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wdp" ContentType="image/vnd.ms-photo"/>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3.xml" ContentType="application/vnd.openxmlformats-officedocument.theme+xml"/>
  <Override PartName="/ppt/tags/tag1.xml" ContentType="application/vnd.openxmlformats-officedocument.presentationml.tags+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4.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theme/theme5.xml" ContentType="application/vnd.openxmlformats-officedocument.theme+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theme/theme6.xml" ContentType="application/vnd.openxmlformats-officedocument.theme+xml"/>
  <Override PartName="/ppt/activeX/activeX1.xml" ContentType="application/vnd.ms-office.activeX+xml"/>
  <Override PartName="/ppt/activeX/activeX1.bin" ContentType="application/vnd.ms-office.activeX"/>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7.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omments/comment1.xml" ContentType="application/vnd.openxmlformats-officedocument.presentationml.comment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60" r:id="rId5"/>
    <p:sldMasterId id="2147483687" r:id="rId6"/>
    <p:sldMasterId id="2147483720" r:id="rId7"/>
    <p:sldMasterId id="2147483739" r:id="rId8"/>
    <p:sldMasterId id="2147483760" r:id="rId9"/>
  </p:sldMasterIdLst>
  <p:notesMasterIdLst>
    <p:notesMasterId r:id="rId56"/>
  </p:notesMasterIdLst>
  <p:sldIdLst>
    <p:sldId id="419" r:id="rId10"/>
    <p:sldId id="420" r:id="rId11"/>
    <p:sldId id="1661" r:id="rId12"/>
    <p:sldId id="2001" r:id="rId13"/>
    <p:sldId id="327" r:id="rId14"/>
    <p:sldId id="1840" r:id="rId15"/>
    <p:sldId id="2128" r:id="rId16"/>
    <p:sldId id="10613" r:id="rId17"/>
    <p:sldId id="10612" r:id="rId18"/>
    <p:sldId id="8342" r:id="rId19"/>
    <p:sldId id="10625" r:id="rId20"/>
    <p:sldId id="10633" r:id="rId21"/>
    <p:sldId id="10617" r:id="rId22"/>
    <p:sldId id="10634" r:id="rId23"/>
    <p:sldId id="10632" r:id="rId24"/>
    <p:sldId id="4639" r:id="rId25"/>
    <p:sldId id="311" r:id="rId26"/>
    <p:sldId id="2487" r:id="rId27"/>
    <p:sldId id="4461" r:id="rId28"/>
    <p:sldId id="10619" r:id="rId29"/>
    <p:sldId id="10627" r:id="rId30"/>
    <p:sldId id="10626" r:id="rId31"/>
    <p:sldId id="8332" r:id="rId32"/>
    <p:sldId id="10620" r:id="rId33"/>
    <p:sldId id="10628" r:id="rId34"/>
    <p:sldId id="4609" r:id="rId35"/>
    <p:sldId id="10621" r:id="rId36"/>
    <p:sldId id="10629" r:id="rId37"/>
    <p:sldId id="10622" r:id="rId38"/>
    <p:sldId id="10630" r:id="rId39"/>
    <p:sldId id="8338" r:id="rId40"/>
    <p:sldId id="8339" r:id="rId41"/>
    <p:sldId id="8331" r:id="rId42"/>
    <p:sldId id="8327" r:id="rId43"/>
    <p:sldId id="4603" r:id="rId44"/>
    <p:sldId id="10623" r:id="rId45"/>
    <p:sldId id="10631" r:id="rId46"/>
    <p:sldId id="4623" r:id="rId47"/>
    <p:sldId id="4631" r:id="rId48"/>
    <p:sldId id="658" r:id="rId49"/>
    <p:sldId id="10616" r:id="rId50"/>
    <p:sldId id="10624" r:id="rId51"/>
    <p:sldId id="4596" r:id="rId52"/>
    <p:sldId id="4593" r:id="rId53"/>
    <p:sldId id="4597" r:id="rId54"/>
    <p:sldId id="8328" r:id="rId5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ernal Summary" id="{FC6EBE2A-85E4-4AC5-8479-554B943F23AB}">
          <p14:sldIdLst>
            <p14:sldId id="419"/>
            <p14:sldId id="420"/>
          </p14:sldIdLst>
        </p14:section>
        <p14:section name="Presenter Guidance" id="{8F7A2F76-6055-42E9-B974-A5EB09FC3F82}">
          <p14:sldIdLst>
            <p14:sldId id="1661"/>
            <p14:sldId id="2001"/>
            <p14:sldId id="327"/>
            <p14:sldId id="1840"/>
            <p14:sldId id="2128"/>
            <p14:sldId id="10613"/>
            <p14:sldId id="10612"/>
            <p14:sldId id="8342"/>
            <p14:sldId id="10625"/>
            <p14:sldId id="10633"/>
            <p14:sldId id="10617"/>
            <p14:sldId id="10634"/>
            <p14:sldId id="10632"/>
            <p14:sldId id="4639"/>
            <p14:sldId id="311"/>
            <p14:sldId id="2487"/>
            <p14:sldId id="4461"/>
            <p14:sldId id="10619"/>
            <p14:sldId id="10627"/>
            <p14:sldId id="10626"/>
            <p14:sldId id="8332"/>
            <p14:sldId id="10620"/>
            <p14:sldId id="10628"/>
            <p14:sldId id="4609"/>
            <p14:sldId id="10621"/>
            <p14:sldId id="10629"/>
            <p14:sldId id="10622"/>
            <p14:sldId id="10630"/>
            <p14:sldId id="8338"/>
            <p14:sldId id="8339"/>
            <p14:sldId id="8331"/>
            <p14:sldId id="8327"/>
            <p14:sldId id="4603"/>
            <p14:sldId id="10623"/>
            <p14:sldId id="10631"/>
            <p14:sldId id="4623"/>
            <p14:sldId id="4631"/>
            <p14:sldId id="658"/>
            <p14:sldId id="10616"/>
            <p14:sldId id="10624"/>
            <p14:sldId id="4596"/>
            <p14:sldId id="4593"/>
            <p14:sldId id="4597"/>
            <p14:sldId id="8328"/>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Wayne Meyer" initials="WM" lastIdx="5" clrIdx="0">
    <p:extLst>
      <p:ext uri="{19B8F6BF-5375-455C-9EA6-DF929625EA0E}">
        <p15:presenceInfo xmlns:p15="http://schemas.microsoft.com/office/powerpoint/2012/main" userId="S::wayneme@microsoft.com::505e5828-32a7-4b23-b483-86ab7e4f6d84"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866DE27-9CE7-4DCC-8163-CCF9FE5B06C7}" v="384" dt="2019-10-05T00:44:46.11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9" d="100"/>
          <a:sy n="89" d="100"/>
        </p:scale>
        <p:origin x="33" y="63"/>
      </p:cViewPr>
      <p:guideLst/>
    </p:cSldViewPr>
  </p:slideViewPr>
  <p:notesTextViewPr>
    <p:cViewPr>
      <p:scale>
        <a:sx n="1" d="1"/>
        <a:sy n="1" d="1"/>
      </p:scale>
      <p:origin x="0" y="0"/>
    </p:cViewPr>
  </p:notesTextViewPr>
  <p:sorterViewPr>
    <p:cViewPr>
      <p:scale>
        <a:sx n="100" d="100"/>
        <a:sy n="100" d="100"/>
      </p:scale>
      <p:origin x="0" y="-2796"/>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39" Type="http://schemas.openxmlformats.org/officeDocument/2006/relationships/slide" Target="slides/slide30.xml"/><Relationship Id="rId21" Type="http://schemas.openxmlformats.org/officeDocument/2006/relationships/slide" Target="slides/slide12.xml"/><Relationship Id="rId34" Type="http://schemas.openxmlformats.org/officeDocument/2006/relationships/slide" Target="slides/slide25.xml"/><Relationship Id="rId42" Type="http://schemas.openxmlformats.org/officeDocument/2006/relationships/slide" Target="slides/slide33.xml"/><Relationship Id="rId47" Type="http://schemas.openxmlformats.org/officeDocument/2006/relationships/slide" Target="slides/slide38.xml"/><Relationship Id="rId50" Type="http://schemas.openxmlformats.org/officeDocument/2006/relationships/slide" Target="slides/slide41.xml"/><Relationship Id="rId55" Type="http://schemas.openxmlformats.org/officeDocument/2006/relationships/slide" Target="slides/slide46.xml"/><Relationship Id="rId63" Type="http://schemas.microsoft.com/office/2015/10/relationships/revisionInfo" Target="revisionInfo.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7.xml"/><Relationship Id="rId29" Type="http://schemas.openxmlformats.org/officeDocument/2006/relationships/slide" Target="slides/slide20.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slide" Target="slides/slide28.xml"/><Relationship Id="rId40" Type="http://schemas.openxmlformats.org/officeDocument/2006/relationships/slide" Target="slides/slide31.xml"/><Relationship Id="rId45" Type="http://schemas.openxmlformats.org/officeDocument/2006/relationships/slide" Target="slides/slide36.xml"/><Relationship Id="rId53" Type="http://schemas.openxmlformats.org/officeDocument/2006/relationships/slide" Target="slides/slide44.xml"/><Relationship Id="rId58" Type="http://schemas.openxmlformats.org/officeDocument/2006/relationships/presProps" Target="presProps.xml"/><Relationship Id="rId5" Type="http://schemas.openxmlformats.org/officeDocument/2006/relationships/slideMaster" Target="slideMasters/slideMaster2.xml"/><Relationship Id="rId61" Type="http://schemas.openxmlformats.org/officeDocument/2006/relationships/tableStyles" Target="tableStyles.xml"/><Relationship Id="rId19" Type="http://schemas.openxmlformats.org/officeDocument/2006/relationships/slide" Target="slides/slide10.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slide" Target="slides/slide34.xml"/><Relationship Id="rId48" Type="http://schemas.openxmlformats.org/officeDocument/2006/relationships/slide" Target="slides/slide39.xml"/><Relationship Id="rId56" Type="http://schemas.openxmlformats.org/officeDocument/2006/relationships/notesMaster" Target="notesMasters/notesMaster1.xml"/><Relationship Id="rId8" Type="http://schemas.openxmlformats.org/officeDocument/2006/relationships/slideMaster" Target="slideMasters/slideMaster5.xml"/><Relationship Id="rId51" Type="http://schemas.openxmlformats.org/officeDocument/2006/relationships/slide" Target="slides/slide42.xml"/><Relationship Id="rId3" Type="http://schemas.openxmlformats.org/officeDocument/2006/relationships/customXml" Target="../customXml/item3.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slide" Target="slides/slide37.xml"/><Relationship Id="rId59" Type="http://schemas.openxmlformats.org/officeDocument/2006/relationships/viewProps" Target="viewProps.xml"/><Relationship Id="rId20" Type="http://schemas.openxmlformats.org/officeDocument/2006/relationships/slide" Target="slides/slide11.xml"/><Relationship Id="rId41" Type="http://schemas.openxmlformats.org/officeDocument/2006/relationships/slide" Target="slides/slide32.xml"/><Relationship Id="rId54" Type="http://schemas.openxmlformats.org/officeDocument/2006/relationships/slide" Target="slides/slide45.xml"/><Relationship Id="rId62"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slide" Target="slides/slide40.xml"/><Relationship Id="rId57" Type="http://schemas.openxmlformats.org/officeDocument/2006/relationships/commentAuthors" Target="commentAuthors.xml"/><Relationship Id="rId10" Type="http://schemas.openxmlformats.org/officeDocument/2006/relationships/slide" Target="slides/slide1.xml"/><Relationship Id="rId31" Type="http://schemas.openxmlformats.org/officeDocument/2006/relationships/slide" Target="slides/slide22.xml"/><Relationship Id="rId44" Type="http://schemas.openxmlformats.org/officeDocument/2006/relationships/slide" Target="slides/slide35.xml"/><Relationship Id="rId52" Type="http://schemas.openxmlformats.org/officeDocument/2006/relationships/slide" Target="slides/slide43.xml"/><Relationship Id="rId60"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Master" Target="slideMasters/slideMaster6.xml"/></Relationships>
</file>

<file path=ppt/activeX/_rels/activeX1.xml.rels><?xml version="1.0" encoding="UTF-8" standalone="yes"?>
<Relationships xmlns="http://schemas.openxmlformats.org/package/2006/relationships"><Relationship Id="rId1" Type="http://schemas.microsoft.com/office/2006/relationships/activeXControlBinary" Target="activeX1.bin"/></Relationships>
</file>

<file path=ppt/activeX/activeX1.xml><?xml version="1.0" encoding="utf-8"?>
<ax:ocx xmlns:ax="http://schemas.microsoft.com/office/2006/activeX" xmlns:r="http://schemas.openxmlformats.org/officeDocument/2006/relationships" ax:classid="{4C599241-6926-101B-9992-00000B65C6F9}" ax:persistence="persistStorage" r:id="rId1"/>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risten Baker (Red Door Collaborative LLC)" userId="S::v-krbake@microsoft.com::ae0ac70e-0884-4dbf-aa82-b2610f6b5a47" providerId="AD" clId="Web-{3F03AA6B-B2CA-B193-E647-91A9E7C999B8}"/>
    <pc:docChg chg="modSld">
      <pc:chgData name="Kristen Baker (Red Door Collaborative LLC)" userId="S::v-krbake@microsoft.com::ae0ac70e-0884-4dbf-aa82-b2610f6b5a47" providerId="AD" clId="Web-{3F03AA6B-B2CA-B193-E647-91A9E7C999B8}" dt="2019-09-30T22:32:36.678" v="2" actId="20577"/>
      <pc:docMkLst>
        <pc:docMk/>
      </pc:docMkLst>
      <pc:sldChg chg="modSp">
        <pc:chgData name="Kristen Baker (Red Door Collaborative LLC)" userId="S::v-krbake@microsoft.com::ae0ac70e-0884-4dbf-aa82-b2610f6b5a47" providerId="AD" clId="Web-{3F03AA6B-B2CA-B193-E647-91A9E7C999B8}" dt="2019-09-30T22:32:33.678" v="0" actId="20577"/>
        <pc:sldMkLst>
          <pc:docMk/>
          <pc:sldMk cId="1795078537" sldId="1661"/>
        </pc:sldMkLst>
        <pc:spChg chg="mod">
          <ac:chgData name="Kristen Baker (Red Door Collaborative LLC)" userId="S::v-krbake@microsoft.com::ae0ac70e-0884-4dbf-aa82-b2610f6b5a47" providerId="AD" clId="Web-{3F03AA6B-B2CA-B193-E647-91A9E7C999B8}" dt="2019-09-30T22:32:33.678" v="0" actId="20577"/>
          <ac:spMkLst>
            <pc:docMk/>
            <pc:sldMk cId="1795078537" sldId="1661"/>
            <ac:spMk id="4" creationId="{00000000-0000-0000-0000-000000000000}"/>
          </ac:spMkLst>
        </pc:spChg>
      </pc:sldChg>
    </pc:docChg>
  </pc:docChgLst>
  <pc:docChgLst>
    <pc:chgData name="Kristen Baker (Red Door Collaborative LLC)" userId="ae0ac70e-0884-4dbf-aa82-b2610f6b5a47" providerId="ADAL" clId="{17DFD33F-3FD9-4652-B603-78F956CBD2CD}"/>
    <pc:docChg chg="undo custSel modSld modMainMaster">
      <pc:chgData name="Kristen Baker (Red Door Collaborative LLC)" userId="ae0ac70e-0884-4dbf-aa82-b2610f6b5a47" providerId="ADAL" clId="{17DFD33F-3FD9-4652-B603-78F956CBD2CD}" dt="2019-09-26T00:05:30.326" v="191" actId="5793"/>
      <pc:docMkLst>
        <pc:docMk/>
      </pc:docMkLst>
      <pc:sldChg chg="modSp">
        <pc:chgData name="Kristen Baker (Red Door Collaborative LLC)" userId="ae0ac70e-0884-4dbf-aa82-b2610f6b5a47" providerId="ADAL" clId="{17DFD33F-3FD9-4652-B603-78F956CBD2CD}" dt="2019-09-26T00:05:30.326" v="191" actId="5793"/>
        <pc:sldMkLst>
          <pc:docMk/>
          <pc:sldMk cId="1820734558" sldId="419"/>
        </pc:sldMkLst>
        <pc:spChg chg="mod">
          <ac:chgData name="Kristen Baker (Red Door Collaborative LLC)" userId="ae0ac70e-0884-4dbf-aa82-b2610f6b5a47" providerId="ADAL" clId="{17DFD33F-3FD9-4652-B603-78F956CBD2CD}" dt="2019-09-23T21:48:46.762" v="7" actId="1076"/>
          <ac:spMkLst>
            <pc:docMk/>
            <pc:sldMk cId="1820734558" sldId="419"/>
            <ac:spMk id="24" creationId="{31EE647F-A6CF-E748-9646-400D63D0F064}"/>
          </ac:spMkLst>
        </pc:spChg>
        <pc:spChg chg="mod">
          <ac:chgData name="Kristen Baker (Red Door Collaborative LLC)" userId="ae0ac70e-0884-4dbf-aa82-b2610f6b5a47" providerId="ADAL" clId="{17DFD33F-3FD9-4652-B603-78F956CBD2CD}" dt="2019-09-23T21:49:02.844" v="9" actId="6549"/>
          <ac:spMkLst>
            <pc:docMk/>
            <pc:sldMk cId="1820734558" sldId="419"/>
            <ac:spMk id="27" creationId="{A479E405-BDC9-2042-B71A-F6838280A9D4}"/>
          </ac:spMkLst>
        </pc:spChg>
        <pc:spChg chg="mod">
          <ac:chgData name="Kristen Baker (Red Door Collaborative LLC)" userId="ae0ac70e-0884-4dbf-aa82-b2610f6b5a47" providerId="ADAL" clId="{17DFD33F-3FD9-4652-B603-78F956CBD2CD}" dt="2019-09-26T00:05:30.326" v="191" actId="5793"/>
          <ac:spMkLst>
            <pc:docMk/>
            <pc:sldMk cId="1820734558" sldId="419"/>
            <ac:spMk id="29" creationId="{00000000-0000-0000-0000-000000000000}"/>
          </ac:spMkLst>
        </pc:spChg>
        <pc:spChg chg="mod">
          <ac:chgData name="Kristen Baker (Red Door Collaborative LLC)" userId="ae0ac70e-0884-4dbf-aa82-b2610f6b5a47" providerId="ADAL" clId="{17DFD33F-3FD9-4652-B603-78F956CBD2CD}" dt="2019-09-23T22:14:12.274" v="59" actId="13926"/>
          <ac:spMkLst>
            <pc:docMk/>
            <pc:sldMk cId="1820734558" sldId="419"/>
            <ac:spMk id="17428" creationId="{00000000-0000-0000-0000-000000000000}"/>
          </ac:spMkLst>
        </pc:spChg>
      </pc:sldChg>
      <pc:sldChg chg="modSp">
        <pc:chgData name="Kristen Baker (Red Door Collaborative LLC)" userId="ae0ac70e-0884-4dbf-aa82-b2610f6b5a47" providerId="ADAL" clId="{17DFD33F-3FD9-4652-B603-78F956CBD2CD}" dt="2019-09-23T22:15:12.869" v="83" actId="20577"/>
        <pc:sldMkLst>
          <pc:docMk/>
          <pc:sldMk cId="3425009417" sldId="10613"/>
        </pc:sldMkLst>
        <pc:spChg chg="mod">
          <ac:chgData name="Kristen Baker (Red Door Collaborative LLC)" userId="ae0ac70e-0884-4dbf-aa82-b2610f6b5a47" providerId="ADAL" clId="{17DFD33F-3FD9-4652-B603-78F956CBD2CD}" dt="2019-09-23T22:15:12.869" v="83" actId="20577"/>
          <ac:spMkLst>
            <pc:docMk/>
            <pc:sldMk cId="3425009417" sldId="10613"/>
            <ac:spMk id="3" creationId="{EB141CF0-D8F6-444E-82F8-33F3924558FA}"/>
          </ac:spMkLst>
        </pc:spChg>
      </pc:sldChg>
      <pc:sldMasterChg chg="modSldLayout">
        <pc:chgData name="Kristen Baker (Red Door Collaborative LLC)" userId="ae0ac70e-0884-4dbf-aa82-b2610f6b5a47" providerId="ADAL" clId="{17DFD33F-3FD9-4652-B603-78F956CBD2CD}" dt="2019-09-25T23:54:06.446" v="84"/>
        <pc:sldMasterMkLst>
          <pc:docMk/>
          <pc:sldMasterMk cId="3049251835" sldId="2147483760"/>
        </pc:sldMasterMkLst>
        <pc:sldLayoutChg chg="modSp">
          <pc:chgData name="Kristen Baker (Red Door Collaborative LLC)" userId="ae0ac70e-0884-4dbf-aa82-b2610f6b5a47" providerId="ADAL" clId="{17DFD33F-3FD9-4652-B603-78F956CBD2CD}" dt="2019-09-25T23:54:06.446" v="84"/>
          <pc:sldLayoutMkLst>
            <pc:docMk/>
            <pc:sldMasterMk cId="3049251835" sldId="2147483760"/>
            <pc:sldLayoutMk cId="4188919569" sldId="2147483762"/>
          </pc:sldLayoutMkLst>
          <pc:graphicFrameChg chg="mod">
            <ac:chgData name="Kristen Baker (Red Door Collaborative LLC)" userId="ae0ac70e-0884-4dbf-aa82-b2610f6b5a47" providerId="ADAL" clId="{17DFD33F-3FD9-4652-B603-78F956CBD2CD}" dt="2019-09-25T23:54:06.446" v="84"/>
            <ac:graphicFrameMkLst>
              <pc:docMk/>
              <pc:sldMasterMk cId="3049251835" sldId="2147483760"/>
              <pc:sldLayoutMk cId="4188919569" sldId="2147483762"/>
              <ac:graphicFrameMk id="2" creationId="{00000000-0000-0000-0000-000000000000}"/>
            </ac:graphicFrameMkLst>
          </pc:graphicFrameChg>
        </pc:sldLayoutChg>
      </pc:sldMasterChg>
    </pc:docChg>
  </pc:docChgLst>
  <pc:docChgLst>
    <pc:chgData name="Wayne Meyer" userId="505e5828-32a7-4b23-b483-86ab7e4f6d84" providerId="ADAL" clId="{8866DE27-9CE7-4DCC-8163-CCF9FE5B06C7}"/>
    <pc:docChg chg="undo custSel addSld delSld modSld sldOrd modMainMaster modSection">
      <pc:chgData name="Wayne Meyer" userId="505e5828-32a7-4b23-b483-86ab7e4f6d84" providerId="ADAL" clId="{8866DE27-9CE7-4DCC-8163-CCF9FE5B06C7}" dt="2019-10-05T00:44:46.115" v="3378"/>
      <pc:docMkLst>
        <pc:docMk/>
      </pc:docMkLst>
      <pc:sldChg chg="del modTransition addCm modCm">
        <pc:chgData name="Wayne Meyer" userId="505e5828-32a7-4b23-b483-86ab7e4f6d84" providerId="ADAL" clId="{8866DE27-9CE7-4DCC-8163-CCF9FE5B06C7}" dt="2019-10-04T20:54:22.102" v="350" actId="2696"/>
        <pc:sldMkLst>
          <pc:docMk/>
          <pc:sldMk cId="1902505685" sldId="319"/>
        </pc:sldMkLst>
      </pc:sldChg>
      <pc:sldChg chg="delSp delAnim">
        <pc:chgData name="Wayne Meyer" userId="505e5828-32a7-4b23-b483-86ab7e4f6d84" providerId="ADAL" clId="{8866DE27-9CE7-4DCC-8163-CCF9FE5B06C7}" dt="2019-10-04T21:00:23.339" v="702" actId="478"/>
        <pc:sldMkLst>
          <pc:docMk/>
          <pc:sldMk cId="4279162004" sldId="658"/>
        </pc:sldMkLst>
        <pc:spChg chg="del">
          <ac:chgData name="Wayne Meyer" userId="505e5828-32a7-4b23-b483-86ab7e4f6d84" providerId="ADAL" clId="{8866DE27-9CE7-4DCC-8163-CCF9FE5B06C7}" dt="2019-10-04T21:00:23.339" v="702" actId="478"/>
          <ac:spMkLst>
            <pc:docMk/>
            <pc:sldMk cId="4279162004" sldId="658"/>
            <ac:spMk id="19" creationId="{00000000-0000-0000-0000-000000000000}"/>
          </ac:spMkLst>
        </pc:spChg>
        <pc:spChg chg="del">
          <ac:chgData name="Wayne Meyer" userId="505e5828-32a7-4b23-b483-86ab7e4f6d84" providerId="ADAL" clId="{8866DE27-9CE7-4DCC-8163-CCF9FE5B06C7}" dt="2019-10-04T21:00:23.339" v="702" actId="478"/>
          <ac:spMkLst>
            <pc:docMk/>
            <pc:sldMk cId="4279162004" sldId="658"/>
            <ac:spMk id="25" creationId="{00000000-0000-0000-0000-000000000000}"/>
          </ac:spMkLst>
        </pc:spChg>
        <pc:spChg chg="del">
          <ac:chgData name="Wayne Meyer" userId="505e5828-32a7-4b23-b483-86ab7e4f6d84" providerId="ADAL" clId="{8866DE27-9CE7-4DCC-8163-CCF9FE5B06C7}" dt="2019-10-04T21:00:23.339" v="702" actId="478"/>
          <ac:spMkLst>
            <pc:docMk/>
            <pc:sldMk cId="4279162004" sldId="658"/>
            <ac:spMk id="27" creationId="{00000000-0000-0000-0000-000000000000}"/>
          </ac:spMkLst>
        </pc:spChg>
        <pc:spChg chg="del">
          <ac:chgData name="Wayne Meyer" userId="505e5828-32a7-4b23-b483-86ab7e4f6d84" providerId="ADAL" clId="{8866DE27-9CE7-4DCC-8163-CCF9FE5B06C7}" dt="2019-10-04T21:00:23.339" v="702" actId="478"/>
          <ac:spMkLst>
            <pc:docMk/>
            <pc:sldMk cId="4279162004" sldId="658"/>
            <ac:spMk id="72" creationId="{00000000-0000-0000-0000-000000000000}"/>
          </ac:spMkLst>
        </pc:spChg>
      </pc:sldChg>
      <pc:sldChg chg="modSp">
        <pc:chgData name="Wayne Meyer" userId="505e5828-32a7-4b23-b483-86ab7e4f6d84" providerId="ADAL" clId="{8866DE27-9CE7-4DCC-8163-CCF9FE5B06C7}" dt="2019-10-04T19:59:44.647" v="330" actId="20577"/>
        <pc:sldMkLst>
          <pc:docMk/>
          <pc:sldMk cId="1795078537" sldId="1661"/>
        </pc:sldMkLst>
        <pc:spChg chg="mod">
          <ac:chgData name="Wayne Meyer" userId="505e5828-32a7-4b23-b483-86ab7e4f6d84" providerId="ADAL" clId="{8866DE27-9CE7-4DCC-8163-CCF9FE5B06C7}" dt="2019-10-04T19:59:44.647" v="330" actId="20577"/>
          <ac:spMkLst>
            <pc:docMk/>
            <pc:sldMk cId="1795078537" sldId="1661"/>
            <ac:spMk id="4" creationId="{00000000-0000-0000-0000-000000000000}"/>
          </ac:spMkLst>
        </pc:spChg>
      </pc:sldChg>
      <pc:sldChg chg="addSp delSp modSp modAnim">
        <pc:chgData name="Wayne Meyer" userId="505e5828-32a7-4b23-b483-86ab7e4f6d84" providerId="ADAL" clId="{8866DE27-9CE7-4DCC-8163-CCF9FE5B06C7}" dt="2019-10-04T21:24:35.071" v="730"/>
        <pc:sldMkLst>
          <pc:docMk/>
          <pc:sldMk cId="3656061389" sldId="1840"/>
        </pc:sldMkLst>
        <pc:spChg chg="add del mod">
          <ac:chgData name="Wayne Meyer" userId="505e5828-32a7-4b23-b483-86ab7e4f6d84" providerId="ADAL" clId="{8866DE27-9CE7-4DCC-8163-CCF9FE5B06C7}" dt="2019-10-04T20:03:43.623" v="341" actId="478"/>
          <ac:spMkLst>
            <pc:docMk/>
            <pc:sldMk cId="3656061389" sldId="1840"/>
            <ac:spMk id="3" creationId="{CBF637FD-C843-4759-A46F-FC94123F60EE}"/>
          </ac:spMkLst>
        </pc:spChg>
        <pc:spChg chg="add del mod">
          <ac:chgData name="Wayne Meyer" userId="505e5828-32a7-4b23-b483-86ab7e4f6d84" providerId="ADAL" clId="{8866DE27-9CE7-4DCC-8163-CCF9FE5B06C7}" dt="2019-10-04T21:22:18.613" v="723" actId="478"/>
          <ac:spMkLst>
            <pc:docMk/>
            <pc:sldMk cId="3656061389" sldId="1840"/>
            <ac:spMk id="4" creationId="{C40B5D95-096D-4849-8C0B-19DC9C70F24D}"/>
          </ac:spMkLst>
        </pc:spChg>
      </pc:sldChg>
      <pc:sldChg chg="modSp">
        <pc:chgData name="Wayne Meyer" userId="505e5828-32a7-4b23-b483-86ab7e4f6d84" providerId="ADAL" clId="{8866DE27-9CE7-4DCC-8163-CCF9FE5B06C7}" dt="2019-10-04T19:45:35.530" v="12" actId="1076"/>
        <pc:sldMkLst>
          <pc:docMk/>
          <pc:sldMk cId="2103251602" sldId="2001"/>
        </pc:sldMkLst>
        <pc:grpChg chg="mod">
          <ac:chgData name="Wayne Meyer" userId="505e5828-32a7-4b23-b483-86ab7e4f6d84" providerId="ADAL" clId="{8866DE27-9CE7-4DCC-8163-CCF9FE5B06C7}" dt="2019-10-04T19:45:35.530" v="12" actId="1076"/>
          <ac:grpSpMkLst>
            <pc:docMk/>
            <pc:sldMk cId="2103251602" sldId="2001"/>
            <ac:grpSpMk id="7" creationId="{348BF71E-F925-488A-897E-767647742086}"/>
          </ac:grpSpMkLst>
        </pc:grpChg>
        <pc:grpChg chg="mod">
          <ac:chgData name="Wayne Meyer" userId="505e5828-32a7-4b23-b483-86ab7e4f6d84" providerId="ADAL" clId="{8866DE27-9CE7-4DCC-8163-CCF9FE5B06C7}" dt="2019-10-04T19:45:35.530" v="12" actId="1076"/>
          <ac:grpSpMkLst>
            <pc:docMk/>
            <pc:sldMk cId="2103251602" sldId="2001"/>
            <ac:grpSpMk id="8" creationId="{6EB8AEF5-F0A8-485B-B069-BCDAA2EA01B7}"/>
          </ac:grpSpMkLst>
        </pc:grpChg>
        <pc:grpChg chg="mod">
          <ac:chgData name="Wayne Meyer" userId="505e5828-32a7-4b23-b483-86ab7e4f6d84" providerId="ADAL" clId="{8866DE27-9CE7-4DCC-8163-CCF9FE5B06C7}" dt="2019-10-04T19:45:35.530" v="12" actId="1076"/>
          <ac:grpSpMkLst>
            <pc:docMk/>
            <pc:sldMk cId="2103251602" sldId="2001"/>
            <ac:grpSpMk id="11" creationId="{E94682B6-7547-4E48-AF3D-E5F511AAB541}"/>
          </ac:grpSpMkLst>
        </pc:grpChg>
        <pc:grpChg chg="mod">
          <ac:chgData name="Wayne Meyer" userId="505e5828-32a7-4b23-b483-86ab7e4f6d84" providerId="ADAL" clId="{8866DE27-9CE7-4DCC-8163-CCF9FE5B06C7}" dt="2019-10-04T19:45:35.530" v="12" actId="1076"/>
          <ac:grpSpMkLst>
            <pc:docMk/>
            <pc:sldMk cId="2103251602" sldId="2001"/>
            <ac:grpSpMk id="16" creationId="{3E4E9103-48F1-44D7-B4F3-70E9DBFBE862}"/>
          </ac:grpSpMkLst>
        </pc:grpChg>
        <pc:grpChg chg="mod">
          <ac:chgData name="Wayne Meyer" userId="505e5828-32a7-4b23-b483-86ab7e4f6d84" providerId="ADAL" clId="{8866DE27-9CE7-4DCC-8163-CCF9FE5B06C7}" dt="2019-10-04T19:45:35.530" v="12" actId="1076"/>
          <ac:grpSpMkLst>
            <pc:docMk/>
            <pc:sldMk cId="2103251602" sldId="2001"/>
            <ac:grpSpMk id="20" creationId="{F81508D5-7096-46C0-93C3-AEE392BE97A1}"/>
          </ac:grpSpMkLst>
        </pc:grpChg>
        <pc:grpChg chg="mod">
          <ac:chgData name="Wayne Meyer" userId="505e5828-32a7-4b23-b483-86ab7e4f6d84" providerId="ADAL" clId="{8866DE27-9CE7-4DCC-8163-CCF9FE5B06C7}" dt="2019-10-04T19:45:35.530" v="12" actId="1076"/>
          <ac:grpSpMkLst>
            <pc:docMk/>
            <pc:sldMk cId="2103251602" sldId="2001"/>
            <ac:grpSpMk id="25" creationId="{8B001F97-AF86-4137-9855-DBEE5CD7AA22}"/>
          </ac:grpSpMkLst>
        </pc:grpChg>
        <pc:cxnChg chg="mod">
          <ac:chgData name="Wayne Meyer" userId="505e5828-32a7-4b23-b483-86ab7e4f6d84" providerId="ADAL" clId="{8866DE27-9CE7-4DCC-8163-CCF9FE5B06C7}" dt="2019-10-04T19:45:35.530" v="12" actId="1076"/>
          <ac:cxnSpMkLst>
            <pc:docMk/>
            <pc:sldMk cId="2103251602" sldId="2001"/>
            <ac:cxnSpMk id="19" creationId="{35F87FA7-CDDB-4908-B8BF-6D624FFD7F1E}"/>
          </ac:cxnSpMkLst>
        </pc:cxnChg>
        <pc:cxnChg chg="mod">
          <ac:chgData name="Wayne Meyer" userId="505e5828-32a7-4b23-b483-86ab7e4f6d84" providerId="ADAL" clId="{8866DE27-9CE7-4DCC-8163-CCF9FE5B06C7}" dt="2019-10-04T19:45:35.530" v="12" actId="1076"/>
          <ac:cxnSpMkLst>
            <pc:docMk/>
            <pc:sldMk cId="2103251602" sldId="2001"/>
            <ac:cxnSpMk id="22" creationId="{85A3E336-14DC-4253-A4C9-98C2B222DA33}"/>
          </ac:cxnSpMkLst>
        </pc:cxnChg>
        <pc:cxnChg chg="mod">
          <ac:chgData name="Wayne Meyer" userId="505e5828-32a7-4b23-b483-86ab7e4f6d84" providerId="ADAL" clId="{8866DE27-9CE7-4DCC-8163-CCF9FE5B06C7}" dt="2019-10-04T19:45:35.530" v="12" actId="1076"/>
          <ac:cxnSpMkLst>
            <pc:docMk/>
            <pc:sldMk cId="2103251602" sldId="2001"/>
            <ac:cxnSpMk id="24" creationId="{FBC01AB1-8979-4B9A-A37B-FF093EF9D52E}"/>
          </ac:cxnSpMkLst>
        </pc:cxnChg>
        <pc:cxnChg chg="mod">
          <ac:chgData name="Wayne Meyer" userId="505e5828-32a7-4b23-b483-86ab7e4f6d84" providerId="ADAL" clId="{8866DE27-9CE7-4DCC-8163-CCF9FE5B06C7}" dt="2019-10-04T19:45:35.530" v="12" actId="1076"/>
          <ac:cxnSpMkLst>
            <pc:docMk/>
            <pc:sldMk cId="2103251602" sldId="2001"/>
            <ac:cxnSpMk id="26" creationId="{AA82EE52-11C1-4B91-B5F0-243419FCE2AB}"/>
          </ac:cxnSpMkLst>
        </pc:cxnChg>
        <pc:cxnChg chg="mod">
          <ac:chgData name="Wayne Meyer" userId="505e5828-32a7-4b23-b483-86ab7e4f6d84" providerId="ADAL" clId="{8866DE27-9CE7-4DCC-8163-CCF9FE5B06C7}" dt="2019-10-04T19:45:35.530" v="12" actId="1076"/>
          <ac:cxnSpMkLst>
            <pc:docMk/>
            <pc:sldMk cId="2103251602" sldId="2001"/>
            <ac:cxnSpMk id="29" creationId="{AC0C08D7-7E37-4661-A6ED-36B7D867BF6E}"/>
          </ac:cxnSpMkLst>
        </pc:cxnChg>
      </pc:sldChg>
      <pc:sldChg chg="del modTransition addCm modCm">
        <pc:chgData name="Wayne Meyer" userId="505e5828-32a7-4b23-b483-86ab7e4f6d84" providerId="ADAL" clId="{8866DE27-9CE7-4DCC-8163-CCF9FE5B06C7}" dt="2019-10-04T20:54:22.141" v="351" actId="2696"/>
        <pc:sldMkLst>
          <pc:docMk/>
          <pc:sldMk cId="135345235" sldId="4509"/>
        </pc:sldMkLst>
      </pc:sldChg>
      <pc:sldChg chg="ord">
        <pc:chgData name="Wayne Meyer" userId="505e5828-32a7-4b23-b483-86ab7e4f6d84" providerId="ADAL" clId="{8866DE27-9CE7-4DCC-8163-CCF9FE5B06C7}" dt="2019-10-04T21:02:43.155" v="707"/>
        <pc:sldMkLst>
          <pc:docMk/>
          <pc:sldMk cId="3754518543" sldId="4593"/>
        </pc:sldMkLst>
      </pc:sldChg>
      <pc:sldChg chg="del">
        <pc:chgData name="Wayne Meyer" userId="505e5828-32a7-4b23-b483-86ab7e4f6d84" providerId="ADAL" clId="{8866DE27-9CE7-4DCC-8163-CCF9FE5B06C7}" dt="2019-10-04T21:25:17.995" v="732" actId="2696"/>
        <pc:sldMkLst>
          <pc:docMk/>
          <pc:sldMk cId="4123773580" sldId="4595"/>
        </pc:sldMkLst>
      </pc:sldChg>
      <pc:sldChg chg="ord addCm modCm">
        <pc:chgData name="Wayne Meyer" userId="505e5828-32a7-4b23-b483-86ab7e4f6d84" providerId="ADAL" clId="{8866DE27-9CE7-4DCC-8163-CCF9FE5B06C7}" dt="2019-10-04T21:04:19.469" v="722"/>
        <pc:sldMkLst>
          <pc:docMk/>
          <pc:sldMk cId="108446058" sldId="4596"/>
        </pc:sldMkLst>
      </pc:sldChg>
      <pc:sldChg chg="add del ord">
        <pc:chgData name="Wayne Meyer" userId="505e5828-32a7-4b23-b483-86ab7e4f6d84" providerId="ADAL" clId="{8866DE27-9CE7-4DCC-8163-CCF9FE5B06C7}" dt="2019-10-04T21:02:43.155" v="707"/>
        <pc:sldMkLst>
          <pc:docMk/>
          <pc:sldMk cId="3614958854" sldId="4597"/>
        </pc:sldMkLst>
      </pc:sldChg>
      <pc:sldChg chg="addSp modSp">
        <pc:chgData name="Wayne Meyer" userId="505e5828-32a7-4b23-b483-86ab7e4f6d84" providerId="ADAL" clId="{8866DE27-9CE7-4DCC-8163-CCF9FE5B06C7}" dt="2019-10-04T22:00:37.425" v="822"/>
        <pc:sldMkLst>
          <pc:docMk/>
          <pc:sldMk cId="313941171" sldId="4603"/>
        </pc:sldMkLst>
        <pc:spChg chg="mod">
          <ac:chgData name="Wayne Meyer" userId="505e5828-32a7-4b23-b483-86ab7e4f6d84" providerId="ADAL" clId="{8866DE27-9CE7-4DCC-8163-CCF9FE5B06C7}" dt="2019-10-04T22:00:28.807" v="820" actId="1076"/>
          <ac:spMkLst>
            <pc:docMk/>
            <pc:sldMk cId="313941171" sldId="4603"/>
            <ac:spMk id="3" creationId="{D4EDE7EC-7FE2-4D82-93FA-3FD29338B8C3}"/>
          </ac:spMkLst>
        </pc:spChg>
        <pc:spChg chg="mod">
          <ac:chgData name="Wayne Meyer" userId="505e5828-32a7-4b23-b483-86ab7e4f6d84" providerId="ADAL" clId="{8866DE27-9CE7-4DCC-8163-CCF9FE5B06C7}" dt="2019-10-04T22:00:35.706" v="821" actId="1076"/>
          <ac:spMkLst>
            <pc:docMk/>
            <pc:sldMk cId="313941171" sldId="4603"/>
            <ac:spMk id="4" creationId="{50A2E0B2-7638-4B9B-A2CD-3FDCD1C6BAD2}"/>
          </ac:spMkLst>
        </pc:spChg>
        <pc:spChg chg="mod">
          <ac:chgData name="Wayne Meyer" userId="505e5828-32a7-4b23-b483-86ab7e4f6d84" providerId="ADAL" clId="{8866DE27-9CE7-4DCC-8163-CCF9FE5B06C7}" dt="2019-10-04T22:00:28.807" v="820" actId="1076"/>
          <ac:spMkLst>
            <pc:docMk/>
            <pc:sldMk cId="313941171" sldId="4603"/>
            <ac:spMk id="11" creationId="{AE957D0D-08F9-4ED6-9EF8-7B5074554589}"/>
          </ac:spMkLst>
        </pc:spChg>
        <pc:spChg chg="add">
          <ac:chgData name="Wayne Meyer" userId="505e5828-32a7-4b23-b483-86ab7e4f6d84" providerId="ADAL" clId="{8866DE27-9CE7-4DCC-8163-CCF9FE5B06C7}" dt="2019-10-04T22:00:37.425" v="822"/>
          <ac:spMkLst>
            <pc:docMk/>
            <pc:sldMk cId="313941171" sldId="4603"/>
            <ac:spMk id="12" creationId="{1A23F855-4EBD-407B-BF95-A3B20CDC1B1E}"/>
          </ac:spMkLst>
        </pc:spChg>
        <pc:picChg chg="mod">
          <ac:chgData name="Wayne Meyer" userId="505e5828-32a7-4b23-b483-86ab7e4f6d84" providerId="ADAL" clId="{8866DE27-9CE7-4DCC-8163-CCF9FE5B06C7}" dt="2019-10-04T22:00:28.807" v="820" actId="1076"/>
          <ac:picMkLst>
            <pc:docMk/>
            <pc:sldMk cId="313941171" sldId="4603"/>
            <ac:picMk id="10" creationId="{75FDFB2C-B742-4349-B919-E2608FF1B202}"/>
          </ac:picMkLst>
        </pc:picChg>
      </pc:sldChg>
      <pc:sldChg chg="addSp modSp">
        <pc:chgData name="Wayne Meyer" userId="505e5828-32a7-4b23-b483-86ab7e4f6d84" providerId="ADAL" clId="{8866DE27-9CE7-4DCC-8163-CCF9FE5B06C7}" dt="2019-10-04T21:58:54.527" v="803" actId="1076"/>
        <pc:sldMkLst>
          <pc:docMk/>
          <pc:sldMk cId="1976414909" sldId="4609"/>
        </pc:sldMkLst>
        <pc:spChg chg="mod">
          <ac:chgData name="Wayne Meyer" userId="505e5828-32a7-4b23-b483-86ab7e4f6d84" providerId="ADAL" clId="{8866DE27-9CE7-4DCC-8163-CCF9FE5B06C7}" dt="2019-10-04T21:57:11.110" v="796" actId="1076"/>
          <ac:spMkLst>
            <pc:docMk/>
            <pc:sldMk cId="1976414909" sldId="4609"/>
            <ac:spMk id="3" creationId="{2EB29B14-3C87-4DD6-8378-2BB9A459AAD1}"/>
          </ac:spMkLst>
        </pc:spChg>
        <pc:spChg chg="mod">
          <ac:chgData name="Wayne Meyer" userId="505e5828-32a7-4b23-b483-86ab7e4f6d84" providerId="ADAL" clId="{8866DE27-9CE7-4DCC-8163-CCF9FE5B06C7}" dt="2019-10-04T21:58:48.037" v="801" actId="1076"/>
          <ac:spMkLst>
            <pc:docMk/>
            <pc:sldMk cId="1976414909" sldId="4609"/>
            <ac:spMk id="6" creationId="{AC753BF7-035A-4134-B7DE-66B2657DE59D}"/>
          </ac:spMkLst>
        </pc:spChg>
        <pc:spChg chg="mod">
          <ac:chgData name="Wayne Meyer" userId="505e5828-32a7-4b23-b483-86ab7e4f6d84" providerId="ADAL" clId="{8866DE27-9CE7-4DCC-8163-CCF9FE5B06C7}" dt="2019-10-04T21:58:48.037" v="801" actId="1076"/>
          <ac:spMkLst>
            <pc:docMk/>
            <pc:sldMk cId="1976414909" sldId="4609"/>
            <ac:spMk id="7" creationId="{9CA59361-3F6A-42A9-822B-029E745BF2D7}"/>
          </ac:spMkLst>
        </pc:spChg>
        <pc:spChg chg="mod">
          <ac:chgData name="Wayne Meyer" userId="505e5828-32a7-4b23-b483-86ab7e4f6d84" providerId="ADAL" clId="{8866DE27-9CE7-4DCC-8163-CCF9FE5B06C7}" dt="2019-10-04T21:58:48.037" v="801" actId="1076"/>
          <ac:spMkLst>
            <pc:docMk/>
            <pc:sldMk cId="1976414909" sldId="4609"/>
            <ac:spMk id="8" creationId="{C99C3128-A9AC-47D3-83FC-90E5FCB2C6D6}"/>
          </ac:spMkLst>
        </pc:spChg>
        <pc:spChg chg="add mod">
          <ac:chgData name="Wayne Meyer" userId="505e5828-32a7-4b23-b483-86ab7e4f6d84" providerId="ADAL" clId="{8866DE27-9CE7-4DCC-8163-CCF9FE5B06C7}" dt="2019-10-04T21:58:54.527" v="803" actId="1076"/>
          <ac:spMkLst>
            <pc:docMk/>
            <pc:sldMk cId="1976414909" sldId="4609"/>
            <ac:spMk id="9" creationId="{1240A9E6-E066-493A-98A1-66A46E708194}"/>
          </ac:spMkLst>
        </pc:spChg>
        <pc:picChg chg="mod">
          <ac:chgData name="Wayne Meyer" userId="505e5828-32a7-4b23-b483-86ab7e4f6d84" providerId="ADAL" clId="{8866DE27-9CE7-4DCC-8163-CCF9FE5B06C7}" dt="2019-10-04T21:58:48.037" v="801" actId="1076"/>
          <ac:picMkLst>
            <pc:docMk/>
            <pc:sldMk cId="1976414909" sldId="4609"/>
            <ac:picMk id="5" creationId="{DF0894A6-0805-42E0-8416-AF28ACCF4F1C}"/>
          </ac:picMkLst>
        </pc:picChg>
      </pc:sldChg>
      <pc:sldChg chg="del modTransition">
        <pc:chgData name="Wayne Meyer" userId="505e5828-32a7-4b23-b483-86ab7e4f6d84" providerId="ADAL" clId="{8866DE27-9CE7-4DCC-8163-CCF9FE5B06C7}" dt="2019-10-04T20:54:56.970" v="353" actId="2696"/>
        <pc:sldMkLst>
          <pc:docMk/>
          <pc:sldMk cId="2317798600" sldId="4615"/>
        </pc:sldMkLst>
      </pc:sldChg>
      <pc:sldChg chg="modSp del">
        <pc:chgData name="Wayne Meyer" userId="505e5828-32a7-4b23-b483-86ab7e4f6d84" providerId="ADAL" clId="{8866DE27-9CE7-4DCC-8163-CCF9FE5B06C7}" dt="2019-10-04T21:25:53.308" v="759" actId="2696"/>
        <pc:sldMkLst>
          <pc:docMk/>
          <pc:sldMk cId="3742576480" sldId="4616"/>
        </pc:sldMkLst>
        <pc:spChg chg="mod">
          <ac:chgData name="Wayne Meyer" userId="505e5828-32a7-4b23-b483-86ab7e4f6d84" providerId="ADAL" clId="{8866DE27-9CE7-4DCC-8163-CCF9FE5B06C7}" dt="2019-10-04T20:55:29.015" v="397" actId="20577"/>
          <ac:spMkLst>
            <pc:docMk/>
            <pc:sldMk cId="3742576480" sldId="4616"/>
            <ac:spMk id="4" creationId="{56EA9096-92B9-8644-A231-971643755AC8}"/>
          </ac:spMkLst>
        </pc:spChg>
      </pc:sldChg>
      <pc:sldChg chg="del modTransition">
        <pc:chgData name="Wayne Meyer" userId="505e5828-32a7-4b23-b483-86ab7e4f6d84" providerId="ADAL" clId="{8866DE27-9CE7-4DCC-8163-CCF9FE5B06C7}" dt="2019-10-04T20:54:18.289" v="348" actId="2696"/>
        <pc:sldMkLst>
          <pc:docMk/>
          <pc:sldMk cId="1442913476" sldId="4634"/>
        </pc:sldMkLst>
      </pc:sldChg>
      <pc:sldChg chg="delSp modSp">
        <pc:chgData name="Wayne Meyer" userId="505e5828-32a7-4b23-b483-86ab7e4f6d84" providerId="ADAL" clId="{8866DE27-9CE7-4DCC-8163-CCF9FE5B06C7}" dt="2019-10-04T21:28:20.424" v="782" actId="1076"/>
        <pc:sldMkLst>
          <pc:docMk/>
          <pc:sldMk cId="2406660329" sldId="4639"/>
        </pc:sldMkLst>
        <pc:spChg chg="del">
          <ac:chgData name="Wayne Meyer" userId="505e5828-32a7-4b23-b483-86ab7e4f6d84" providerId="ADAL" clId="{8866DE27-9CE7-4DCC-8163-CCF9FE5B06C7}" dt="2019-10-04T21:26:34.517" v="760" actId="478"/>
          <ac:spMkLst>
            <pc:docMk/>
            <pc:sldMk cId="2406660329" sldId="4639"/>
            <ac:spMk id="2" creationId="{4B603B08-F858-4F6E-8B76-FFFE9DAFA5DB}"/>
          </ac:spMkLst>
        </pc:spChg>
        <pc:spChg chg="mod">
          <ac:chgData name="Wayne Meyer" userId="505e5828-32a7-4b23-b483-86ab7e4f6d84" providerId="ADAL" clId="{8866DE27-9CE7-4DCC-8163-CCF9FE5B06C7}" dt="2019-10-04T21:28:20.424" v="782" actId="1076"/>
          <ac:spMkLst>
            <pc:docMk/>
            <pc:sldMk cId="2406660329" sldId="4639"/>
            <ac:spMk id="3" creationId="{EB141CF0-D8F6-444E-82F8-33F3924558FA}"/>
          </ac:spMkLst>
        </pc:spChg>
        <pc:spChg chg="del mod">
          <ac:chgData name="Wayne Meyer" userId="505e5828-32a7-4b23-b483-86ab7e4f6d84" providerId="ADAL" clId="{8866DE27-9CE7-4DCC-8163-CCF9FE5B06C7}" dt="2019-10-04T21:27:07.989" v="768" actId="478"/>
          <ac:spMkLst>
            <pc:docMk/>
            <pc:sldMk cId="2406660329" sldId="4639"/>
            <ac:spMk id="6" creationId="{AF2A5C87-F76A-47DA-B004-6B261EA911F3}"/>
          </ac:spMkLst>
        </pc:spChg>
        <pc:spChg chg="mod">
          <ac:chgData name="Wayne Meyer" userId="505e5828-32a7-4b23-b483-86ab7e4f6d84" providerId="ADAL" clId="{8866DE27-9CE7-4DCC-8163-CCF9FE5B06C7}" dt="2019-10-04T21:28:17.839" v="781" actId="1076"/>
          <ac:spMkLst>
            <pc:docMk/>
            <pc:sldMk cId="2406660329" sldId="4639"/>
            <ac:spMk id="8" creationId="{D8D18157-A763-4D9A-8E9F-63D99DB665BF}"/>
          </ac:spMkLst>
        </pc:spChg>
        <pc:spChg chg="mod">
          <ac:chgData name="Wayne Meyer" userId="505e5828-32a7-4b23-b483-86ab7e4f6d84" providerId="ADAL" clId="{8866DE27-9CE7-4DCC-8163-CCF9FE5B06C7}" dt="2019-10-04T21:28:17.839" v="781" actId="1076"/>
          <ac:spMkLst>
            <pc:docMk/>
            <pc:sldMk cId="2406660329" sldId="4639"/>
            <ac:spMk id="9" creationId="{34A611D5-96C7-42A0-996A-6A1E12D9C3D5}"/>
          </ac:spMkLst>
        </pc:spChg>
        <pc:spChg chg="del">
          <ac:chgData name="Wayne Meyer" userId="505e5828-32a7-4b23-b483-86ab7e4f6d84" providerId="ADAL" clId="{8866DE27-9CE7-4DCC-8163-CCF9FE5B06C7}" dt="2019-10-04T21:28:12.284" v="780" actId="478"/>
          <ac:spMkLst>
            <pc:docMk/>
            <pc:sldMk cId="2406660329" sldId="4639"/>
            <ac:spMk id="10" creationId="{60898821-F6BC-4BEE-8220-3AE194449847}"/>
          </ac:spMkLst>
        </pc:spChg>
        <pc:grpChg chg="del">
          <ac:chgData name="Wayne Meyer" userId="505e5828-32a7-4b23-b483-86ab7e4f6d84" providerId="ADAL" clId="{8866DE27-9CE7-4DCC-8163-CCF9FE5B06C7}" dt="2019-10-04T21:26:34.517" v="760" actId="478"/>
          <ac:grpSpMkLst>
            <pc:docMk/>
            <pc:sldMk cId="2406660329" sldId="4639"/>
            <ac:grpSpMk id="38" creationId="{91369299-7D58-4D18-B44D-870FE9525F76}"/>
          </ac:grpSpMkLst>
        </pc:grpChg>
        <pc:picChg chg="del">
          <ac:chgData name="Wayne Meyer" userId="505e5828-32a7-4b23-b483-86ab7e4f6d84" providerId="ADAL" clId="{8866DE27-9CE7-4DCC-8163-CCF9FE5B06C7}" dt="2019-10-04T21:26:34.517" v="760" actId="478"/>
          <ac:picMkLst>
            <pc:docMk/>
            <pc:sldMk cId="2406660329" sldId="4639"/>
            <ac:picMk id="4" creationId="{DBD6283A-ED39-4860-9F59-BF17621900AE}"/>
          </ac:picMkLst>
        </pc:picChg>
      </pc:sldChg>
      <pc:sldChg chg="addSp ord">
        <pc:chgData name="Wayne Meyer" userId="505e5828-32a7-4b23-b483-86ab7e4f6d84" providerId="ADAL" clId="{8866DE27-9CE7-4DCC-8163-CCF9FE5B06C7}" dt="2019-10-04T22:00:07.972" v="816"/>
        <pc:sldMkLst>
          <pc:docMk/>
          <pc:sldMk cId="2424891217" sldId="8327"/>
        </pc:sldMkLst>
        <pc:spChg chg="add">
          <ac:chgData name="Wayne Meyer" userId="505e5828-32a7-4b23-b483-86ab7e4f6d84" providerId="ADAL" clId="{8866DE27-9CE7-4DCC-8163-CCF9FE5B06C7}" dt="2019-10-04T22:00:07.972" v="816"/>
          <ac:spMkLst>
            <pc:docMk/>
            <pc:sldMk cId="2424891217" sldId="8327"/>
            <ac:spMk id="47" creationId="{F1E40D31-3085-4074-9BC6-09C468E80DBF}"/>
          </ac:spMkLst>
        </pc:spChg>
      </pc:sldChg>
      <pc:sldChg chg="ord">
        <pc:chgData name="Wayne Meyer" userId="505e5828-32a7-4b23-b483-86ab7e4f6d84" providerId="ADAL" clId="{8866DE27-9CE7-4DCC-8163-CCF9FE5B06C7}" dt="2019-10-04T20:59:34.172" v="688"/>
        <pc:sldMkLst>
          <pc:docMk/>
          <pc:sldMk cId="3459647885" sldId="8328"/>
        </pc:sldMkLst>
      </pc:sldChg>
      <pc:sldChg chg="addSp modSp ord">
        <pc:chgData name="Wayne Meyer" userId="505e5828-32a7-4b23-b483-86ab7e4f6d84" providerId="ADAL" clId="{8866DE27-9CE7-4DCC-8163-CCF9FE5B06C7}" dt="2019-10-04T22:00:02.490" v="815"/>
        <pc:sldMkLst>
          <pc:docMk/>
          <pc:sldMk cId="4224923194" sldId="8331"/>
        </pc:sldMkLst>
        <pc:spChg chg="add">
          <ac:chgData name="Wayne Meyer" userId="505e5828-32a7-4b23-b483-86ab7e4f6d84" providerId="ADAL" clId="{8866DE27-9CE7-4DCC-8163-CCF9FE5B06C7}" dt="2019-10-04T22:00:02.490" v="815"/>
          <ac:spMkLst>
            <pc:docMk/>
            <pc:sldMk cId="4224923194" sldId="8331"/>
            <ac:spMk id="8" creationId="{431D6490-29B7-48EE-AD48-EA65DEBBE905}"/>
          </ac:spMkLst>
        </pc:spChg>
        <pc:picChg chg="mod">
          <ac:chgData name="Wayne Meyer" userId="505e5828-32a7-4b23-b483-86ab7e4f6d84" providerId="ADAL" clId="{8866DE27-9CE7-4DCC-8163-CCF9FE5B06C7}" dt="2019-10-04T21:59:55.348" v="814" actId="1076"/>
          <ac:picMkLst>
            <pc:docMk/>
            <pc:sldMk cId="4224923194" sldId="8331"/>
            <ac:picMk id="3" creationId="{A97D44DE-AA2A-49ED-93DF-8A5C9EC7C2E4}"/>
          </ac:picMkLst>
        </pc:picChg>
      </pc:sldChg>
      <pc:sldChg chg="addSp">
        <pc:chgData name="Wayne Meyer" userId="505e5828-32a7-4b23-b483-86ab7e4f6d84" providerId="ADAL" clId="{8866DE27-9CE7-4DCC-8163-CCF9FE5B06C7}" dt="2019-10-04T21:58:28.111" v="800"/>
        <pc:sldMkLst>
          <pc:docMk/>
          <pc:sldMk cId="1989101532" sldId="8332"/>
        </pc:sldMkLst>
        <pc:spChg chg="add">
          <ac:chgData name="Wayne Meyer" userId="505e5828-32a7-4b23-b483-86ab7e4f6d84" providerId="ADAL" clId="{8866DE27-9CE7-4DCC-8163-CCF9FE5B06C7}" dt="2019-10-04T21:58:28.111" v="800"/>
          <ac:spMkLst>
            <pc:docMk/>
            <pc:sldMk cId="1989101532" sldId="8332"/>
            <ac:spMk id="4" creationId="{82EE931B-3732-4AF0-9012-A19C6487182B}"/>
          </ac:spMkLst>
        </pc:spChg>
      </pc:sldChg>
      <pc:sldChg chg="addSp delSp modSp ord">
        <pc:chgData name="Wayne Meyer" userId="505e5828-32a7-4b23-b483-86ab7e4f6d84" providerId="ADAL" clId="{8866DE27-9CE7-4DCC-8163-CCF9FE5B06C7}" dt="2019-10-04T21:59:22.386" v="808" actId="1076"/>
        <pc:sldMkLst>
          <pc:docMk/>
          <pc:sldMk cId="1920700466" sldId="8338"/>
        </pc:sldMkLst>
        <pc:spChg chg="add del mod">
          <ac:chgData name="Wayne Meyer" userId="505e5828-32a7-4b23-b483-86ab7e4f6d84" providerId="ADAL" clId="{8866DE27-9CE7-4DCC-8163-CCF9FE5B06C7}" dt="2019-10-04T21:59:05.301" v="804" actId="478"/>
          <ac:spMkLst>
            <pc:docMk/>
            <pc:sldMk cId="1920700466" sldId="8338"/>
            <ac:spMk id="7" creationId="{85F9DD84-0F93-4C88-879C-C34DDAD2CC1B}"/>
          </ac:spMkLst>
        </pc:spChg>
        <pc:spChg chg="add mod">
          <ac:chgData name="Wayne Meyer" userId="505e5828-32a7-4b23-b483-86ab7e4f6d84" providerId="ADAL" clId="{8866DE27-9CE7-4DCC-8163-CCF9FE5B06C7}" dt="2019-10-04T21:59:22.386" v="808" actId="1076"/>
          <ac:spMkLst>
            <pc:docMk/>
            <pc:sldMk cId="1920700466" sldId="8338"/>
            <ac:spMk id="9" creationId="{64C9DFED-CC35-40CA-9046-EDB945F86E02}"/>
          </ac:spMkLst>
        </pc:spChg>
        <pc:picChg chg="del">
          <ac:chgData name="Wayne Meyer" userId="505e5828-32a7-4b23-b483-86ab7e4f6d84" providerId="ADAL" clId="{8866DE27-9CE7-4DCC-8163-CCF9FE5B06C7}" dt="2019-10-04T21:50:20.697" v="795"/>
          <ac:picMkLst>
            <pc:docMk/>
            <pc:sldMk cId="1920700466" sldId="8338"/>
            <ac:picMk id="2" creationId="{6D7408E9-DEDE-45E7-B1C3-58C660FCD86D}"/>
          </ac:picMkLst>
        </pc:picChg>
      </pc:sldChg>
      <pc:sldChg chg="del modTransition">
        <pc:chgData name="Wayne Meyer" userId="505e5828-32a7-4b23-b483-86ab7e4f6d84" providerId="ADAL" clId="{8866DE27-9CE7-4DCC-8163-CCF9FE5B06C7}" dt="2019-10-04T20:55:06.095" v="356" actId="2696"/>
        <pc:sldMkLst>
          <pc:docMk/>
          <pc:sldMk cId="2414626191" sldId="8339"/>
        </pc:sldMkLst>
      </pc:sldChg>
      <pc:sldChg chg="addSp modSp">
        <pc:chgData name="Wayne Meyer" userId="505e5828-32a7-4b23-b483-86ab7e4f6d84" providerId="ADAL" clId="{8866DE27-9CE7-4DCC-8163-CCF9FE5B06C7}" dt="2019-10-04T21:59:48.028" v="813" actId="1076"/>
        <pc:sldMkLst>
          <pc:docMk/>
          <pc:sldMk cId="2823534671" sldId="8339"/>
        </pc:sldMkLst>
        <pc:spChg chg="mod">
          <ac:chgData name="Wayne Meyer" userId="505e5828-32a7-4b23-b483-86ab7e4f6d84" providerId="ADAL" clId="{8866DE27-9CE7-4DCC-8163-CCF9FE5B06C7}" dt="2019-10-04T21:59:42.595" v="811" actId="1076"/>
          <ac:spMkLst>
            <pc:docMk/>
            <pc:sldMk cId="2823534671" sldId="8339"/>
            <ac:spMk id="8" creationId="{D8D18157-A763-4D9A-8E9F-63D99DB665BF}"/>
          </ac:spMkLst>
        </pc:spChg>
        <pc:spChg chg="add mod">
          <ac:chgData name="Wayne Meyer" userId="505e5828-32a7-4b23-b483-86ab7e4f6d84" providerId="ADAL" clId="{8866DE27-9CE7-4DCC-8163-CCF9FE5B06C7}" dt="2019-10-04T21:59:48.028" v="813" actId="1076"/>
          <ac:spMkLst>
            <pc:docMk/>
            <pc:sldMk cId="2823534671" sldId="8339"/>
            <ac:spMk id="9" creationId="{BAF1FB37-EDA0-49B9-B222-DDC38BFF8A73}"/>
          </ac:spMkLst>
        </pc:spChg>
      </pc:sldChg>
      <pc:sldChg chg="del modTransition">
        <pc:chgData name="Wayne Meyer" userId="505e5828-32a7-4b23-b483-86ab7e4f6d84" providerId="ADAL" clId="{8866DE27-9CE7-4DCC-8163-CCF9FE5B06C7}" dt="2019-10-04T20:55:06.074" v="355" actId="2696"/>
        <pc:sldMkLst>
          <pc:docMk/>
          <pc:sldMk cId="3330220098" sldId="8340"/>
        </pc:sldMkLst>
      </pc:sldChg>
      <pc:sldChg chg="del modTransition">
        <pc:chgData name="Wayne Meyer" userId="505e5828-32a7-4b23-b483-86ab7e4f6d84" providerId="ADAL" clId="{8866DE27-9CE7-4DCC-8163-CCF9FE5B06C7}" dt="2019-10-04T20:55:06.053" v="354" actId="2696"/>
        <pc:sldMkLst>
          <pc:docMk/>
          <pc:sldMk cId="1876225827" sldId="8341"/>
        </pc:sldMkLst>
      </pc:sldChg>
      <pc:sldChg chg="del modTransition addCm modCm">
        <pc:chgData name="Wayne Meyer" userId="505e5828-32a7-4b23-b483-86ab7e4f6d84" providerId="ADAL" clId="{8866DE27-9CE7-4DCC-8163-CCF9FE5B06C7}" dt="2019-10-04T20:54:18.331" v="349" actId="2696"/>
        <pc:sldMkLst>
          <pc:docMk/>
          <pc:sldMk cId="3501863596" sldId="10588"/>
        </pc:sldMkLst>
      </pc:sldChg>
      <pc:sldChg chg="del modTransition">
        <pc:chgData name="Wayne Meyer" userId="505e5828-32a7-4b23-b483-86ab7e4f6d84" providerId="ADAL" clId="{8866DE27-9CE7-4DCC-8163-CCF9FE5B06C7}" dt="2019-10-04T20:54:11.508" v="347" actId="2696"/>
        <pc:sldMkLst>
          <pc:docMk/>
          <pc:sldMk cId="2581819767" sldId="10589"/>
        </pc:sldMkLst>
      </pc:sldChg>
      <pc:sldChg chg="addSp modSp ord">
        <pc:chgData name="Wayne Meyer" userId="505e5828-32a7-4b23-b483-86ab7e4f6d84" providerId="ADAL" clId="{8866DE27-9CE7-4DCC-8163-CCF9FE5B06C7}" dt="2019-10-04T21:24:50.984" v="731"/>
        <pc:sldMkLst>
          <pc:docMk/>
          <pc:sldMk cId="3425009417" sldId="10613"/>
        </pc:sldMkLst>
        <pc:spChg chg="mod">
          <ac:chgData name="Wayne Meyer" userId="505e5828-32a7-4b23-b483-86ab7e4f6d84" providerId="ADAL" clId="{8866DE27-9CE7-4DCC-8163-CCF9FE5B06C7}" dt="2019-10-04T21:02:57.392" v="710" actId="14100"/>
          <ac:spMkLst>
            <pc:docMk/>
            <pc:sldMk cId="3425009417" sldId="10613"/>
            <ac:spMk id="3" creationId="{EB141CF0-D8F6-444E-82F8-33F3924558FA}"/>
          </ac:spMkLst>
        </pc:spChg>
        <pc:spChg chg="mod">
          <ac:chgData name="Wayne Meyer" userId="505e5828-32a7-4b23-b483-86ab7e4f6d84" providerId="ADAL" clId="{8866DE27-9CE7-4DCC-8163-CCF9FE5B06C7}" dt="2019-10-04T21:03:22.770" v="715" actId="1037"/>
          <ac:spMkLst>
            <pc:docMk/>
            <pc:sldMk cId="3425009417" sldId="10613"/>
            <ac:spMk id="6" creationId="{379C50FE-4B85-4005-B54E-3B1B9F4AF4CA}"/>
          </ac:spMkLst>
        </pc:spChg>
        <pc:spChg chg="add mod">
          <ac:chgData name="Wayne Meyer" userId="505e5828-32a7-4b23-b483-86ab7e4f6d84" providerId="ADAL" clId="{8866DE27-9CE7-4DCC-8163-CCF9FE5B06C7}" dt="2019-10-04T21:03:48.205" v="720" actId="14100"/>
          <ac:spMkLst>
            <pc:docMk/>
            <pc:sldMk cId="3425009417" sldId="10613"/>
            <ac:spMk id="7" creationId="{E023D9C5-0227-464B-8458-9EFDB3240693}"/>
          </ac:spMkLst>
        </pc:spChg>
        <pc:spChg chg="mod">
          <ac:chgData name="Wayne Meyer" userId="505e5828-32a7-4b23-b483-86ab7e4f6d84" providerId="ADAL" clId="{8866DE27-9CE7-4DCC-8163-CCF9FE5B06C7}" dt="2019-10-04T21:03:06.944" v="712" actId="404"/>
          <ac:spMkLst>
            <pc:docMk/>
            <pc:sldMk cId="3425009417" sldId="10613"/>
            <ac:spMk id="8" creationId="{D8D18157-A763-4D9A-8E9F-63D99DB665BF}"/>
          </ac:spMkLst>
        </pc:spChg>
        <pc:spChg chg="mod">
          <ac:chgData name="Wayne Meyer" userId="505e5828-32a7-4b23-b483-86ab7e4f6d84" providerId="ADAL" clId="{8866DE27-9CE7-4DCC-8163-CCF9FE5B06C7}" dt="2019-10-04T21:03:12.342" v="713" actId="1076"/>
          <ac:spMkLst>
            <pc:docMk/>
            <pc:sldMk cId="3425009417" sldId="10613"/>
            <ac:spMk id="9" creationId="{34A611D5-96C7-42A0-996A-6A1E12D9C3D5}"/>
          </ac:spMkLst>
        </pc:spChg>
      </pc:sldChg>
      <pc:sldChg chg="del modTransition">
        <pc:chgData name="Wayne Meyer" userId="505e5828-32a7-4b23-b483-86ab7e4f6d84" providerId="ADAL" clId="{8866DE27-9CE7-4DCC-8163-CCF9FE5B06C7}" dt="2019-10-04T20:54:56.953" v="352" actId="2696"/>
        <pc:sldMkLst>
          <pc:docMk/>
          <pc:sldMk cId="1611118458" sldId="10614"/>
        </pc:sldMkLst>
      </pc:sldChg>
      <pc:sldChg chg="del">
        <pc:chgData name="Wayne Meyer" userId="505e5828-32a7-4b23-b483-86ab7e4f6d84" providerId="ADAL" clId="{8866DE27-9CE7-4DCC-8163-CCF9FE5B06C7}" dt="2019-10-04T21:00:28.641" v="703" actId="2696"/>
        <pc:sldMkLst>
          <pc:docMk/>
          <pc:sldMk cId="2904777857" sldId="10615"/>
        </pc:sldMkLst>
      </pc:sldChg>
      <pc:sldChg chg="modSp addCm delCm modCm">
        <pc:chgData name="Wayne Meyer" userId="505e5828-32a7-4b23-b483-86ab7e4f6d84" providerId="ADAL" clId="{8866DE27-9CE7-4DCC-8163-CCF9FE5B06C7}" dt="2019-10-05T00:41:33.250" v="3348" actId="1592"/>
        <pc:sldMkLst>
          <pc:docMk/>
          <pc:sldMk cId="3736879705" sldId="10617"/>
        </pc:sldMkLst>
        <pc:spChg chg="mod">
          <ac:chgData name="Wayne Meyer" userId="505e5828-32a7-4b23-b483-86ab7e4f6d84" providerId="ADAL" clId="{8866DE27-9CE7-4DCC-8163-CCF9FE5B06C7}" dt="2019-10-04T21:25:45.096" v="758" actId="20577"/>
          <ac:spMkLst>
            <pc:docMk/>
            <pc:sldMk cId="3736879705" sldId="10617"/>
            <ac:spMk id="7" creationId="{5E66DA83-F94B-4F94-92C8-E167A85BC721}"/>
          </ac:spMkLst>
        </pc:spChg>
      </pc:sldChg>
      <pc:sldChg chg="addSp delSp modSp add del">
        <pc:chgData name="Wayne Meyer" userId="505e5828-32a7-4b23-b483-86ab7e4f6d84" providerId="ADAL" clId="{8866DE27-9CE7-4DCC-8163-CCF9FE5B06C7}" dt="2019-10-04T22:32:21.004" v="1972" actId="2696"/>
        <pc:sldMkLst>
          <pc:docMk/>
          <pc:sldMk cId="771083137" sldId="10618"/>
        </pc:sldMkLst>
        <pc:spChg chg="mod">
          <ac:chgData name="Wayne Meyer" userId="505e5828-32a7-4b23-b483-86ab7e4f6d84" providerId="ADAL" clId="{8866DE27-9CE7-4DCC-8163-CCF9FE5B06C7}" dt="2019-10-04T22:32:17.680" v="1971" actId="1076"/>
          <ac:spMkLst>
            <pc:docMk/>
            <pc:sldMk cId="771083137" sldId="10618"/>
            <ac:spMk id="2" creationId="{E406402A-FEC6-4AB4-BDE0-280B8E00B762}"/>
          </ac:spMkLst>
        </pc:spChg>
        <pc:spChg chg="add del mod">
          <ac:chgData name="Wayne Meyer" userId="505e5828-32a7-4b23-b483-86ab7e4f6d84" providerId="ADAL" clId="{8866DE27-9CE7-4DCC-8163-CCF9FE5B06C7}" dt="2019-10-04T22:32:11.980" v="1970" actId="478"/>
          <ac:spMkLst>
            <pc:docMk/>
            <pc:sldMk cId="771083137" sldId="10618"/>
            <ac:spMk id="3" creationId="{0E35F38D-7F27-451C-A044-B99E5B0E7B41}"/>
          </ac:spMkLst>
        </pc:spChg>
        <pc:spChg chg="add del mod">
          <ac:chgData name="Wayne Meyer" userId="505e5828-32a7-4b23-b483-86ab7e4f6d84" providerId="ADAL" clId="{8866DE27-9CE7-4DCC-8163-CCF9FE5B06C7}" dt="2019-10-04T22:32:11.980" v="1970" actId="478"/>
          <ac:spMkLst>
            <pc:docMk/>
            <pc:sldMk cId="771083137" sldId="10618"/>
            <ac:spMk id="4" creationId="{0D8F4D58-AB8F-4F71-8512-3AC152EE2BC7}"/>
          </ac:spMkLst>
        </pc:spChg>
        <pc:spChg chg="add del mod">
          <ac:chgData name="Wayne Meyer" userId="505e5828-32a7-4b23-b483-86ab7e4f6d84" providerId="ADAL" clId="{8866DE27-9CE7-4DCC-8163-CCF9FE5B06C7}" dt="2019-10-04T22:32:11.980" v="1970" actId="478"/>
          <ac:spMkLst>
            <pc:docMk/>
            <pc:sldMk cId="771083137" sldId="10618"/>
            <ac:spMk id="5" creationId="{83B56DB7-6524-46E5-865C-4325F4C0EA13}"/>
          </ac:spMkLst>
        </pc:spChg>
        <pc:spChg chg="add del mod">
          <ac:chgData name="Wayne Meyer" userId="505e5828-32a7-4b23-b483-86ab7e4f6d84" providerId="ADAL" clId="{8866DE27-9CE7-4DCC-8163-CCF9FE5B06C7}" dt="2019-10-04T22:32:11.980" v="1970" actId="478"/>
          <ac:spMkLst>
            <pc:docMk/>
            <pc:sldMk cId="771083137" sldId="10618"/>
            <ac:spMk id="6" creationId="{21F964D9-4E36-423B-BCE7-05F24F764A26}"/>
          </ac:spMkLst>
        </pc:spChg>
        <pc:spChg chg="add del mod">
          <ac:chgData name="Wayne Meyer" userId="505e5828-32a7-4b23-b483-86ab7e4f6d84" providerId="ADAL" clId="{8866DE27-9CE7-4DCC-8163-CCF9FE5B06C7}" dt="2019-10-04T22:32:11.980" v="1970" actId="478"/>
          <ac:spMkLst>
            <pc:docMk/>
            <pc:sldMk cId="771083137" sldId="10618"/>
            <ac:spMk id="7" creationId="{9CFC9525-34C1-4630-B37D-1E8CCEEFB9B1}"/>
          </ac:spMkLst>
        </pc:spChg>
      </pc:sldChg>
      <pc:sldChg chg="addSp delSp modSp add modTransition">
        <pc:chgData name="Wayne Meyer" userId="505e5828-32a7-4b23-b483-86ab7e4f6d84" providerId="ADAL" clId="{8866DE27-9CE7-4DCC-8163-CCF9FE5B06C7}" dt="2019-10-04T20:58:16.863" v="600" actId="20577"/>
        <pc:sldMkLst>
          <pc:docMk/>
          <pc:sldMk cId="3863458237" sldId="10619"/>
        </pc:sldMkLst>
        <pc:spChg chg="del">
          <ac:chgData name="Wayne Meyer" userId="505e5828-32a7-4b23-b483-86ab7e4f6d84" providerId="ADAL" clId="{8866DE27-9CE7-4DCC-8163-CCF9FE5B06C7}" dt="2019-10-04T20:58:14.380" v="585"/>
          <ac:spMkLst>
            <pc:docMk/>
            <pc:sldMk cId="3863458237" sldId="10619"/>
            <ac:spMk id="2" creationId="{E35D80FF-53D9-43E6-B71D-B38F2A3088B6}"/>
          </ac:spMkLst>
        </pc:spChg>
        <pc:spChg chg="add mod">
          <ac:chgData name="Wayne Meyer" userId="505e5828-32a7-4b23-b483-86ab7e4f6d84" providerId="ADAL" clId="{8866DE27-9CE7-4DCC-8163-CCF9FE5B06C7}" dt="2019-10-04T20:58:16.863" v="600" actId="20577"/>
          <ac:spMkLst>
            <pc:docMk/>
            <pc:sldMk cId="3863458237" sldId="10619"/>
            <ac:spMk id="3" creationId="{3BDE551B-DD0B-4375-8F72-D9BCAE2DE124}"/>
          </ac:spMkLst>
        </pc:spChg>
        <pc:spChg chg="add mod">
          <ac:chgData name="Wayne Meyer" userId="505e5828-32a7-4b23-b483-86ab7e4f6d84" providerId="ADAL" clId="{8866DE27-9CE7-4DCC-8163-CCF9FE5B06C7}" dt="2019-10-04T20:58:14.380" v="585"/>
          <ac:spMkLst>
            <pc:docMk/>
            <pc:sldMk cId="3863458237" sldId="10619"/>
            <ac:spMk id="4" creationId="{17597699-EB45-4F17-A7BB-9B7F494C83F9}"/>
          </ac:spMkLst>
        </pc:spChg>
      </pc:sldChg>
      <pc:sldChg chg="modSp add">
        <pc:chgData name="Wayne Meyer" userId="505e5828-32a7-4b23-b483-86ab7e4f6d84" providerId="ADAL" clId="{8866DE27-9CE7-4DCC-8163-CCF9FE5B06C7}" dt="2019-10-04T20:58:38.405" v="618" actId="20577"/>
        <pc:sldMkLst>
          <pc:docMk/>
          <pc:sldMk cId="2726492268" sldId="10620"/>
        </pc:sldMkLst>
        <pc:spChg chg="mod">
          <ac:chgData name="Wayne Meyer" userId="505e5828-32a7-4b23-b483-86ab7e4f6d84" providerId="ADAL" clId="{8866DE27-9CE7-4DCC-8163-CCF9FE5B06C7}" dt="2019-10-04T20:58:38.405" v="618" actId="20577"/>
          <ac:spMkLst>
            <pc:docMk/>
            <pc:sldMk cId="2726492268" sldId="10620"/>
            <ac:spMk id="3" creationId="{3BDE551B-DD0B-4375-8F72-D9BCAE2DE124}"/>
          </ac:spMkLst>
        </pc:spChg>
      </pc:sldChg>
      <pc:sldChg chg="modSp add">
        <pc:chgData name="Wayne Meyer" userId="505e5828-32a7-4b23-b483-86ab7e4f6d84" providerId="ADAL" clId="{8866DE27-9CE7-4DCC-8163-CCF9FE5B06C7}" dt="2019-10-04T20:58:47.942" v="640" actId="20577"/>
        <pc:sldMkLst>
          <pc:docMk/>
          <pc:sldMk cId="26718591" sldId="10621"/>
        </pc:sldMkLst>
        <pc:spChg chg="mod">
          <ac:chgData name="Wayne Meyer" userId="505e5828-32a7-4b23-b483-86ab7e4f6d84" providerId="ADAL" clId="{8866DE27-9CE7-4DCC-8163-CCF9FE5B06C7}" dt="2019-10-04T20:58:47.942" v="640" actId="20577"/>
          <ac:spMkLst>
            <pc:docMk/>
            <pc:sldMk cId="26718591" sldId="10621"/>
            <ac:spMk id="3" creationId="{3BDE551B-DD0B-4375-8F72-D9BCAE2DE124}"/>
          </ac:spMkLst>
        </pc:spChg>
      </pc:sldChg>
      <pc:sldChg chg="modSp add">
        <pc:chgData name="Wayne Meyer" userId="505e5828-32a7-4b23-b483-86ab7e4f6d84" providerId="ADAL" clId="{8866DE27-9CE7-4DCC-8163-CCF9FE5B06C7}" dt="2019-10-04T20:58:57.854" v="661" actId="20577"/>
        <pc:sldMkLst>
          <pc:docMk/>
          <pc:sldMk cId="3862240260" sldId="10622"/>
        </pc:sldMkLst>
        <pc:spChg chg="mod">
          <ac:chgData name="Wayne Meyer" userId="505e5828-32a7-4b23-b483-86ab7e4f6d84" providerId="ADAL" clId="{8866DE27-9CE7-4DCC-8163-CCF9FE5B06C7}" dt="2019-10-04T20:58:57.854" v="661" actId="20577"/>
          <ac:spMkLst>
            <pc:docMk/>
            <pc:sldMk cId="3862240260" sldId="10622"/>
            <ac:spMk id="3" creationId="{3BDE551B-DD0B-4375-8F72-D9BCAE2DE124}"/>
          </ac:spMkLst>
        </pc:spChg>
      </pc:sldChg>
      <pc:sldChg chg="modSp add">
        <pc:chgData name="Wayne Meyer" userId="505e5828-32a7-4b23-b483-86ab7e4f6d84" providerId="ADAL" clId="{8866DE27-9CE7-4DCC-8163-CCF9FE5B06C7}" dt="2019-10-04T20:59:08.700" v="685" actId="20577"/>
        <pc:sldMkLst>
          <pc:docMk/>
          <pc:sldMk cId="2970225740" sldId="10623"/>
        </pc:sldMkLst>
        <pc:spChg chg="mod">
          <ac:chgData name="Wayne Meyer" userId="505e5828-32a7-4b23-b483-86ab7e4f6d84" providerId="ADAL" clId="{8866DE27-9CE7-4DCC-8163-CCF9FE5B06C7}" dt="2019-10-04T20:59:08.700" v="685" actId="20577"/>
          <ac:spMkLst>
            <pc:docMk/>
            <pc:sldMk cId="2970225740" sldId="10623"/>
            <ac:spMk id="2" creationId="{537C71EE-2CD3-4687-B1E0-59684937458F}"/>
          </ac:spMkLst>
        </pc:spChg>
      </pc:sldChg>
      <pc:sldChg chg="modSp add">
        <pc:chgData name="Wayne Meyer" userId="505e5828-32a7-4b23-b483-86ab7e4f6d84" providerId="ADAL" clId="{8866DE27-9CE7-4DCC-8163-CCF9FE5B06C7}" dt="2019-10-04T20:59:41.532" v="701" actId="20577"/>
        <pc:sldMkLst>
          <pc:docMk/>
          <pc:sldMk cId="2000497944" sldId="10624"/>
        </pc:sldMkLst>
        <pc:spChg chg="mod">
          <ac:chgData name="Wayne Meyer" userId="505e5828-32a7-4b23-b483-86ab7e4f6d84" providerId="ADAL" clId="{8866DE27-9CE7-4DCC-8163-CCF9FE5B06C7}" dt="2019-10-04T20:59:41.532" v="701" actId="20577"/>
          <ac:spMkLst>
            <pc:docMk/>
            <pc:sldMk cId="2000497944" sldId="10624"/>
            <ac:spMk id="2" creationId="{B2344DAC-5A48-4EAE-BB76-63BF3DA3613D}"/>
          </ac:spMkLst>
        </pc:spChg>
      </pc:sldChg>
      <pc:sldChg chg="addSp delSp modSp add modTransition">
        <pc:chgData name="Wayne Meyer" userId="505e5828-32a7-4b23-b483-86ab7e4f6d84" providerId="ADAL" clId="{8866DE27-9CE7-4DCC-8163-CCF9FE5B06C7}" dt="2019-10-04T21:25:37.857" v="757" actId="5793"/>
        <pc:sldMkLst>
          <pc:docMk/>
          <pc:sldMk cId="3241787720" sldId="10625"/>
        </pc:sldMkLst>
        <pc:spChg chg="del">
          <ac:chgData name="Wayne Meyer" userId="505e5828-32a7-4b23-b483-86ab7e4f6d84" providerId="ADAL" clId="{8866DE27-9CE7-4DCC-8163-CCF9FE5B06C7}" dt="2019-10-04T21:25:32.006" v="734"/>
          <ac:spMkLst>
            <pc:docMk/>
            <pc:sldMk cId="3241787720" sldId="10625"/>
            <ac:spMk id="2" creationId="{D9F22912-F217-4E74-A3D9-390780F72847}"/>
          </ac:spMkLst>
        </pc:spChg>
        <pc:spChg chg="add mod">
          <ac:chgData name="Wayne Meyer" userId="505e5828-32a7-4b23-b483-86ab7e4f6d84" providerId="ADAL" clId="{8866DE27-9CE7-4DCC-8163-CCF9FE5B06C7}" dt="2019-10-04T21:25:37.857" v="757" actId="5793"/>
          <ac:spMkLst>
            <pc:docMk/>
            <pc:sldMk cId="3241787720" sldId="10625"/>
            <ac:spMk id="3" creationId="{4C1D9AB4-7837-499D-A5D5-5071DE51EA1C}"/>
          </ac:spMkLst>
        </pc:spChg>
        <pc:spChg chg="add mod">
          <ac:chgData name="Wayne Meyer" userId="505e5828-32a7-4b23-b483-86ab7e4f6d84" providerId="ADAL" clId="{8866DE27-9CE7-4DCC-8163-CCF9FE5B06C7}" dt="2019-10-04T21:25:32.006" v="734"/>
          <ac:spMkLst>
            <pc:docMk/>
            <pc:sldMk cId="3241787720" sldId="10625"/>
            <ac:spMk id="4" creationId="{2FAD1527-0FF4-4630-A1BC-4568EE3448A5}"/>
          </ac:spMkLst>
        </pc:spChg>
      </pc:sldChg>
      <pc:sldChg chg="addSp modSp">
        <pc:chgData name="Wayne Meyer" userId="505e5828-32a7-4b23-b483-86ab7e4f6d84" providerId="ADAL" clId="{8866DE27-9CE7-4DCC-8163-CCF9FE5B06C7}" dt="2019-10-04T22:16:47.390" v="823" actId="14100"/>
        <pc:sldMkLst>
          <pc:docMk/>
          <pc:sldMk cId="4141682875" sldId="10626"/>
        </pc:sldMkLst>
        <pc:spChg chg="mod">
          <ac:chgData name="Wayne Meyer" userId="505e5828-32a7-4b23-b483-86ab7e4f6d84" providerId="ADAL" clId="{8866DE27-9CE7-4DCC-8163-CCF9FE5B06C7}" dt="2019-10-04T22:16:47.390" v="823" actId="14100"/>
          <ac:spMkLst>
            <pc:docMk/>
            <pc:sldMk cId="4141682875" sldId="10626"/>
            <ac:spMk id="7" creationId="{6E8D63CA-FD4E-41DD-878A-A3F72305175C}"/>
          </ac:spMkLst>
        </pc:spChg>
        <pc:spChg chg="add mod">
          <ac:chgData name="Wayne Meyer" userId="505e5828-32a7-4b23-b483-86ab7e4f6d84" providerId="ADAL" clId="{8866DE27-9CE7-4DCC-8163-CCF9FE5B06C7}" dt="2019-10-04T21:58:19.313" v="799" actId="1076"/>
          <ac:spMkLst>
            <pc:docMk/>
            <pc:sldMk cId="4141682875" sldId="10626"/>
            <ac:spMk id="9" creationId="{723C10D2-F3BD-4514-A602-50FB2F58BB07}"/>
          </ac:spMkLst>
        </pc:spChg>
      </pc:sldChg>
      <pc:sldChg chg="addSp delSp modSp add modTransition">
        <pc:chgData name="Wayne Meyer" userId="505e5828-32a7-4b23-b483-86ab7e4f6d84" providerId="ADAL" clId="{8866DE27-9CE7-4DCC-8163-CCF9FE5B06C7}" dt="2019-10-04T22:20:39.971" v="1292" actId="20577"/>
        <pc:sldMkLst>
          <pc:docMk/>
          <pc:sldMk cId="2817703355" sldId="10627"/>
        </pc:sldMkLst>
        <pc:spChg chg="del">
          <ac:chgData name="Wayne Meyer" userId="505e5828-32a7-4b23-b483-86ab7e4f6d84" providerId="ADAL" clId="{8866DE27-9CE7-4DCC-8163-CCF9FE5B06C7}" dt="2019-10-04T22:16:56.138" v="825"/>
          <ac:spMkLst>
            <pc:docMk/>
            <pc:sldMk cId="2817703355" sldId="10627"/>
            <ac:spMk id="2" creationId="{779B54F9-8100-4F68-B7F6-DF1021FF0C93}"/>
          </ac:spMkLst>
        </pc:spChg>
        <pc:spChg chg="del">
          <ac:chgData name="Wayne Meyer" userId="505e5828-32a7-4b23-b483-86ab7e4f6d84" providerId="ADAL" clId="{8866DE27-9CE7-4DCC-8163-CCF9FE5B06C7}" dt="2019-10-04T22:16:56.138" v="825"/>
          <ac:spMkLst>
            <pc:docMk/>
            <pc:sldMk cId="2817703355" sldId="10627"/>
            <ac:spMk id="3" creationId="{813C1CCC-9E6F-4E5B-9196-1BB4D6201D6E}"/>
          </ac:spMkLst>
        </pc:spChg>
        <pc:spChg chg="add mod">
          <ac:chgData name="Wayne Meyer" userId="505e5828-32a7-4b23-b483-86ab7e4f6d84" providerId="ADAL" clId="{8866DE27-9CE7-4DCC-8163-CCF9FE5B06C7}" dt="2019-10-04T22:17:14.506" v="877" actId="20577"/>
          <ac:spMkLst>
            <pc:docMk/>
            <pc:sldMk cId="2817703355" sldId="10627"/>
            <ac:spMk id="4" creationId="{4D0677F3-3B2A-4B0E-9198-119F7BD55407}"/>
          </ac:spMkLst>
        </pc:spChg>
        <pc:spChg chg="add mod">
          <ac:chgData name="Wayne Meyer" userId="505e5828-32a7-4b23-b483-86ab7e4f6d84" providerId="ADAL" clId="{8866DE27-9CE7-4DCC-8163-CCF9FE5B06C7}" dt="2019-10-04T22:20:39.971" v="1292" actId="20577"/>
          <ac:spMkLst>
            <pc:docMk/>
            <pc:sldMk cId="2817703355" sldId="10627"/>
            <ac:spMk id="5" creationId="{383D1395-7AE7-4D60-AF07-EFA8CCF57453}"/>
          </ac:spMkLst>
        </pc:spChg>
      </pc:sldChg>
      <pc:sldChg chg="modSp add">
        <pc:chgData name="Wayne Meyer" userId="505e5828-32a7-4b23-b483-86ab7e4f6d84" providerId="ADAL" clId="{8866DE27-9CE7-4DCC-8163-CCF9FE5B06C7}" dt="2019-10-04T22:28:12.838" v="1837" actId="20577"/>
        <pc:sldMkLst>
          <pc:docMk/>
          <pc:sldMk cId="1797109639" sldId="10628"/>
        </pc:sldMkLst>
        <pc:spChg chg="mod">
          <ac:chgData name="Wayne Meyer" userId="505e5828-32a7-4b23-b483-86ab7e4f6d84" providerId="ADAL" clId="{8866DE27-9CE7-4DCC-8163-CCF9FE5B06C7}" dt="2019-10-04T22:21:06.732" v="1312" actId="20577"/>
          <ac:spMkLst>
            <pc:docMk/>
            <pc:sldMk cId="1797109639" sldId="10628"/>
            <ac:spMk id="4" creationId="{4D0677F3-3B2A-4B0E-9198-119F7BD55407}"/>
          </ac:spMkLst>
        </pc:spChg>
        <pc:spChg chg="mod">
          <ac:chgData name="Wayne Meyer" userId="505e5828-32a7-4b23-b483-86ab7e4f6d84" providerId="ADAL" clId="{8866DE27-9CE7-4DCC-8163-CCF9FE5B06C7}" dt="2019-10-04T22:28:12.838" v="1837" actId="20577"/>
          <ac:spMkLst>
            <pc:docMk/>
            <pc:sldMk cId="1797109639" sldId="10628"/>
            <ac:spMk id="5" creationId="{383D1395-7AE7-4D60-AF07-EFA8CCF57453}"/>
          </ac:spMkLst>
        </pc:spChg>
      </pc:sldChg>
      <pc:sldChg chg="modSp add">
        <pc:chgData name="Wayne Meyer" userId="505e5828-32a7-4b23-b483-86ab7e4f6d84" providerId="ADAL" clId="{8866DE27-9CE7-4DCC-8163-CCF9FE5B06C7}" dt="2019-10-05T00:28:43.024" v="2402" actId="20577"/>
        <pc:sldMkLst>
          <pc:docMk/>
          <pc:sldMk cId="1446814227" sldId="10629"/>
        </pc:sldMkLst>
        <pc:spChg chg="mod">
          <ac:chgData name="Wayne Meyer" userId="505e5828-32a7-4b23-b483-86ab7e4f6d84" providerId="ADAL" clId="{8866DE27-9CE7-4DCC-8163-CCF9FE5B06C7}" dt="2019-10-04T22:28:49.790" v="1848" actId="20577"/>
          <ac:spMkLst>
            <pc:docMk/>
            <pc:sldMk cId="1446814227" sldId="10629"/>
            <ac:spMk id="4" creationId="{4D0677F3-3B2A-4B0E-9198-119F7BD55407}"/>
          </ac:spMkLst>
        </pc:spChg>
        <pc:spChg chg="mod">
          <ac:chgData name="Wayne Meyer" userId="505e5828-32a7-4b23-b483-86ab7e4f6d84" providerId="ADAL" clId="{8866DE27-9CE7-4DCC-8163-CCF9FE5B06C7}" dt="2019-10-05T00:28:43.024" v="2402" actId="20577"/>
          <ac:spMkLst>
            <pc:docMk/>
            <pc:sldMk cId="1446814227" sldId="10629"/>
            <ac:spMk id="5" creationId="{383D1395-7AE7-4D60-AF07-EFA8CCF57453}"/>
          </ac:spMkLst>
        </pc:spChg>
      </pc:sldChg>
      <pc:sldChg chg="modSp add">
        <pc:chgData name="Wayne Meyer" userId="505e5828-32a7-4b23-b483-86ab7e4f6d84" providerId="ADAL" clId="{8866DE27-9CE7-4DCC-8163-CCF9FE5B06C7}" dt="2019-10-05T00:34:13.459" v="3021" actId="20577"/>
        <pc:sldMkLst>
          <pc:docMk/>
          <pc:sldMk cId="3552921200" sldId="10630"/>
        </pc:sldMkLst>
        <pc:spChg chg="mod">
          <ac:chgData name="Wayne Meyer" userId="505e5828-32a7-4b23-b483-86ab7e4f6d84" providerId="ADAL" clId="{8866DE27-9CE7-4DCC-8163-CCF9FE5B06C7}" dt="2019-10-04T22:29:18.730" v="1876" actId="14100"/>
          <ac:spMkLst>
            <pc:docMk/>
            <pc:sldMk cId="3552921200" sldId="10630"/>
            <ac:spMk id="4" creationId="{4D0677F3-3B2A-4B0E-9198-119F7BD55407}"/>
          </ac:spMkLst>
        </pc:spChg>
        <pc:spChg chg="mod">
          <ac:chgData name="Wayne Meyer" userId="505e5828-32a7-4b23-b483-86ab7e4f6d84" providerId="ADAL" clId="{8866DE27-9CE7-4DCC-8163-CCF9FE5B06C7}" dt="2019-10-05T00:34:13.459" v="3021" actId="20577"/>
          <ac:spMkLst>
            <pc:docMk/>
            <pc:sldMk cId="3552921200" sldId="10630"/>
            <ac:spMk id="5" creationId="{383D1395-7AE7-4D60-AF07-EFA8CCF57453}"/>
          </ac:spMkLst>
        </pc:spChg>
      </pc:sldChg>
      <pc:sldChg chg="modSp add">
        <pc:chgData name="Wayne Meyer" userId="505e5828-32a7-4b23-b483-86ab7e4f6d84" providerId="ADAL" clId="{8866DE27-9CE7-4DCC-8163-CCF9FE5B06C7}" dt="2019-10-05T00:40:55.477" v="3347" actId="20577"/>
        <pc:sldMkLst>
          <pc:docMk/>
          <pc:sldMk cId="2362624661" sldId="10631"/>
        </pc:sldMkLst>
        <pc:spChg chg="mod">
          <ac:chgData name="Wayne Meyer" userId="505e5828-32a7-4b23-b483-86ab7e4f6d84" providerId="ADAL" clId="{8866DE27-9CE7-4DCC-8163-CCF9FE5B06C7}" dt="2019-10-04T22:31:00.150" v="1910" actId="404"/>
          <ac:spMkLst>
            <pc:docMk/>
            <pc:sldMk cId="2362624661" sldId="10631"/>
            <ac:spMk id="4" creationId="{4D0677F3-3B2A-4B0E-9198-119F7BD55407}"/>
          </ac:spMkLst>
        </pc:spChg>
        <pc:spChg chg="mod">
          <ac:chgData name="Wayne Meyer" userId="505e5828-32a7-4b23-b483-86ab7e4f6d84" providerId="ADAL" clId="{8866DE27-9CE7-4DCC-8163-CCF9FE5B06C7}" dt="2019-10-05T00:40:55.477" v="3347" actId="20577"/>
          <ac:spMkLst>
            <pc:docMk/>
            <pc:sldMk cId="2362624661" sldId="10631"/>
            <ac:spMk id="5" creationId="{383D1395-7AE7-4D60-AF07-EFA8CCF57453}"/>
          </ac:spMkLst>
        </pc:spChg>
      </pc:sldChg>
      <pc:sldChg chg="add">
        <pc:chgData name="Wayne Meyer" userId="505e5828-32a7-4b23-b483-86ab7e4f6d84" providerId="ADAL" clId="{8866DE27-9CE7-4DCC-8163-CCF9FE5B06C7}" dt="2019-10-04T22:31:44.372" v="1911"/>
        <pc:sldMkLst>
          <pc:docMk/>
          <pc:sldMk cId="140325761" sldId="10632"/>
        </pc:sldMkLst>
      </pc:sldChg>
      <pc:sldChg chg="modSp add">
        <pc:chgData name="Wayne Meyer" userId="505e5828-32a7-4b23-b483-86ab7e4f6d84" providerId="ADAL" clId="{8866DE27-9CE7-4DCC-8163-CCF9FE5B06C7}" dt="2019-10-04T22:32:55.891" v="2063" actId="20577"/>
        <pc:sldMkLst>
          <pc:docMk/>
          <pc:sldMk cId="140778513" sldId="10633"/>
        </pc:sldMkLst>
        <pc:spChg chg="mod">
          <ac:chgData name="Wayne Meyer" userId="505e5828-32a7-4b23-b483-86ab7e4f6d84" providerId="ADAL" clId="{8866DE27-9CE7-4DCC-8163-CCF9FE5B06C7}" dt="2019-10-04T22:32:44.129" v="2030" actId="20577"/>
          <ac:spMkLst>
            <pc:docMk/>
            <pc:sldMk cId="140778513" sldId="10633"/>
            <ac:spMk id="4" creationId="{4D0677F3-3B2A-4B0E-9198-119F7BD55407}"/>
          </ac:spMkLst>
        </pc:spChg>
        <pc:spChg chg="mod">
          <ac:chgData name="Wayne Meyer" userId="505e5828-32a7-4b23-b483-86ab7e4f6d84" providerId="ADAL" clId="{8866DE27-9CE7-4DCC-8163-CCF9FE5B06C7}" dt="2019-10-04T22:32:55.891" v="2063" actId="20577"/>
          <ac:spMkLst>
            <pc:docMk/>
            <pc:sldMk cId="140778513" sldId="10633"/>
            <ac:spMk id="5" creationId="{383D1395-7AE7-4D60-AF07-EFA8CCF57453}"/>
          </ac:spMkLst>
        </pc:spChg>
      </pc:sldChg>
      <pc:sldChg chg="modSp add modTransition">
        <pc:chgData name="Wayne Meyer" userId="505e5828-32a7-4b23-b483-86ab7e4f6d84" providerId="ADAL" clId="{8866DE27-9CE7-4DCC-8163-CCF9FE5B06C7}" dt="2019-10-05T00:44:46.115" v="3378"/>
        <pc:sldMkLst>
          <pc:docMk/>
          <pc:sldMk cId="3871339182" sldId="10634"/>
        </pc:sldMkLst>
        <pc:spChg chg="mod">
          <ac:chgData name="Wayne Meyer" userId="505e5828-32a7-4b23-b483-86ab7e4f6d84" providerId="ADAL" clId="{8866DE27-9CE7-4DCC-8163-CCF9FE5B06C7}" dt="2019-10-05T00:44:17.695" v="3377" actId="20577"/>
          <ac:spMkLst>
            <pc:docMk/>
            <pc:sldMk cId="3871339182" sldId="10634"/>
            <ac:spMk id="2" creationId="{AAEABF26-BF0F-4087-93B3-77C6322C8629}"/>
          </ac:spMkLst>
        </pc:spChg>
      </pc:sldChg>
      <pc:sldMasterChg chg="modSldLayout">
        <pc:chgData name="Wayne Meyer" userId="505e5828-32a7-4b23-b483-86ab7e4f6d84" providerId="ADAL" clId="{8866DE27-9CE7-4DCC-8163-CCF9FE5B06C7}" dt="2019-10-04T19:56:30.966" v="320"/>
        <pc:sldMasterMkLst>
          <pc:docMk/>
          <pc:sldMasterMk cId="3049251835" sldId="2147483760"/>
        </pc:sldMasterMkLst>
        <pc:sldLayoutChg chg="modSp">
          <pc:chgData name="Wayne Meyer" userId="505e5828-32a7-4b23-b483-86ab7e4f6d84" providerId="ADAL" clId="{8866DE27-9CE7-4DCC-8163-CCF9FE5B06C7}" dt="2019-10-04T19:56:30.966" v="320"/>
          <pc:sldLayoutMkLst>
            <pc:docMk/>
            <pc:sldMasterMk cId="3049251835" sldId="2147483760"/>
            <pc:sldLayoutMk cId="4188919569" sldId="2147483762"/>
          </pc:sldLayoutMkLst>
          <pc:graphicFrameChg chg="mod">
            <ac:chgData name="Wayne Meyer" userId="505e5828-32a7-4b23-b483-86ab7e4f6d84" providerId="ADAL" clId="{8866DE27-9CE7-4DCC-8163-CCF9FE5B06C7}" dt="2019-10-04T19:56:30.966" v="320"/>
            <ac:graphicFrameMkLst>
              <pc:docMk/>
              <pc:sldMasterMk cId="3049251835" sldId="2147483760"/>
              <pc:sldLayoutMk cId="4188919569" sldId="2147483762"/>
              <ac:graphicFrameMk id="2" creationId="{00000000-0000-0000-0000-000000000000}"/>
            </ac:graphicFrameMkLst>
          </pc:graphicFrameChg>
        </pc:sldLayoutChg>
      </pc:sldMasterChg>
    </pc:docChg>
  </pc:docChgLst>
  <pc:docChgLst>
    <pc:chgData name="Kristen Baker (Red Door Collaborative LLC)" userId="S::v-krbake@microsoft.com::ae0ac70e-0884-4dbf-aa82-b2610f6b5a47" providerId="AD" clId="Web-{8E7F59B3-3E9E-F5D0-0A55-36D50237F853}"/>
    <pc:docChg chg="modSld">
      <pc:chgData name="Kristen Baker (Red Door Collaborative LLC)" userId="S::v-krbake@microsoft.com::ae0ac70e-0884-4dbf-aa82-b2610f6b5a47" providerId="AD" clId="Web-{8E7F59B3-3E9E-F5D0-0A55-36D50237F853}" dt="2019-09-27T00:32:58.514" v="20" actId="20577"/>
      <pc:docMkLst>
        <pc:docMk/>
      </pc:docMkLst>
      <pc:sldChg chg="delSp modSp">
        <pc:chgData name="Kristen Baker (Red Door Collaborative LLC)" userId="S::v-krbake@microsoft.com::ae0ac70e-0884-4dbf-aa82-b2610f6b5a47" providerId="AD" clId="Web-{8E7F59B3-3E9E-F5D0-0A55-36D50237F853}" dt="2019-09-27T00:32:58.498" v="19" actId="20577"/>
        <pc:sldMkLst>
          <pc:docMk/>
          <pc:sldMk cId="3656061389" sldId="1840"/>
        </pc:sldMkLst>
        <pc:spChg chg="del">
          <ac:chgData name="Kristen Baker (Red Door Collaborative LLC)" userId="S::v-krbake@microsoft.com::ae0ac70e-0884-4dbf-aa82-b2610f6b5a47" providerId="AD" clId="Web-{8E7F59B3-3E9E-F5D0-0A55-36D50237F853}" dt="2019-09-27T00:32:50.952" v="0"/>
          <ac:spMkLst>
            <pc:docMk/>
            <pc:sldMk cId="3656061389" sldId="1840"/>
            <ac:spMk id="34" creationId="{543195AD-3D6D-4ACA-8E47-83669EC81E23}"/>
          </ac:spMkLst>
        </pc:spChg>
        <pc:spChg chg="mod">
          <ac:chgData name="Kristen Baker (Red Door Collaborative LLC)" userId="S::v-krbake@microsoft.com::ae0ac70e-0884-4dbf-aa82-b2610f6b5a47" providerId="AD" clId="Web-{8E7F59B3-3E9E-F5D0-0A55-36D50237F853}" dt="2019-09-27T00:32:58.498" v="19" actId="20577"/>
          <ac:spMkLst>
            <pc:docMk/>
            <pc:sldMk cId="3656061389" sldId="1840"/>
            <ac:spMk id="84" creationId="{B852A818-B8C0-4672-9162-524D04E0C4D5}"/>
          </ac:spMkLst>
        </pc:spChg>
      </pc:sldChg>
    </pc:docChg>
  </pc:docChgLst>
</pc:chgInfo>
</file>

<file path=ppt/comments/comment1.xml><?xml version="1.0" encoding="utf-8"?>
<p:cmLst xmlns:a="http://schemas.openxmlformats.org/drawingml/2006/main" xmlns:r="http://schemas.openxmlformats.org/officeDocument/2006/relationships" xmlns:p="http://schemas.openxmlformats.org/presentationml/2006/main">
  <p:cm authorId="1" dt="2019-10-04T12:41:27.092" idx="4">
    <p:pos x="10" y="10"/>
    <p:text>We may want to include the boxes on this slide into the previous slide. Then it is one single picture in the one. Remove slide 14</p:text>
    <p:extLst>
      <p:ext uri="{C676402C-5697-4E1C-873F-D02D1690AC5C}">
        <p15:threadingInfo xmlns:p15="http://schemas.microsoft.com/office/powerpoint/2012/main" timeZoneBias="420"/>
      </p:ext>
    </p:extLst>
  </p:cm>
</p:cmLst>
</file>

<file path=ppt/drawings/_rels/vmlDrawing1.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7.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7.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7.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0.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6.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5.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A4E2330-1E14-4B09-AC59-3C6C20653EE5}" type="datetimeFigureOut">
              <a:rPr lang="en-US" smtClean="0"/>
              <a:t>11/17/2019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6D7850D-7B03-4F91-8172-E1E602EA9570}" type="slidenum">
              <a:rPr lang="en-US" smtClean="0"/>
              <a:t>‹#›</a:t>
            </a:fld>
            <a:endParaRPr lang="en-US"/>
          </a:p>
        </p:txBody>
      </p:sp>
    </p:spTree>
    <p:extLst>
      <p:ext uri="{BB962C8B-B14F-4D97-AF65-F5344CB8AC3E}">
        <p14:creationId xmlns:p14="http://schemas.microsoft.com/office/powerpoint/2010/main" val="17213120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Slide Image Placeholder 1"/>
          <p:cNvSpPr>
            <a:spLocks noGrp="1" noRot="1" noChangeAspec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Lst>
        </p:spPr>
      </p:sp>
      <p:sp>
        <p:nvSpPr>
          <p:cNvPr id="3" name="Notes Placeholder 2"/>
          <p:cNvSpPr>
            <a:spLocks noGrp="1"/>
          </p:cNvSpPr>
          <p:nvPr>
            <p:ph type="body" idx="1"/>
          </p:nvPr>
        </p:nvSpPr>
        <p:spPr/>
        <p:txBody>
          <a:bodyPr/>
          <a:lstStyle/>
          <a:p>
            <a:pPr defTabSz="932316" fontAlgn="auto">
              <a:spcBef>
                <a:spcPts val="0"/>
              </a:spcBef>
              <a:spcAft>
                <a:spcPts val="0"/>
              </a:spcAft>
              <a:defRPr/>
            </a:pPr>
            <a:endParaRPr lang="en-US" sz="1224">
              <a:ea typeface="+mn-ea"/>
              <a:cs typeface="+mn-cs"/>
            </a:endParaRPr>
          </a:p>
        </p:txBody>
      </p:sp>
      <p:sp>
        <p:nvSpPr>
          <p:cNvPr id="5" name="Footer Placeholder 4"/>
          <p:cNvSpPr>
            <a:spLocks noGrp="1"/>
          </p:cNvSpPr>
          <p:nvPr>
            <p:ph type="ftr" sz="quarter" idx="4"/>
          </p:nvPr>
        </p:nvSpPr>
        <p:spPr>
          <a:xfrm>
            <a:off x="0" y="8829968"/>
            <a:ext cx="3037840" cy="466433"/>
          </a:xfrm>
        </p:spPr>
        <p:txBody>
          <a:bodyPr/>
          <a:lstStyle/>
          <a:p>
            <a:pPr marL="582349" marR="0" lvl="0" indent="0" algn="l" defTabSz="93135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marL="582349" marR="0" lvl="0" indent="0" algn="l" defTabSz="93135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46084" name="Date Placeholder 5"/>
          <p:cNvSpPr>
            <a:spLocks noGrp="1"/>
          </p:cNvSpPr>
          <p:nvPr>
            <p:ph type="dt" sz="quarter"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Segoe UI" charset="0"/>
                <a:ea typeface="ＭＳ Ｐゴシック" charset="0"/>
                <a:cs typeface="ＭＳ Ｐゴシック" charset="0"/>
              </a:defRPr>
            </a:lvl1pPr>
            <a:lvl2pPr marL="742950" indent="-285750">
              <a:defRPr>
                <a:solidFill>
                  <a:schemeClr val="tx1"/>
                </a:solidFill>
                <a:latin typeface="Segoe UI" charset="0"/>
                <a:ea typeface="ＭＳ Ｐゴシック" charset="0"/>
              </a:defRPr>
            </a:lvl2pPr>
            <a:lvl3pPr marL="1143000" indent="-228600">
              <a:defRPr>
                <a:solidFill>
                  <a:schemeClr val="tx1"/>
                </a:solidFill>
                <a:latin typeface="Segoe UI" charset="0"/>
                <a:ea typeface="ＭＳ Ｐゴシック" charset="0"/>
              </a:defRPr>
            </a:lvl3pPr>
            <a:lvl4pPr marL="1600200" indent="-228600">
              <a:defRPr>
                <a:solidFill>
                  <a:schemeClr val="tx1"/>
                </a:solidFill>
                <a:latin typeface="Segoe UI" charset="0"/>
                <a:ea typeface="ＭＳ Ｐゴシック" charset="0"/>
              </a:defRPr>
            </a:lvl4pPr>
            <a:lvl5pPr marL="2057400" indent="-228600">
              <a:defRPr>
                <a:solidFill>
                  <a:schemeClr val="tx1"/>
                </a:solidFill>
                <a:latin typeface="Segoe UI" charset="0"/>
                <a:ea typeface="ＭＳ Ｐゴシック" charset="0"/>
              </a:defRPr>
            </a:lvl5pPr>
            <a:lvl6pPr marL="2514600" indent="-228600" defTabSz="931863" fontAlgn="base">
              <a:spcBef>
                <a:spcPct val="0"/>
              </a:spcBef>
              <a:spcAft>
                <a:spcPct val="0"/>
              </a:spcAft>
              <a:defRPr>
                <a:solidFill>
                  <a:schemeClr val="tx1"/>
                </a:solidFill>
                <a:latin typeface="Segoe UI" charset="0"/>
                <a:ea typeface="ＭＳ Ｐゴシック" charset="0"/>
              </a:defRPr>
            </a:lvl6pPr>
            <a:lvl7pPr marL="2971800" indent="-228600" defTabSz="931863" fontAlgn="base">
              <a:spcBef>
                <a:spcPct val="0"/>
              </a:spcBef>
              <a:spcAft>
                <a:spcPct val="0"/>
              </a:spcAft>
              <a:defRPr>
                <a:solidFill>
                  <a:schemeClr val="tx1"/>
                </a:solidFill>
                <a:latin typeface="Segoe UI" charset="0"/>
                <a:ea typeface="ＭＳ Ｐゴシック" charset="0"/>
              </a:defRPr>
            </a:lvl7pPr>
            <a:lvl8pPr marL="3429000" indent="-228600" defTabSz="931863" fontAlgn="base">
              <a:spcBef>
                <a:spcPct val="0"/>
              </a:spcBef>
              <a:spcAft>
                <a:spcPct val="0"/>
              </a:spcAft>
              <a:defRPr>
                <a:solidFill>
                  <a:schemeClr val="tx1"/>
                </a:solidFill>
                <a:latin typeface="Segoe UI" charset="0"/>
                <a:ea typeface="ＭＳ Ｐゴシック" charset="0"/>
              </a:defRPr>
            </a:lvl8pPr>
            <a:lvl9pPr marL="3886200" indent="-228600" defTabSz="931863" fontAlgn="base">
              <a:spcBef>
                <a:spcPct val="0"/>
              </a:spcBef>
              <a:spcAft>
                <a:spcPct val="0"/>
              </a:spcAft>
              <a:defRPr>
                <a:solidFill>
                  <a:schemeClr val="tx1"/>
                </a:solidFill>
                <a:latin typeface="Segoe UI" charset="0"/>
                <a:ea typeface="ＭＳ Ｐゴシック" charset="0"/>
              </a:defRPr>
            </a:lvl9pPr>
          </a:lstStyle>
          <a:p>
            <a:pPr marL="0" marR="0" lvl="0" indent="0" algn="r" defTabSz="931863" rtl="0" eaLnBrk="1" fontAlgn="base" latinLnBrk="0" hangingPunct="1">
              <a:lnSpc>
                <a:spcPct val="100000"/>
              </a:lnSpc>
              <a:spcBef>
                <a:spcPct val="0"/>
              </a:spcBef>
              <a:spcAft>
                <a:spcPct val="0"/>
              </a:spcAft>
              <a:buClrTx/>
              <a:buSzTx/>
              <a:buFontTx/>
              <a:buNone/>
              <a:tabLst/>
              <a:defRPr/>
            </a:pPr>
            <a:fld id="{52D90798-2654-1F4D-AF7F-5BD59530B040}" type="datetime1">
              <a:rPr kumimoji="0" lang="en-US" sz="1200" b="0" i="0" u="none" strike="noStrike" kern="1200" cap="none" spc="0" normalizeH="0" baseline="0" noProof="0">
                <a:ln>
                  <a:noFill/>
                </a:ln>
                <a:solidFill>
                  <a:srgbClr val="000000"/>
                </a:solidFill>
                <a:effectLst/>
                <a:uLnTx/>
                <a:uFillTx/>
                <a:latin typeface="Segoe UI" panose="020B0502040204020203" pitchFamily="34" charset="0"/>
                <a:ea typeface="ＭＳ Ｐゴシック" charset="0"/>
              </a:rPr>
              <a:pPr marL="0" marR="0" lvl="0" indent="0" algn="r" defTabSz="931863" rtl="0" eaLnBrk="1" fontAlgn="base" latinLnBrk="0" hangingPunct="1">
                <a:lnSpc>
                  <a:spcPct val="100000"/>
                </a:lnSpc>
                <a:spcBef>
                  <a:spcPct val="0"/>
                </a:spcBef>
                <a:spcAft>
                  <a:spcPct val="0"/>
                </a:spcAft>
                <a:buClrTx/>
                <a:buSzTx/>
                <a:buFontTx/>
                <a:buNone/>
                <a:tabLst/>
                <a:defRPr/>
              </a:pPr>
              <a:t>11/17/2019</a:t>
            </a:fld>
            <a:endParaRPr kumimoji="0" lang="en-US" sz="1200" b="0" i="0" u="none" strike="noStrike" kern="1200" cap="none" spc="0" normalizeH="0" baseline="0" noProof="0">
              <a:ln>
                <a:noFill/>
              </a:ln>
              <a:solidFill>
                <a:srgbClr val="000000"/>
              </a:solidFill>
              <a:effectLst/>
              <a:uLnTx/>
              <a:uFillTx/>
              <a:latin typeface="Segoe UI" panose="020B0502040204020203" pitchFamily="34" charset="0"/>
              <a:ea typeface="ＭＳ Ｐゴシック" charset="0"/>
            </a:endParaRPr>
          </a:p>
        </p:txBody>
      </p:sp>
      <p:sp>
        <p:nvSpPr>
          <p:cNvPr id="46085" name="Slide Number Placeholder 6"/>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Segoe UI" charset="0"/>
                <a:ea typeface="ＭＳ Ｐゴシック" charset="0"/>
                <a:cs typeface="ＭＳ Ｐゴシック" charset="0"/>
              </a:defRPr>
            </a:lvl1pPr>
            <a:lvl2pPr marL="742950" indent="-285750">
              <a:defRPr>
                <a:solidFill>
                  <a:schemeClr val="tx1"/>
                </a:solidFill>
                <a:latin typeface="Segoe UI" charset="0"/>
                <a:ea typeface="ＭＳ Ｐゴシック" charset="0"/>
              </a:defRPr>
            </a:lvl2pPr>
            <a:lvl3pPr marL="1143000" indent="-228600">
              <a:defRPr>
                <a:solidFill>
                  <a:schemeClr val="tx1"/>
                </a:solidFill>
                <a:latin typeface="Segoe UI" charset="0"/>
                <a:ea typeface="ＭＳ Ｐゴシック" charset="0"/>
              </a:defRPr>
            </a:lvl3pPr>
            <a:lvl4pPr marL="1600200" indent="-228600">
              <a:defRPr>
                <a:solidFill>
                  <a:schemeClr val="tx1"/>
                </a:solidFill>
                <a:latin typeface="Segoe UI" charset="0"/>
                <a:ea typeface="ＭＳ Ｐゴシック" charset="0"/>
              </a:defRPr>
            </a:lvl4pPr>
            <a:lvl5pPr marL="2057400" indent="-228600">
              <a:defRPr>
                <a:solidFill>
                  <a:schemeClr val="tx1"/>
                </a:solidFill>
                <a:latin typeface="Segoe UI" charset="0"/>
                <a:ea typeface="ＭＳ Ｐゴシック" charset="0"/>
              </a:defRPr>
            </a:lvl5pPr>
            <a:lvl6pPr marL="2514600" indent="-228600" defTabSz="931863" fontAlgn="base">
              <a:spcBef>
                <a:spcPct val="0"/>
              </a:spcBef>
              <a:spcAft>
                <a:spcPct val="0"/>
              </a:spcAft>
              <a:defRPr>
                <a:solidFill>
                  <a:schemeClr val="tx1"/>
                </a:solidFill>
                <a:latin typeface="Segoe UI" charset="0"/>
                <a:ea typeface="ＭＳ Ｐゴシック" charset="0"/>
              </a:defRPr>
            </a:lvl6pPr>
            <a:lvl7pPr marL="2971800" indent="-228600" defTabSz="931863" fontAlgn="base">
              <a:spcBef>
                <a:spcPct val="0"/>
              </a:spcBef>
              <a:spcAft>
                <a:spcPct val="0"/>
              </a:spcAft>
              <a:defRPr>
                <a:solidFill>
                  <a:schemeClr val="tx1"/>
                </a:solidFill>
                <a:latin typeface="Segoe UI" charset="0"/>
                <a:ea typeface="ＭＳ Ｐゴシック" charset="0"/>
              </a:defRPr>
            </a:lvl7pPr>
            <a:lvl8pPr marL="3429000" indent="-228600" defTabSz="931863" fontAlgn="base">
              <a:spcBef>
                <a:spcPct val="0"/>
              </a:spcBef>
              <a:spcAft>
                <a:spcPct val="0"/>
              </a:spcAft>
              <a:defRPr>
                <a:solidFill>
                  <a:schemeClr val="tx1"/>
                </a:solidFill>
                <a:latin typeface="Segoe UI" charset="0"/>
                <a:ea typeface="ＭＳ Ｐゴシック" charset="0"/>
              </a:defRPr>
            </a:lvl8pPr>
            <a:lvl9pPr marL="3886200" indent="-228600" defTabSz="931863" fontAlgn="base">
              <a:spcBef>
                <a:spcPct val="0"/>
              </a:spcBef>
              <a:spcAft>
                <a:spcPct val="0"/>
              </a:spcAft>
              <a:defRPr>
                <a:solidFill>
                  <a:schemeClr val="tx1"/>
                </a:solidFill>
                <a:latin typeface="Segoe UI" charset="0"/>
                <a:ea typeface="ＭＳ Ｐゴシック" charset="0"/>
              </a:defRPr>
            </a:lvl9pPr>
          </a:lstStyle>
          <a:p>
            <a:pPr marL="0" marR="0" lvl="0" indent="0" algn="r" defTabSz="931863" rtl="0" eaLnBrk="1" fontAlgn="base" latinLnBrk="0" hangingPunct="1">
              <a:lnSpc>
                <a:spcPct val="100000"/>
              </a:lnSpc>
              <a:spcBef>
                <a:spcPct val="0"/>
              </a:spcBef>
              <a:spcAft>
                <a:spcPct val="0"/>
              </a:spcAft>
              <a:buClrTx/>
              <a:buSzTx/>
              <a:buFontTx/>
              <a:buNone/>
              <a:tabLst/>
              <a:defRPr/>
            </a:pPr>
            <a:fld id="{44B3129B-E286-A249-B8A1-C5CBF3880587}" type="slidenum">
              <a:rPr kumimoji="0" lang="en-US" sz="1200" b="0" i="0" u="none" strike="noStrike" kern="1200" cap="none" spc="0" normalizeH="0" baseline="0" noProof="0">
                <a:ln>
                  <a:noFill/>
                </a:ln>
                <a:solidFill>
                  <a:srgbClr val="000000"/>
                </a:solidFill>
                <a:effectLst/>
                <a:uLnTx/>
                <a:uFillTx/>
                <a:latin typeface="Segoe UI" panose="020B0502040204020203" pitchFamily="34" charset="0"/>
                <a:ea typeface="ＭＳ Ｐゴシック" charset="0"/>
              </a:rPr>
              <a:pPr marL="0" marR="0" lvl="0" indent="0" algn="r" defTabSz="931863" rtl="0" eaLnBrk="1" fontAlgn="base" latinLnBrk="0" hangingPunct="1">
                <a:lnSpc>
                  <a:spcPct val="100000"/>
                </a:lnSpc>
                <a:spcBef>
                  <a:spcPct val="0"/>
                </a:spcBef>
                <a:spcAft>
                  <a:spcPct val="0"/>
                </a:spcAft>
                <a:buClrTx/>
                <a:buSzTx/>
                <a:buFontTx/>
                <a:buNone/>
                <a:tabLst/>
                <a:defRPr/>
              </a:pPr>
              <a:t>1</a:t>
            </a:fld>
            <a:endParaRPr kumimoji="0" lang="en-US" sz="1200" b="0" i="0" u="none" strike="noStrike" kern="1200" cap="none" spc="0" normalizeH="0" baseline="0" noProof="0">
              <a:ln>
                <a:noFill/>
              </a:ln>
              <a:solidFill>
                <a:srgbClr val="000000"/>
              </a:solidFill>
              <a:effectLst/>
              <a:uLnTx/>
              <a:uFillTx/>
              <a:latin typeface="Segoe UI" panose="020B0502040204020203" pitchFamily="34" charset="0"/>
              <a:ea typeface="ＭＳ Ｐゴシック" charset="0"/>
            </a:endParaRPr>
          </a:p>
        </p:txBody>
      </p:sp>
    </p:spTree>
    <p:extLst>
      <p:ext uri="{BB962C8B-B14F-4D97-AF65-F5344CB8AC3E}">
        <p14:creationId xmlns:p14="http://schemas.microsoft.com/office/powerpoint/2010/main" val="21178416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What third parties can be used to accomplish similar goals?</a:t>
            </a: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31451"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F558CAF-ED4A-48B5-B365-EB5B674553D1}"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11/17/2019 10:37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549525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Talk track:</a:t>
            </a:r>
          </a:p>
          <a:p>
            <a:r>
              <a:rPr lang="en-US"/>
              <a:t>The CAF model to governance is a way of approaching governance that allows us to decompose complex and emotional topics into smaller units of actionable change.</a:t>
            </a:r>
          </a:p>
          <a:p>
            <a:r>
              <a:rPr lang="en-US"/>
              <a:t>In the sections on Defining Corporate Policy, we change the topic from alignment to current IT governance requirements to a realistic look at tangible risks created by cloud adoption. Those risks can generate policy &amp; compliance statements and recurring processes, which augment existing IT Governance Policy.</a:t>
            </a:r>
          </a:p>
          <a:p>
            <a:endParaRPr lang="en-US"/>
          </a:p>
          <a:p>
            <a:r>
              <a:rPr lang="en-US"/>
              <a:t>Actioning on those policy statements, is done in one of five buckets of activity that span the governance conversations. In each of the five disciplines, the Cloud Governance Team leverages the Configuration Management capabilities of the Azure Govern and Azure Manage tools to help IT Governance, IT Security, Identity, and Networking teams apply requirements consistently across all Azure adoption.</a:t>
            </a:r>
          </a:p>
          <a:p>
            <a:endParaRPr lang="en-US"/>
          </a:p>
          <a:p>
            <a:r>
              <a:rPr lang="en-US"/>
              <a:t>In this session, we will focus on the tools that establish a foundation for governance in Azure, which can be used to accelerate all five disciplines. These tools will aid in ensuring that the requirements of each discipline is consistently applied, audited, &amp; enforced.</a:t>
            </a:r>
          </a:p>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2349" marR="0" lvl="0" indent="0" algn="l" defTabSz="931451"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AF558CAF-ED4A-48B5-B365-EB5B674553D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11/17/2019 10:37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934527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000"/>
              <a:t>SMART governance: enabling velocity through native controls</a:t>
            </a:r>
          </a:p>
          <a:p>
            <a:pPr lvl="1"/>
            <a:r>
              <a:rPr lang="en-US" sz="1000"/>
              <a:t>Showing how policy, cost, arm security still allows the development teams to execute at the velocity that the need while IT manages as a custodian natively without getting in the way</a:t>
            </a:r>
          </a:p>
          <a:p>
            <a:pPr lvl="1"/>
            <a:r>
              <a:rPr lang="en-US" sz="1000"/>
              <a:t>When it comes to cloud management platforms and brokers, we are approaching this differently. We are integrating the governance into the cloud, rather than a shim between the cloud and the customer. </a:t>
            </a:r>
          </a:p>
        </p:txBody>
      </p:sp>
      <p:sp>
        <p:nvSpPr>
          <p:cNvPr id="4" name="Header Placeholder 3"/>
          <p:cNvSpPr>
            <a:spLocks noGrp="1"/>
          </p:cNvSpPr>
          <p:nvPr>
            <p:ph type="hdr" sz="quarter" idx="10"/>
          </p:nvPr>
        </p:nvSpPr>
        <p:spPr/>
        <p:txBody>
          <a:bodyPr/>
          <a:lstStyle/>
          <a:p>
            <a:pPr defTabSz="986002">
              <a:defRPr/>
            </a:pPr>
            <a:endParaRPr lang="en-US">
              <a:solidFill>
                <a:prstClr val="black"/>
              </a:solidFill>
            </a:endParaRPr>
          </a:p>
        </p:txBody>
      </p:sp>
      <p:sp>
        <p:nvSpPr>
          <p:cNvPr id="5" name="Footer Placeholder 4"/>
          <p:cNvSpPr>
            <a:spLocks noGrp="1"/>
          </p:cNvSpPr>
          <p:nvPr>
            <p:ph type="ftr" sz="quarter" idx="11"/>
          </p:nvPr>
        </p:nvSpPr>
        <p:spPr/>
        <p:txBody>
          <a:bodyPr/>
          <a:lstStyle/>
          <a:p>
            <a:pPr defTabSz="966294"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86002">
              <a:defRPr/>
            </a:pPr>
            <a:fld id="{D18B56EA-E28F-4F92-9F16-7A6F2501B303}" type="datetime8">
              <a:rPr lang="en-US">
                <a:solidFill>
                  <a:prstClr val="black"/>
                </a:solidFill>
              </a:rPr>
              <a:pPr defTabSz="986002">
                <a:defRPr/>
              </a:pPr>
              <a:t>11/17/2019 10:48 PM</a:t>
            </a:fld>
            <a:endParaRPr lang="en-US">
              <a:solidFill>
                <a:prstClr val="black"/>
              </a:solidFill>
            </a:endParaRPr>
          </a:p>
        </p:txBody>
      </p:sp>
      <p:sp>
        <p:nvSpPr>
          <p:cNvPr id="7" name="Slide Number Placeholder 6"/>
          <p:cNvSpPr>
            <a:spLocks noGrp="1"/>
          </p:cNvSpPr>
          <p:nvPr>
            <p:ph type="sldNum" sz="quarter" idx="13"/>
          </p:nvPr>
        </p:nvSpPr>
        <p:spPr/>
        <p:txBody>
          <a:bodyPr/>
          <a:lstStyle/>
          <a:p>
            <a:pPr defTabSz="986002">
              <a:defRPr/>
            </a:pPr>
            <a:fld id="{B4008EB6-D09E-4580-8CD6-DDB14511944F}" type="slidenum">
              <a:rPr lang="en-US">
                <a:solidFill>
                  <a:prstClr val="black"/>
                </a:solidFill>
              </a:rPr>
              <a:pPr defTabSz="986002">
                <a:defRPr/>
              </a:pPr>
              <a:t>17</a:t>
            </a:fld>
            <a:endParaRPr lang="en-US">
              <a:solidFill>
                <a:prstClr val="black"/>
              </a:solidFill>
            </a:endParaRPr>
          </a:p>
        </p:txBody>
      </p:sp>
    </p:spTree>
    <p:extLst>
      <p:ext uri="{BB962C8B-B14F-4D97-AF65-F5344CB8AC3E}">
        <p14:creationId xmlns:p14="http://schemas.microsoft.com/office/powerpoint/2010/main" val="35037170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000"/>
              <a:t>SMART governance: enabling velocity through native controls</a:t>
            </a:r>
          </a:p>
          <a:p>
            <a:pPr lvl="1"/>
            <a:r>
              <a:rPr lang="en-US" sz="1000"/>
              <a:t>Showing how policy, cost, arm security still allows the development teams to execute at the velocity that the need while IT manages as a custodian natively without getting in the way</a:t>
            </a:r>
          </a:p>
          <a:p>
            <a:pPr lvl="1"/>
            <a:r>
              <a:rPr lang="en-US" sz="1000"/>
              <a:t>When it comes to cloud management platforms and brokers, we are approaching this differently. We are integrating the governance into the cloud, rather than a shim between the cloud and the customer. </a:t>
            </a:r>
          </a:p>
        </p:txBody>
      </p:sp>
      <p:sp>
        <p:nvSpPr>
          <p:cNvPr id="4" name="Header Placeholder 3"/>
          <p:cNvSpPr>
            <a:spLocks noGrp="1"/>
          </p:cNvSpPr>
          <p:nvPr>
            <p:ph type="hdr" sz="quarter" idx="10"/>
          </p:nvPr>
        </p:nvSpPr>
        <p:spPr/>
        <p:txBody>
          <a:bodyPr/>
          <a:lstStyle/>
          <a:p>
            <a:pPr defTabSz="986002">
              <a:defRPr/>
            </a:pPr>
            <a:endParaRPr lang="en-US">
              <a:solidFill>
                <a:prstClr val="black"/>
              </a:solidFill>
            </a:endParaRPr>
          </a:p>
        </p:txBody>
      </p:sp>
      <p:sp>
        <p:nvSpPr>
          <p:cNvPr id="5" name="Footer Placeholder 4"/>
          <p:cNvSpPr>
            <a:spLocks noGrp="1"/>
          </p:cNvSpPr>
          <p:nvPr>
            <p:ph type="ftr" sz="quarter" idx="11"/>
          </p:nvPr>
        </p:nvSpPr>
        <p:spPr/>
        <p:txBody>
          <a:bodyPr/>
          <a:lstStyle/>
          <a:p>
            <a:pPr defTabSz="966294"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86002">
              <a:defRPr/>
            </a:pPr>
            <a:fld id="{D18B56EA-E28F-4F92-9F16-7A6F2501B303}" type="datetime8">
              <a:rPr lang="en-US">
                <a:solidFill>
                  <a:prstClr val="black"/>
                </a:solidFill>
              </a:rPr>
              <a:pPr defTabSz="986002">
                <a:defRPr/>
              </a:pPr>
              <a:t>11/17/2019 10:48 PM</a:t>
            </a:fld>
            <a:endParaRPr lang="en-US">
              <a:solidFill>
                <a:prstClr val="black"/>
              </a:solidFill>
            </a:endParaRPr>
          </a:p>
        </p:txBody>
      </p:sp>
      <p:sp>
        <p:nvSpPr>
          <p:cNvPr id="7" name="Slide Number Placeholder 6"/>
          <p:cNvSpPr>
            <a:spLocks noGrp="1"/>
          </p:cNvSpPr>
          <p:nvPr>
            <p:ph type="sldNum" sz="quarter" idx="13"/>
          </p:nvPr>
        </p:nvSpPr>
        <p:spPr/>
        <p:txBody>
          <a:bodyPr/>
          <a:lstStyle/>
          <a:p>
            <a:pPr defTabSz="986002">
              <a:defRPr/>
            </a:pPr>
            <a:fld id="{B4008EB6-D09E-4580-8CD6-DDB14511944F}" type="slidenum">
              <a:rPr lang="en-US">
                <a:solidFill>
                  <a:prstClr val="black"/>
                </a:solidFill>
              </a:rPr>
              <a:pPr defTabSz="986002">
                <a:defRPr/>
              </a:pPr>
              <a:t>18</a:t>
            </a:fld>
            <a:endParaRPr lang="en-US">
              <a:solidFill>
                <a:prstClr val="black"/>
              </a:solidFill>
            </a:endParaRPr>
          </a:p>
        </p:txBody>
      </p:sp>
    </p:spTree>
    <p:extLst>
      <p:ext uri="{BB962C8B-B14F-4D97-AF65-F5344CB8AC3E}">
        <p14:creationId xmlns:p14="http://schemas.microsoft.com/office/powerpoint/2010/main" val="37843863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That is why we are announcing a set of governance capabilities that are fully embedded on the Azure platform to provide control without losing speed. </a:t>
            </a:r>
          </a:p>
          <a:p>
            <a:endParaRPr lang="en-US"/>
          </a:p>
          <a:p>
            <a:r>
              <a:rPr lang="en-US"/>
              <a:t>Azure Blueprints enables development teams to move fast by providing a way to repetitively create fully governed environments in a matter of minutes. </a:t>
            </a:r>
          </a:p>
          <a:p>
            <a:endParaRPr lang="en-US"/>
          </a:p>
          <a:p>
            <a:r>
              <a:rPr lang="en-US"/>
              <a:t>Azure Policies are integrated now with Azure </a:t>
            </a:r>
            <a:r>
              <a:rPr lang="en-US" err="1"/>
              <a:t>Devops</a:t>
            </a:r>
            <a:r>
              <a:rPr lang="en-US"/>
              <a:t>, providing management as code capabilities, so approval processes don’t slow down development.</a:t>
            </a:r>
          </a:p>
          <a:p>
            <a:endParaRPr lang="en-US"/>
          </a:p>
          <a:p>
            <a:r>
              <a:rPr lang="en-US"/>
              <a:t>All this gets enhanced by management groups, which allow blueprints and policies to scale across your organization,  resource graph which enables visibility across all your resources for more efficient inventory management, and Azure cost management which enables you to get more value out of the cloud by helping you save money.</a:t>
            </a:r>
          </a:p>
          <a:p>
            <a:endParaRPr lang="en-US"/>
          </a:p>
          <a:p>
            <a:endParaRPr lang="en-US"/>
          </a:p>
        </p:txBody>
      </p:sp>
      <p:sp>
        <p:nvSpPr>
          <p:cNvPr id="5" name="Footer Placeholder 4"/>
          <p:cNvSpPr>
            <a:spLocks noGrp="1"/>
          </p:cNvSpPr>
          <p:nvPr>
            <p:ph type="ftr" sz="quarter" idx="4"/>
          </p:nvPr>
        </p:nvSpPr>
        <p:spPr/>
        <p:txBody>
          <a:bodyPr/>
          <a:lstStyle/>
          <a:p>
            <a:pPr defTabSz="966294"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6867877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CSA, FTA, PSS, SSP or Partner can help modify the initial design based on Decision Guidance in CAF.</a:t>
            </a:r>
          </a:p>
          <a:p>
            <a:r>
              <a:rPr lang="en-US"/>
              <a:t>Review and adjust this pattern to fit before presenting to the customer.</a:t>
            </a: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2349" marR="0" lvl="0" indent="0" algn="l" defTabSz="931451"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AF558CAF-ED4A-48B5-B365-EB5B674553D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11/17/2019 10:37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319816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2349" marR="0" lvl="0" indent="0" algn="l" defTabSz="931451"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AF558CAF-ED4A-48B5-B365-EB5B674553D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11/17/2019 10:37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197185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2349" marR="0" lvl="0" indent="0" algn="l" defTabSz="931451"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AF558CAF-ED4A-48B5-B365-EB5B674553D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11/17/2019 10:37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446167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2349" marR="0" lvl="0" indent="0" algn="l" defTabSz="931451"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AF558CAF-ED4A-48B5-B365-EB5B674553D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11/17/2019 10:37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934527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CSA, FTA, PSS, SSP or Partner can help modify the initial design based on Decision Guidance in CAF.</a:t>
            </a:r>
          </a:p>
          <a:p>
            <a:r>
              <a:rPr lang="en-US"/>
              <a:t>Review and adjust this pattern to fit before presenting to the customer.</a:t>
            </a: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2349" marR="0" lvl="0" indent="0" algn="l" defTabSz="931451"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AF558CAF-ED4A-48B5-B365-EB5B674553D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11/17/2019 10:37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319816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Slide Image Placeholder 1"/>
          <p:cNvSpPr>
            <a:spLocks noGrp="1" noRot="1" noChangeAspec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Lst>
        </p:spPr>
      </p:sp>
      <p:sp>
        <p:nvSpPr>
          <p:cNvPr id="3" name="Notes Placeholder 2"/>
          <p:cNvSpPr>
            <a:spLocks noGrp="1"/>
          </p:cNvSpPr>
          <p:nvPr>
            <p:ph type="body" idx="1"/>
          </p:nvPr>
        </p:nvSpPr>
        <p:spPr/>
        <p:txBody>
          <a:bodyPr/>
          <a:lstStyle/>
          <a:p>
            <a:pPr defTabSz="932316" fontAlgn="auto">
              <a:spcBef>
                <a:spcPts val="0"/>
              </a:spcBef>
              <a:spcAft>
                <a:spcPts val="0"/>
              </a:spcAft>
              <a:defRPr/>
            </a:pPr>
            <a:endParaRPr lang="en-US" sz="1224">
              <a:ea typeface="+mn-ea"/>
              <a:cs typeface="+mn-cs"/>
            </a:endParaRPr>
          </a:p>
        </p:txBody>
      </p:sp>
      <p:sp>
        <p:nvSpPr>
          <p:cNvPr id="5" name="Footer Placeholder 4"/>
          <p:cNvSpPr>
            <a:spLocks noGrp="1"/>
          </p:cNvSpPr>
          <p:nvPr>
            <p:ph type="ftr" sz="quarter" idx="4"/>
          </p:nvPr>
        </p:nvSpPr>
        <p:spPr>
          <a:xfrm>
            <a:off x="0" y="8829968"/>
            <a:ext cx="3037840" cy="466433"/>
          </a:xfrm>
        </p:spPr>
        <p:txBody>
          <a:bodyPr/>
          <a:lstStyle/>
          <a:p>
            <a:pPr marL="582349" marR="0" lvl="0" indent="0" algn="l" defTabSz="93135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marL="582349" marR="0" lvl="0" indent="0" algn="l" defTabSz="93135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46084" name="Date Placeholder 5"/>
          <p:cNvSpPr>
            <a:spLocks noGrp="1"/>
          </p:cNvSpPr>
          <p:nvPr>
            <p:ph type="dt" sz="quarter"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Segoe UI" charset="0"/>
                <a:ea typeface="ＭＳ Ｐゴシック" charset="0"/>
                <a:cs typeface="ＭＳ Ｐゴシック" charset="0"/>
              </a:defRPr>
            </a:lvl1pPr>
            <a:lvl2pPr marL="742950" indent="-285750">
              <a:defRPr>
                <a:solidFill>
                  <a:schemeClr val="tx1"/>
                </a:solidFill>
                <a:latin typeface="Segoe UI" charset="0"/>
                <a:ea typeface="ＭＳ Ｐゴシック" charset="0"/>
              </a:defRPr>
            </a:lvl2pPr>
            <a:lvl3pPr marL="1143000" indent="-228600">
              <a:defRPr>
                <a:solidFill>
                  <a:schemeClr val="tx1"/>
                </a:solidFill>
                <a:latin typeface="Segoe UI" charset="0"/>
                <a:ea typeface="ＭＳ Ｐゴシック" charset="0"/>
              </a:defRPr>
            </a:lvl3pPr>
            <a:lvl4pPr marL="1600200" indent="-228600">
              <a:defRPr>
                <a:solidFill>
                  <a:schemeClr val="tx1"/>
                </a:solidFill>
                <a:latin typeface="Segoe UI" charset="0"/>
                <a:ea typeface="ＭＳ Ｐゴシック" charset="0"/>
              </a:defRPr>
            </a:lvl4pPr>
            <a:lvl5pPr marL="2057400" indent="-228600">
              <a:defRPr>
                <a:solidFill>
                  <a:schemeClr val="tx1"/>
                </a:solidFill>
                <a:latin typeface="Segoe UI" charset="0"/>
                <a:ea typeface="ＭＳ Ｐゴシック" charset="0"/>
              </a:defRPr>
            </a:lvl5pPr>
            <a:lvl6pPr marL="2514600" indent="-228600" defTabSz="931863" fontAlgn="base">
              <a:spcBef>
                <a:spcPct val="0"/>
              </a:spcBef>
              <a:spcAft>
                <a:spcPct val="0"/>
              </a:spcAft>
              <a:defRPr>
                <a:solidFill>
                  <a:schemeClr val="tx1"/>
                </a:solidFill>
                <a:latin typeface="Segoe UI" charset="0"/>
                <a:ea typeface="ＭＳ Ｐゴシック" charset="0"/>
              </a:defRPr>
            </a:lvl6pPr>
            <a:lvl7pPr marL="2971800" indent="-228600" defTabSz="931863" fontAlgn="base">
              <a:spcBef>
                <a:spcPct val="0"/>
              </a:spcBef>
              <a:spcAft>
                <a:spcPct val="0"/>
              </a:spcAft>
              <a:defRPr>
                <a:solidFill>
                  <a:schemeClr val="tx1"/>
                </a:solidFill>
                <a:latin typeface="Segoe UI" charset="0"/>
                <a:ea typeface="ＭＳ Ｐゴシック" charset="0"/>
              </a:defRPr>
            </a:lvl7pPr>
            <a:lvl8pPr marL="3429000" indent="-228600" defTabSz="931863" fontAlgn="base">
              <a:spcBef>
                <a:spcPct val="0"/>
              </a:spcBef>
              <a:spcAft>
                <a:spcPct val="0"/>
              </a:spcAft>
              <a:defRPr>
                <a:solidFill>
                  <a:schemeClr val="tx1"/>
                </a:solidFill>
                <a:latin typeface="Segoe UI" charset="0"/>
                <a:ea typeface="ＭＳ Ｐゴシック" charset="0"/>
              </a:defRPr>
            </a:lvl8pPr>
            <a:lvl9pPr marL="3886200" indent="-228600" defTabSz="931863" fontAlgn="base">
              <a:spcBef>
                <a:spcPct val="0"/>
              </a:spcBef>
              <a:spcAft>
                <a:spcPct val="0"/>
              </a:spcAft>
              <a:defRPr>
                <a:solidFill>
                  <a:schemeClr val="tx1"/>
                </a:solidFill>
                <a:latin typeface="Segoe UI" charset="0"/>
                <a:ea typeface="ＭＳ Ｐゴシック" charset="0"/>
              </a:defRPr>
            </a:lvl9pPr>
          </a:lstStyle>
          <a:p>
            <a:pPr marL="0" marR="0" lvl="0" indent="0" algn="r" defTabSz="931863" rtl="0" eaLnBrk="1" fontAlgn="base" latinLnBrk="0" hangingPunct="1">
              <a:lnSpc>
                <a:spcPct val="100000"/>
              </a:lnSpc>
              <a:spcBef>
                <a:spcPct val="0"/>
              </a:spcBef>
              <a:spcAft>
                <a:spcPct val="0"/>
              </a:spcAft>
              <a:buClrTx/>
              <a:buSzTx/>
              <a:buFontTx/>
              <a:buNone/>
              <a:tabLst/>
              <a:defRPr/>
            </a:pPr>
            <a:fld id="{52D90798-2654-1F4D-AF7F-5BD59530B040}" type="datetime1">
              <a:rPr kumimoji="0" lang="en-US" sz="1200" b="0" i="0" u="none" strike="noStrike" kern="1200" cap="none" spc="0" normalizeH="0" baseline="0" noProof="0">
                <a:ln>
                  <a:noFill/>
                </a:ln>
                <a:solidFill>
                  <a:srgbClr val="000000"/>
                </a:solidFill>
                <a:effectLst/>
                <a:uLnTx/>
                <a:uFillTx/>
                <a:latin typeface="Segoe UI" panose="020B0502040204020203" pitchFamily="34" charset="0"/>
                <a:ea typeface="ＭＳ Ｐゴシック" charset="0"/>
              </a:rPr>
              <a:pPr marL="0" marR="0" lvl="0" indent="0" algn="r" defTabSz="931863" rtl="0" eaLnBrk="1" fontAlgn="base" latinLnBrk="0" hangingPunct="1">
                <a:lnSpc>
                  <a:spcPct val="100000"/>
                </a:lnSpc>
                <a:spcBef>
                  <a:spcPct val="0"/>
                </a:spcBef>
                <a:spcAft>
                  <a:spcPct val="0"/>
                </a:spcAft>
                <a:buClrTx/>
                <a:buSzTx/>
                <a:buFontTx/>
                <a:buNone/>
                <a:tabLst/>
                <a:defRPr/>
              </a:pPr>
              <a:t>11/17/2019</a:t>
            </a:fld>
            <a:endParaRPr kumimoji="0" lang="en-US" sz="1200" b="0" i="0" u="none" strike="noStrike" kern="1200" cap="none" spc="0" normalizeH="0" baseline="0" noProof="0">
              <a:ln>
                <a:noFill/>
              </a:ln>
              <a:solidFill>
                <a:srgbClr val="000000"/>
              </a:solidFill>
              <a:effectLst/>
              <a:uLnTx/>
              <a:uFillTx/>
              <a:latin typeface="Segoe UI" panose="020B0502040204020203" pitchFamily="34" charset="0"/>
              <a:ea typeface="ＭＳ Ｐゴシック" charset="0"/>
            </a:endParaRPr>
          </a:p>
        </p:txBody>
      </p:sp>
      <p:sp>
        <p:nvSpPr>
          <p:cNvPr id="46085" name="Slide Number Placeholder 6"/>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Segoe UI" charset="0"/>
                <a:ea typeface="ＭＳ Ｐゴシック" charset="0"/>
                <a:cs typeface="ＭＳ Ｐゴシック" charset="0"/>
              </a:defRPr>
            </a:lvl1pPr>
            <a:lvl2pPr marL="742950" indent="-285750">
              <a:defRPr>
                <a:solidFill>
                  <a:schemeClr val="tx1"/>
                </a:solidFill>
                <a:latin typeface="Segoe UI" charset="0"/>
                <a:ea typeface="ＭＳ Ｐゴシック" charset="0"/>
              </a:defRPr>
            </a:lvl2pPr>
            <a:lvl3pPr marL="1143000" indent="-228600">
              <a:defRPr>
                <a:solidFill>
                  <a:schemeClr val="tx1"/>
                </a:solidFill>
                <a:latin typeface="Segoe UI" charset="0"/>
                <a:ea typeface="ＭＳ Ｐゴシック" charset="0"/>
              </a:defRPr>
            </a:lvl3pPr>
            <a:lvl4pPr marL="1600200" indent="-228600">
              <a:defRPr>
                <a:solidFill>
                  <a:schemeClr val="tx1"/>
                </a:solidFill>
                <a:latin typeface="Segoe UI" charset="0"/>
                <a:ea typeface="ＭＳ Ｐゴシック" charset="0"/>
              </a:defRPr>
            </a:lvl4pPr>
            <a:lvl5pPr marL="2057400" indent="-228600">
              <a:defRPr>
                <a:solidFill>
                  <a:schemeClr val="tx1"/>
                </a:solidFill>
                <a:latin typeface="Segoe UI" charset="0"/>
                <a:ea typeface="ＭＳ Ｐゴシック" charset="0"/>
              </a:defRPr>
            </a:lvl5pPr>
            <a:lvl6pPr marL="2514600" indent="-228600" defTabSz="931863" fontAlgn="base">
              <a:spcBef>
                <a:spcPct val="0"/>
              </a:spcBef>
              <a:spcAft>
                <a:spcPct val="0"/>
              </a:spcAft>
              <a:defRPr>
                <a:solidFill>
                  <a:schemeClr val="tx1"/>
                </a:solidFill>
                <a:latin typeface="Segoe UI" charset="0"/>
                <a:ea typeface="ＭＳ Ｐゴシック" charset="0"/>
              </a:defRPr>
            </a:lvl6pPr>
            <a:lvl7pPr marL="2971800" indent="-228600" defTabSz="931863" fontAlgn="base">
              <a:spcBef>
                <a:spcPct val="0"/>
              </a:spcBef>
              <a:spcAft>
                <a:spcPct val="0"/>
              </a:spcAft>
              <a:defRPr>
                <a:solidFill>
                  <a:schemeClr val="tx1"/>
                </a:solidFill>
                <a:latin typeface="Segoe UI" charset="0"/>
                <a:ea typeface="ＭＳ Ｐゴシック" charset="0"/>
              </a:defRPr>
            </a:lvl7pPr>
            <a:lvl8pPr marL="3429000" indent="-228600" defTabSz="931863" fontAlgn="base">
              <a:spcBef>
                <a:spcPct val="0"/>
              </a:spcBef>
              <a:spcAft>
                <a:spcPct val="0"/>
              </a:spcAft>
              <a:defRPr>
                <a:solidFill>
                  <a:schemeClr val="tx1"/>
                </a:solidFill>
                <a:latin typeface="Segoe UI" charset="0"/>
                <a:ea typeface="ＭＳ Ｐゴシック" charset="0"/>
              </a:defRPr>
            </a:lvl8pPr>
            <a:lvl9pPr marL="3886200" indent="-228600" defTabSz="931863" fontAlgn="base">
              <a:spcBef>
                <a:spcPct val="0"/>
              </a:spcBef>
              <a:spcAft>
                <a:spcPct val="0"/>
              </a:spcAft>
              <a:defRPr>
                <a:solidFill>
                  <a:schemeClr val="tx1"/>
                </a:solidFill>
                <a:latin typeface="Segoe UI" charset="0"/>
                <a:ea typeface="ＭＳ Ｐゴシック" charset="0"/>
              </a:defRPr>
            </a:lvl9pPr>
          </a:lstStyle>
          <a:p>
            <a:pPr marL="0" marR="0" lvl="0" indent="0" algn="r" defTabSz="931863" rtl="0" eaLnBrk="1" fontAlgn="base" latinLnBrk="0" hangingPunct="1">
              <a:lnSpc>
                <a:spcPct val="100000"/>
              </a:lnSpc>
              <a:spcBef>
                <a:spcPct val="0"/>
              </a:spcBef>
              <a:spcAft>
                <a:spcPct val="0"/>
              </a:spcAft>
              <a:buClrTx/>
              <a:buSzTx/>
              <a:buFontTx/>
              <a:buNone/>
              <a:tabLst/>
              <a:defRPr/>
            </a:pPr>
            <a:fld id="{44B3129B-E286-A249-B8A1-C5CBF3880587}" type="slidenum">
              <a:rPr kumimoji="0" lang="en-US" sz="1200" b="0" i="0" u="none" strike="noStrike" kern="1200" cap="none" spc="0" normalizeH="0" baseline="0" noProof="0">
                <a:ln>
                  <a:noFill/>
                </a:ln>
                <a:solidFill>
                  <a:srgbClr val="000000"/>
                </a:solidFill>
                <a:effectLst/>
                <a:uLnTx/>
                <a:uFillTx/>
                <a:latin typeface="Segoe UI" panose="020B0502040204020203" pitchFamily="34" charset="0"/>
                <a:ea typeface="ＭＳ Ｐゴシック" charset="0"/>
              </a:rPr>
              <a:pPr marL="0" marR="0" lvl="0" indent="0" algn="r" defTabSz="931863" rtl="0" eaLnBrk="1" fontAlgn="base" latinLnBrk="0" hangingPunct="1">
                <a:lnSpc>
                  <a:spcPct val="100000"/>
                </a:lnSpc>
                <a:spcBef>
                  <a:spcPct val="0"/>
                </a:spcBef>
                <a:spcAft>
                  <a:spcPct val="0"/>
                </a:spcAft>
                <a:buClrTx/>
                <a:buSzTx/>
                <a:buFontTx/>
                <a:buNone/>
                <a:tabLst/>
                <a:defRPr/>
              </a:pPr>
              <a:t>2</a:t>
            </a:fld>
            <a:endParaRPr kumimoji="0" lang="en-US" sz="1200" b="0" i="0" u="none" strike="noStrike" kern="1200" cap="none" spc="0" normalizeH="0" baseline="0" noProof="0">
              <a:ln>
                <a:noFill/>
              </a:ln>
              <a:solidFill>
                <a:srgbClr val="000000"/>
              </a:solidFill>
              <a:effectLst/>
              <a:uLnTx/>
              <a:uFillTx/>
              <a:latin typeface="Segoe UI" panose="020B0502040204020203" pitchFamily="34" charset="0"/>
              <a:ea typeface="ＭＳ Ｐゴシック" charset="0"/>
            </a:endParaRPr>
          </a:p>
        </p:txBody>
      </p:sp>
    </p:spTree>
    <p:extLst>
      <p:ext uri="{BB962C8B-B14F-4D97-AF65-F5344CB8AC3E}">
        <p14:creationId xmlns:p14="http://schemas.microsoft.com/office/powerpoint/2010/main" val="13780578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2349" marR="0" lvl="0" indent="0" algn="l" defTabSz="931451"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AF558CAF-ED4A-48B5-B365-EB5B674553D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11/17/2019 10:37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6833377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solidFill>
                <a:srgbClr val="44546A"/>
              </a:solidFill>
            </a:endParaRP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A15C472B-0BE7-420F-A37B-44BBF15E7929}"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442678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174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62C61DAB-D93E-49CA-B245-379601CFE8D0}"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11/17/2019 10:37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9971624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Talk track:</a:t>
            </a:r>
          </a:p>
          <a:p>
            <a:r>
              <a:rPr lang="en-US"/>
              <a:t>The CAF model to governance is a way of approaching governance that allows us to decompose complex and emotional topics into smaller units of actionable change.</a:t>
            </a:r>
          </a:p>
          <a:p>
            <a:r>
              <a:rPr lang="en-US"/>
              <a:t>In the sections on Defining Corporate Policy, we change the topic from alignment to current IT governance requirements to a realistic look at tangible risks created by cloud adoption. Those risks can generate policy &amp; compliance statements and recurring processes, which augment existing IT Governance Policy.</a:t>
            </a:r>
          </a:p>
          <a:p>
            <a:endParaRPr lang="en-US"/>
          </a:p>
          <a:p>
            <a:r>
              <a:rPr lang="en-US"/>
              <a:t>Actioning on those policy statements, is done in one of five buckets of activity that span the governance conversations. In each of the five disciplines, the Cloud Governance Team leverages the Configuration Management capabilities of the Azure Govern and Azure Manage tools to help IT Governance, IT Security, Identity, and Networking teams apply requirements consistently across all Azure adoption.</a:t>
            </a:r>
          </a:p>
          <a:p>
            <a:endParaRPr lang="en-US"/>
          </a:p>
          <a:p>
            <a:r>
              <a:rPr lang="en-US"/>
              <a:t>In this session, we will focus on the tools that establish a foundation for governance in Azure, which can be used to accelerate all five disciplines. These tools will aid in ensuring that the requirements of each discipline is consistently applied, audited, &amp; enforced.</a:t>
            </a:r>
          </a:p>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2349" marR="0" lvl="0" indent="0" algn="l" defTabSz="931451"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AF558CAF-ED4A-48B5-B365-EB5B674553D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11/17/2019 10:37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7864675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2349" marR="0" lvl="0" indent="0" algn="l" defTabSz="931451"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AF558CAF-ED4A-48B5-B365-EB5B674553D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11/17/2019 10:37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3008126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2349" marR="0" lvl="0" indent="0" algn="l" defTabSz="931451"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AF558CAF-ED4A-48B5-B365-EB5B674553D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11/17/2019 10:37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615735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174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62C61DAB-D93E-49CA-B245-379601CFE8D0}"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11/17/2019 10:37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425269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09189" lvl="1" indent="0">
              <a:buNone/>
            </a:pPr>
            <a:endParaRPr lang="en-US" sz="900"/>
          </a:p>
        </p:txBody>
      </p:sp>
      <p:sp>
        <p:nvSpPr>
          <p:cNvPr id="5" name="Date Placeholder 4"/>
          <p:cNvSpPr>
            <a:spLocks noGrp="1"/>
          </p:cNvSpPr>
          <p:nvPr>
            <p:ph type="dt" idx="10"/>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F22B3E36-5CE0-4CB7-82DE-38A88C71BFA8}" type="datetime1">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11/17/2019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780169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n-ea"/>
                <a:cs typeface="+mn-cs"/>
                <a:sym typeface="Segoe UI" panose="020B0502040204020203"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mn-cs"/>
              <a:sym typeface="Segoe UI" panose="020B0502040204020203" pitchFamily="34" charset="0"/>
            </a:endParaRPr>
          </a:p>
        </p:txBody>
      </p:sp>
    </p:spTree>
    <p:extLst>
      <p:ext uri="{BB962C8B-B14F-4D97-AF65-F5344CB8AC3E}">
        <p14:creationId xmlns:p14="http://schemas.microsoft.com/office/powerpoint/2010/main" val="36850031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174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11/17/2019 10:37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20010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chemeClr val="accent1"/>
                </a:solidFill>
                <a:latin typeface="Segoe UI Light" panose="020B0502040204020203" pitchFamily="34" charset="0"/>
                <a:cs typeface="Segoe UI Light" panose="020B0502040204020203" pitchFamily="34" charset="0"/>
              </a:rPr>
              <a:t>Started with notion that the value of cloud services (speed, agility, innovation, cost, security) is often negatively impacted by existing/legacy enterprise IT processes and practices (Legacy doesn’t work) </a:t>
            </a:r>
          </a:p>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7AE664B-9853-46E9-AB97-CB537342498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42961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2349" marR="0" lvl="0" indent="0" algn="l" defTabSz="931451"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AF558CAF-ED4A-48B5-B365-EB5B674553D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11/17/2019 10:37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515671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31451"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F558CAF-ED4A-48B5-B365-EB5B674553D1}"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11/17/2019 10:37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841515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control" Target="../activeX/activeX1.xml"/><Relationship Id="rId1" Type="http://schemas.openxmlformats.org/officeDocument/2006/relationships/vmlDrawing" Target="../drawings/vmlDrawing7.vml"/><Relationship Id="rId5" Type="http://schemas.openxmlformats.org/officeDocument/2006/relationships/image" Target="../media/image26.wmf"/><Relationship Id="rId4" Type="http://schemas.openxmlformats.org/officeDocument/2006/relationships/image" Target="../media/image21.emf"/></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hyperlink" Target="https://in.pinterest.com/microsoft/" TargetMode="External"/><Relationship Id="rId7" Type="http://schemas.openxmlformats.org/officeDocument/2006/relationships/hyperlink" Target="https://twitter.com/msservices" TargetMode="External"/><Relationship Id="rId2" Type="http://schemas.openxmlformats.org/officeDocument/2006/relationships/hyperlink" Target="https://www.facebook.com/Microsoft/" TargetMode="External"/><Relationship Id="rId1" Type="http://schemas.openxmlformats.org/officeDocument/2006/relationships/slideMaster" Target="../slideMasters/slideMaster6.xml"/><Relationship Id="rId6" Type="http://schemas.openxmlformats.org/officeDocument/2006/relationships/image" Target="../media/image28.png"/><Relationship Id="rId5" Type="http://schemas.microsoft.com/office/2007/relationships/hdphoto" Target="../media/hdphoto1.wdp"/><Relationship Id="rId4" Type="http://schemas.openxmlformats.org/officeDocument/2006/relationships/image" Target="../media/image27.png"/><Relationship Id="rId9" Type="http://schemas.microsoft.com/office/2007/relationships/hdphoto" Target="../media/hdphoto2.wdp"/></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6.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3.xml"/><Relationship Id="rId4" Type="http://schemas.openxmlformats.org/officeDocument/2006/relationships/image" Target="../media/image11.jp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3.xml"/><Relationship Id="rId4" Type="http://schemas.openxmlformats.org/officeDocument/2006/relationships/image" Target="../media/image11.jp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3.xml"/><Relationship Id="rId4" Type="http://schemas.openxmlformats.org/officeDocument/2006/relationships/image" Target="../media/image11.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image" Target="../media/image15.emf"/><Relationship Id="rId5" Type="http://schemas.openxmlformats.org/officeDocument/2006/relationships/oleObject" Target="../embeddings/oleObject1.bin"/><Relationship Id="rId4" Type="http://schemas.openxmlformats.org/officeDocument/2006/relationships/image" Target="../media/image16.jpeg"/></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8.jpeg"/><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3.xml"/><Relationship Id="rId1" Type="http://schemas.openxmlformats.org/officeDocument/2006/relationships/vmlDrawing" Target="../drawings/vmlDrawing3.vml"/><Relationship Id="rId5" Type="http://schemas.openxmlformats.org/officeDocument/2006/relationships/image" Target="../media/image17.emf"/><Relationship Id="rId4" Type="http://schemas.openxmlformats.org/officeDocument/2006/relationships/oleObject" Target="../embeddings/oleObject3.bin"/></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4.xml"/><Relationship Id="rId1" Type="http://schemas.openxmlformats.org/officeDocument/2006/relationships/vmlDrawing" Target="../drawings/vmlDrawing4.vml"/><Relationship Id="rId5" Type="http://schemas.openxmlformats.org/officeDocument/2006/relationships/image" Target="../media/image17.emf"/><Relationship Id="rId4" Type="http://schemas.openxmlformats.org/officeDocument/2006/relationships/oleObject" Target="../embeddings/oleObject4.bin"/></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5.xml"/><Relationship Id="rId1" Type="http://schemas.openxmlformats.org/officeDocument/2006/relationships/vmlDrawing" Target="../drawings/vmlDrawing5.vml"/><Relationship Id="rId5" Type="http://schemas.openxmlformats.org/officeDocument/2006/relationships/image" Target="../media/image20.emf"/><Relationship Id="rId4" Type="http://schemas.openxmlformats.org/officeDocument/2006/relationships/oleObject" Target="../embeddings/oleObject5.bin"/></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6.xml"/><Relationship Id="rId1" Type="http://schemas.openxmlformats.org/officeDocument/2006/relationships/vmlDrawing" Target="../drawings/vmlDrawing6.vml"/><Relationship Id="rId6" Type="http://schemas.openxmlformats.org/officeDocument/2006/relationships/image" Target="../media/image15.emf"/><Relationship Id="rId5" Type="http://schemas.openxmlformats.org/officeDocument/2006/relationships/oleObject" Target="../embeddings/oleObject6.bin"/><Relationship Id="rId4" Type="http://schemas.openxmlformats.org/officeDocument/2006/relationships/image" Target="../media/image16.jpeg"/></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emf"/><Relationship Id="rId1" Type="http://schemas.openxmlformats.org/officeDocument/2006/relationships/slideMaster" Target="../slideMasters/slideMaster5.xml"/><Relationship Id="rId4" Type="http://schemas.openxmlformats.org/officeDocument/2006/relationships/image" Target="../media/image23.sv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0FB6CC-98FF-45F0-B001-E54A79BA024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06B9ED5-E0AF-423E-B876-3E5B42D8E4D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7A52394-E0F6-493A-AC57-35327CA3F6DF}"/>
              </a:ext>
            </a:extLst>
          </p:cNvPr>
          <p:cNvSpPr>
            <a:spLocks noGrp="1"/>
          </p:cNvSpPr>
          <p:nvPr>
            <p:ph type="dt" sz="half" idx="10"/>
          </p:nvPr>
        </p:nvSpPr>
        <p:spPr/>
        <p:txBody>
          <a:bodyPr/>
          <a:lstStyle/>
          <a:p>
            <a:fld id="{70FA72B3-13E0-499E-991E-CA55BCCA76C2}" type="datetimeFigureOut">
              <a:rPr lang="en-US" smtClean="0"/>
              <a:t>11/17/2019</a:t>
            </a:fld>
            <a:endParaRPr lang="en-US"/>
          </a:p>
        </p:txBody>
      </p:sp>
      <p:sp>
        <p:nvSpPr>
          <p:cNvPr id="5" name="Footer Placeholder 4">
            <a:extLst>
              <a:ext uri="{FF2B5EF4-FFF2-40B4-BE49-F238E27FC236}">
                <a16:creationId xmlns:a16="http://schemas.microsoft.com/office/drawing/2014/main" id="{386C9515-2171-44A4-877F-A5B40600BA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8FFF368-4F23-40DA-9E72-22AF9D736DB9}"/>
              </a:ext>
            </a:extLst>
          </p:cNvPr>
          <p:cNvSpPr>
            <a:spLocks noGrp="1"/>
          </p:cNvSpPr>
          <p:nvPr>
            <p:ph type="sldNum" sz="quarter" idx="12"/>
          </p:nvPr>
        </p:nvSpPr>
        <p:spPr/>
        <p:txBody>
          <a:bodyPr/>
          <a:lstStyle/>
          <a:p>
            <a:fld id="{3007115E-C30D-4A42-9711-FB3FCFD5C189}" type="slidenum">
              <a:rPr lang="en-US" smtClean="0"/>
              <a:t>‹#›</a:t>
            </a:fld>
            <a:endParaRPr lang="en-US"/>
          </a:p>
        </p:txBody>
      </p:sp>
    </p:spTree>
    <p:extLst>
      <p:ext uri="{BB962C8B-B14F-4D97-AF65-F5344CB8AC3E}">
        <p14:creationId xmlns:p14="http://schemas.microsoft.com/office/powerpoint/2010/main" val="8550534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BB7BA7-0A8B-4C54-8586-4843067096C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F960154-79C5-4461-BDAA-3E0979B37FB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72189E-C4EC-4E3B-87EA-334CA223A693}"/>
              </a:ext>
            </a:extLst>
          </p:cNvPr>
          <p:cNvSpPr>
            <a:spLocks noGrp="1"/>
          </p:cNvSpPr>
          <p:nvPr>
            <p:ph type="dt" sz="half" idx="10"/>
          </p:nvPr>
        </p:nvSpPr>
        <p:spPr/>
        <p:txBody>
          <a:bodyPr/>
          <a:lstStyle/>
          <a:p>
            <a:fld id="{70FA72B3-13E0-499E-991E-CA55BCCA76C2}" type="datetimeFigureOut">
              <a:rPr lang="en-US" smtClean="0"/>
              <a:t>11/17/2019</a:t>
            </a:fld>
            <a:endParaRPr lang="en-US"/>
          </a:p>
        </p:txBody>
      </p:sp>
      <p:sp>
        <p:nvSpPr>
          <p:cNvPr id="5" name="Footer Placeholder 4">
            <a:extLst>
              <a:ext uri="{FF2B5EF4-FFF2-40B4-BE49-F238E27FC236}">
                <a16:creationId xmlns:a16="http://schemas.microsoft.com/office/drawing/2014/main" id="{276356FB-3DFE-43FB-AA1B-DAB4D6017BA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651103E-26CC-48EE-8119-B10D06C1B18A}"/>
              </a:ext>
            </a:extLst>
          </p:cNvPr>
          <p:cNvSpPr>
            <a:spLocks noGrp="1"/>
          </p:cNvSpPr>
          <p:nvPr>
            <p:ph type="sldNum" sz="quarter" idx="12"/>
          </p:nvPr>
        </p:nvSpPr>
        <p:spPr/>
        <p:txBody>
          <a:bodyPr/>
          <a:lstStyle/>
          <a:p>
            <a:fld id="{3007115E-C30D-4A42-9711-FB3FCFD5C189}" type="slidenum">
              <a:rPr lang="en-US" smtClean="0"/>
              <a:t>‹#›</a:t>
            </a:fld>
            <a:endParaRPr lang="en-US"/>
          </a:p>
        </p:txBody>
      </p:sp>
    </p:spTree>
    <p:extLst>
      <p:ext uri="{BB962C8B-B14F-4D97-AF65-F5344CB8AC3E}">
        <p14:creationId xmlns:p14="http://schemas.microsoft.com/office/powerpoint/2010/main" val="3165922012"/>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54"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grpSp>
        <p:nvGrpSpPr>
          <p:cNvPr id="27" name="Group 26">
            <a:extLst>
              <a:ext uri="{FF2B5EF4-FFF2-40B4-BE49-F238E27FC236}">
                <a16:creationId xmlns:a16="http://schemas.microsoft.com/office/drawing/2014/main" id="{43B08910-F1C3-47B2-8C69-1B107282064A}"/>
              </a:ext>
            </a:extLst>
          </p:cNvPr>
          <p:cNvGrpSpPr/>
          <p:nvPr userDrawn="1"/>
        </p:nvGrpSpPr>
        <p:grpSpPr bwMode="ltGray">
          <a:xfrm>
            <a:off x="6256118" y="-21838"/>
            <a:ext cx="5932086" cy="6890047"/>
            <a:chOff x="6256117" y="-21839"/>
            <a:chExt cx="5932086" cy="6890047"/>
          </a:xfrm>
        </p:grpSpPr>
        <p:grpSp>
          <p:nvGrpSpPr>
            <p:cNvPr id="28" name="Group 27">
              <a:extLst>
                <a:ext uri="{FF2B5EF4-FFF2-40B4-BE49-F238E27FC236}">
                  <a16:creationId xmlns:a16="http://schemas.microsoft.com/office/drawing/2014/main" id="{9FE7A031-B4AB-4071-98FF-24E766F9BB5C}"/>
                </a:ext>
              </a:extLst>
            </p:cNvPr>
            <p:cNvGrpSpPr/>
            <p:nvPr userDrawn="1"/>
          </p:nvGrpSpPr>
          <p:grpSpPr bwMode="ltGray">
            <a:xfrm>
              <a:off x="8507413" y="1457714"/>
              <a:ext cx="3680790" cy="5392441"/>
              <a:chOff x="8507413" y="1457714"/>
              <a:chExt cx="3680790" cy="5392441"/>
            </a:xfrm>
          </p:grpSpPr>
          <p:sp>
            <p:nvSpPr>
              <p:cNvPr id="60" name="Freeform: Shape 59">
                <a:extLst>
                  <a:ext uri="{FF2B5EF4-FFF2-40B4-BE49-F238E27FC236}">
                    <a16:creationId xmlns:a16="http://schemas.microsoft.com/office/drawing/2014/main" id="{6DC7067D-3957-4163-9442-C167A0A6216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1" name="Freeform: Shape 60">
                <a:extLst>
                  <a:ext uri="{FF2B5EF4-FFF2-40B4-BE49-F238E27FC236}">
                    <a16:creationId xmlns:a16="http://schemas.microsoft.com/office/drawing/2014/main" id="{D9AE235F-4F6C-4565-AADC-752626D64B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2" name="Freeform: Shape 61">
                <a:extLst>
                  <a:ext uri="{FF2B5EF4-FFF2-40B4-BE49-F238E27FC236}">
                    <a16:creationId xmlns:a16="http://schemas.microsoft.com/office/drawing/2014/main" id="{1EAADF52-7CC0-4715-8BAC-4186C7CE9B0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3" name="Freeform: Shape 62">
                <a:extLst>
                  <a:ext uri="{FF2B5EF4-FFF2-40B4-BE49-F238E27FC236}">
                    <a16:creationId xmlns:a16="http://schemas.microsoft.com/office/drawing/2014/main" id="{58AC140A-9DFB-45B7-82C2-CF25166A0D41}"/>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4" name="Freeform: Shape 63">
                <a:extLst>
                  <a:ext uri="{FF2B5EF4-FFF2-40B4-BE49-F238E27FC236}">
                    <a16:creationId xmlns:a16="http://schemas.microsoft.com/office/drawing/2014/main" id="{3436FDC7-3DF0-4E6A-B4A8-7EB4FF30AAF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5" name="Freeform: Shape 64">
                <a:extLst>
                  <a:ext uri="{FF2B5EF4-FFF2-40B4-BE49-F238E27FC236}">
                    <a16:creationId xmlns:a16="http://schemas.microsoft.com/office/drawing/2014/main" id="{D72FB5AA-3C69-4BB6-9C10-682E95EF1AAE}"/>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6" name="Freeform: Shape 65">
                <a:extLst>
                  <a:ext uri="{FF2B5EF4-FFF2-40B4-BE49-F238E27FC236}">
                    <a16:creationId xmlns:a16="http://schemas.microsoft.com/office/drawing/2014/main" id="{20321A7F-C5FC-4514-A3AC-41CC16FA85FD}"/>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7" name="Freeform: Shape 66">
                <a:extLst>
                  <a:ext uri="{FF2B5EF4-FFF2-40B4-BE49-F238E27FC236}">
                    <a16:creationId xmlns:a16="http://schemas.microsoft.com/office/drawing/2014/main" id="{B3C4B3CE-95D2-45A5-917E-A5389B118222}"/>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8" name="Freeform: Shape 67">
                <a:extLst>
                  <a:ext uri="{FF2B5EF4-FFF2-40B4-BE49-F238E27FC236}">
                    <a16:creationId xmlns:a16="http://schemas.microsoft.com/office/drawing/2014/main" id="{A5270AF0-DA91-4FF8-9B1C-35937E49D88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9" name="Freeform: Shape 68">
                <a:extLst>
                  <a:ext uri="{FF2B5EF4-FFF2-40B4-BE49-F238E27FC236}">
                    <a16:creationId xmlns:a16="http://schemas.microsoft.com/office/drawing/2014/main" id="{1B4AB4EC-0302-4902-B797-9B84C91FDE1B}"/>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70" name="Freeform: Shape 69">
                <a:extLst>
                  <a:ext uri="{FF2B5EF4-FFF2-40B4-BE49-F238E27FC236}">
                    <a16:creationId xmlns:a16="http://schemas.microsoft.com/office/drawing/2014/main" id="{E941D13F-2DD6-4121-8220-CC08400DD382}"/>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71" name="Freeform: Shape 70">
                <a:extLst>
                  <a:ext uri="{FF2B5EF4-FFF2-40B4-BE49-F238E27FC236}">
                    <a16:creationId xmlns:a16="http://schemas.microsoft.com/office/drawing/2014/main" id="{B98F2381-17CE-4672-96D3-D3E4A8C1115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72" name="Freeform: Shape 71">
                <a:extLst>
                  <a:ext uri="{FF2B5EF4-FFF2-40B4-BE49-F238E27FC236}">
                    <a16:creationId xmlns:a16="http://schemas.microsoft.com/office/drawing/2014/main" id="{E6A42BAE-DCEA-4A1A-8779-E499D67DA7B9}"/>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73" name="Freeform: Shape 72">
                <a:extLst>
                  <a:ext uri="{FF2B5EF4-FFF2-40B4-BE49-F238E27FC236}">
                    <a16:creationId xmlns:a16="http://schemas.microsoft.com/office/drawing/2014/main" id="{8D7995E7-6761-41BA-BE88-30DD0DF70D22}"/>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74" name="Freeform: Shape 73">
                <a:extLst>
                  <a:ext uri="{FF2B5EF4-FFF2-40B4-BE49-F238E27FC236}">
                    <a16:creationId xmlns:a16="http://schemas.microsoft.com/office/drawing/2014/main" id="{24D7B6AA-459B-44CF-9930-A05720C41315}"/>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75" name="Freeform: Shape 74">
                <a:extLst>
                  <a:ext uri="{FF2B5EF4-FFF2-40B4-BE49-F238E27FC236}">
                    <a16:creationId xmlns:a16="http://schemas.microsoft.com/office/drawing/2014/main" id="{0EBE7D0E-F0D6-4EA3-A151-C26BF3138977}"/>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cxnSp>
            <p:nvCxnSpPr>
              <p:cNvPr id="76" name="Straight Connector 75">
                <a:extLst>
                  <a:ext uri="{FF2B5EF4-FFF2-40B4-BE49-F238E27FC236}">
                    <a16:creationId xmlns:a16="http://schemas.microsoft.com/office/drawing/2014/main" id="{0118A379-1639-4C1C-9E5B-A39F1CD0A9D9}"/>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9" name="Group 28">
              <a:extLst>
                <a:ext uri="{FF2B5EF4-FFF2-40B4-BE49-F238E27FC236}">
                  <a16:creationId xmlns:a16="http://schemas.microsoft.com/office/drawing/2014/main" id="{E8DE972F-9FF1-4743-BF7F-15CC5403A6CF}"/>
                </a:ext>
              </a:extLst>
            </p:cNvPr>
            <p:cNvGrpSpPr/>
            <p:nvPr userDrawn="1"/>
          </p:nvGrpSpPr>
          <p:grpSpPr bwMode="ltGray">
            <a:xfrm>
              <a:off x="7545167" y="-21839"/>
              <a:ext cx="1192433" cy="1098538"/>
              <a:chOff x="7545167" y="-9139"/>
              <a:chExt cx="1192433" cy="1098538"/>
            </a:xfrm>
          </p:grpSpPr>
          <p:sp>
            <p:nvSpPr>
              <p:cNvPr id="34" name="Freeform: Shape 33">
                <a:extLst>
                  <a:ext uri="{FF2B5EF4-FFF2-40B4-BE49-F238E27FC236}">
                    <a16:creationId xmlns:a16="http://schemas.microsoft.com/office/drawing/2014/main" id="{795596FA-D3B2-4953-81FC-9958337AF5DC}"/>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00"/>
              </a:p>
            </p:txBody>
          </p:sp>
          <p:sp>
            <p:nvSpPr>
              <p:cNvPr id="35" name="Freeform: Shape 34">
                <a:extLst>
                  <a:ext uri="{FF2B5EF4-FFF2-40B4-BE49-F238E27FC236}">
                    <a16:creationId xmlns:a16="http://schemas.microsoft.com/office/drawing/2014/main" id="{7D57090A-B887-4CA7-A022-90564F12A9A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00"/>
              </a:p>
            </p:txBody>
          </p:sp>
          <p:sp>
            <p:nvSpPr>
              <p:cNvPr id="36" name="Freeform: Shape 35">
                <a:extLst>
                  <a:ext uri="{FF2B5EF4-FFF2-40B4-BE49-F238E27FC236}">
                    <a16:creationId xmlns:a16="http://schemas.microsoft.com/office/drawing/2014/main" id="{F9749B2E-C284-42A2-A061-B635FBBBD461}"/>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grpSp>
        <p:grpSp>
          <p:nvGrpSpPr>
            <p:cNvPr id="30" name="Group 29">
              <a:extLst>
                <a:ext uri="{FF2B5EF4-FFF2-40B4-BE49-F238E27FC236}">
                  <a16:creationId xmlns:a16="http://schemas.microsoft.com/office/drawing/2014/main" id="{0A74F4CD-889D-4E91-AB27-CCB11E8677AE}"/>
                </a:ext>
              </a:extLst>
            </p:cNvPr>
            <p:cNvGrpSpPr/>
            <p:nvPr userDrawn="1"/>
          </p:nvGrpSpPr>
          <p:grpSpPr bwMode="ltGray">
            <a:xfrm>
              <a:off x="6256117" y="5896894"/>
              <a:ext cx="1057910" cy="971314"/>
              <a:chOff x="6256117" y="5896894"/>
              <a:chExt cx="1057910" cy="971314"/>
            </a:xfrm>
          </p:grpSpPr>
          <p:sp>
            <p:nvSpPr>
              <p:cNvPr id="31" name="Freeform: Shape 30">
                <a:extLst>
                  <a:ext uri="{FF2B5EF4-FFF2-40B4-BE49-F238E27FC236}">
                    <a16:creationId xmlns:a16="http://schemas.microsoft.com/office/drawing/2014/main" id="{6CE97AB5-F3D1-4D1A-8F2F-166F6F85A189}"/>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32" name="Freeform: Shape 31">
                <a:extLst>
                  <a:ext uri="{FF2B5EF4-FFF2-40B4-BE49-F238E27FC236}">
                    <a16:creationId xmlns:a16="http://schemas.microsoft.com/office/drawing/2014/main" id="{55281A29-9018-48AF-8B81-EB9F71FE5ABA}"/>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33" name="Freeform: Shape 32">
                <a:extLst>
                  <a:ext uri="{FF2B5EF4-FFF2-40B4-BE49-F238E27FC236}">
                    <a16:creationId xmlns:a16="http://schemas.microsoft.com/office/drawing/2014/main" id="{2B1B3F07-773E-4FC0-9A04-73F52683190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grpSp>
      </p:grpSp>
    </p:spTree>
    <p:extLst>
      <p:ext uri="{BB962C8B-B14F-4D97-AF65-F5344CB8AC3E}">
        <p14:creationId xmlns:p14="http://schemas.microsoft.com/office/powerpoint/2010/main" val="3903725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54"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grpSp>
        <p:nvGrpSpPr>
          <p:cNvPr id="26" name="Group 25">
            <a:extLst>
              <a:ext uri="{FF2B5EF4-FFF2-40B4-BE49-F238E27FC236}">
                <a16:creationId xmlns:a16="http://schemas.microsoft.com/office/drawing/2014/main" id="{94867548-8B9A-436D-9AB6-D7EA0AC78267}"/>
              </a:ext>
            </a:extLst>
          </p:cNvPr>
          <p:cNvGrpSpPr/>
          <p:nvPr userDrawn="1"/>
        </p:nvGrpSpPr>
        <p:grpSpPr bwMode="ltGray">
          <a:xfrm>
            <a:off x="6256118" y="-21838"/>
            <a:ext cx="5932086" cy="6890047"/>
            <a:chOff x="6256117" y="-21839"/>
            <a:chExt cx="5932086" cy="6890047"/>
          </a:xfrm>
        </p:grpSpPr>
        <p:grpSp>
          <p:nvGrpSpPr>
            <p:cNvPr id="27" name="Group 26">
              <a:extLst>
                <a:ext uri="{FF2B5EF4-FFF2-40B4-BE49-F238E27FC236}">
                  <a16:creationId xmlns:a16="http://schemas.microsoft.com/office/drawing/2014/main" id="{E298AA2D-C933-41C0-B3A0-5E1B5429C617}"/>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DE45CCA4-1611-4A15-8D76-0CD4304233D4}"/>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0" name="Freeform: Shape 59">
                <a:extLst>
                  <a:ext uri="{FF2B5EF4-FFF2-40B4-BE49-F238E27FC236}">
                    <a16:creationId xmlns:a16="http://schemas.microsoft.com/office/drawing/2014/main" id="{BB20432D-F3B6-4212-B616-45AD62D0A8BA}"/>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1" name="Freeform: Shape 60">
                <a:extLst>
                  <a:ext uri="{FF2B5EF4-FFF2-40B4-BE49-F238E27FC236}">
                    <a16:creationId xmlns:a16="http://schemas.microsoft.com/office/drawing/2014/main" id="{5CB285A8-E7EF-4B70-8B71-2D09BE26853D}"/>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2" name="Freeform: Shape 61">
                <a:extLst>
                  <a:ext uri="{FF2B5EF4-FFF2-40B4-BE49-F238E27FC236}">
                    <a16:creationId xmlns:a16="http://schemas.microsoft.com/office/drawing/2014/main" id="{1D552378-B8A4-40F9-8A64-367F9EC304F0}"/>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3" name="Freeform: Shape 62">
                <a:extLst>
                  <a:ext uri="{FF2B5EF4-FFF2-40B4-BE49-F238E27FC236}">
                    <a16:creationId xmlns:a16="http://schemas.microsoft.com/office/drawing/2014/main" id="{6DED4FF8-FEAE-4CC0-8F5B-9FC2B47E570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4" name="Freeform: Shape 63">
                <a:extLst>
                  <a:ext uri="{FF2B5EF4-FFF2-40B4-BE49-F238E27FC236}">
                    <a16:creationId xmlns:a16="http://schemas.microsoft.com/office/drawing/2014/main" id="{54DD2AD2-299E-4049-881B-2BC838B6DB02}"/>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5" name="Freeform: Shape 64">
                <a:extLst>
                  <a:ext uri="{FF2B5EF4-FFF2-40B4-BE49-F238E27FC236}">
                    <a16:creationId xmlns:a16="http://schemas.microsoft.com/office/drawing/2014/main" id="{430A103C-9EC8-479D-9AEA-2FA30D0B683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6" name="Freeform: Shape 65">
                <a:extLst>
                  <a:ext uri="{FF2B5EF4-FFF2-40B4-BE49-F238E27FC236}">
                    <a16:creationId xmlns:a16="http://schemas.microsoft.com/office/drawing/2014/main" id="{FF762A67-8800-4EDC-ACA0-235237807007}"/>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7" name="Freeform: Shape 66">
                <a:extLst>
                  <a:ext uri="{FF2B5EF4-FFF2-40B4-BE49-F238E27FC236}">
                    <a16:creationId xmlns:a16="http://schemas.microsoft.com/office/drawing/2014/main" id="{0C1E21E3-4EFA-46DB-B62D-888B912FEC3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8" name="Freeform: Shape 67">
                <a:extLst>
                  <a:ext uri="{FF2B5EF4-FFF2-40B4-BE49-F238E27FC236}">
                    <a16:creationId xmlns:a16="http://schemas.microsoft.com/office/drawing/2014/main" id="{5C90FB2C-AED4-45EF-B005-A6F9315E6638}"/>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9" name="Freeform: Shape 68">
                <a:extLst>
                  <a:ext uri="{FF2B5EF4-FFF2-40B4-BE49-F238E27FC236}">
                    <a16:creationId xmlns:a16="http://schemas.microsoft.com/office/drawing/2014/main" id="{69EFEACE-63D5-4DE9-AE7A-022D10CBBAD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70" name="Freeform: Shape 69">
                <a:extLst>
                  <a:ext uri="{FF2B5EF4-FFF2-40B4-BE49-F238E27FC236}">
                    <a16:creationId xmlns:a16="http://schemas.microsoft.com/office/drawing/2014/main" id="{183FC86B-2504-437F-9155-736D3776FBC0}"/>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71" name="Freeform: Shape 70">
                <a:extLst>
                  <a:ext uri="{FF2B5EF4-FFF2-40B4-BE49-F238E27FC236}">
                    <a16:creationId xmlns:a16="http://schemas.microsoft.com/office/drawing/2014/main" id="{4BE281D9-0C46-4685-8A97-79D102C868ED}"/>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72" name="Freeform: Shape 71">
                <a:extLst>
                  <a:ext uri="{FF2B5EF4-FFF2-40B4-BE49-F238E27FC236}">
                    <a16:creationId xmlns:a16="http://schemas.microsoft.com/office/drawing/2014/main" id="{0B982782-C326-41A6-88DF-60D0069AAC1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73" name="Freeform: Shape 72">
                <a:extLst>
                  <a:ext uri="{FF2B5EF4-FFF2-40B4-BE49-F238E27FC236}">
                    <a16:creationId xmlns:a16="http://schemas.microsoft.com/office/drawing/2014/main" id="{C69C78E5-CDD7-45AD-9FAC-A193057F255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74" name="Freeform: Shape 73">
                <a:extLst>
                  <a:ext uri="{FF2B5EF4-FFF2-40B4-BE49-F238E27FC236}">
                    <a16:creationId xmlns:a16="http://schemas.microsoft.com/office/drawing/2014/main" id="{95E678CA-56AB-4822-8F79-1B384711F464}"/>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cxnSp>
            <p:nvCxnSpPr>
              <p:cNvPr id="75" name="Straight Connector 74">
                <a:extLst>
                  <a:ext uri="{FF2B5EF4-FFF2-40B4-BE49-F238E27FC236}">
                    <a16:creationId xmlns:a16="http://schemas.microsoft.com/office/drawing/2014/main" id="{94D454C8-0C5D-4654-B977-447674D5459E}"/>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7FD26513-923A-4E4E-88AB-484CF7F390D1}"/>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75F3DAB6-E46E-498F-AC8D-245DB12E86FA}"/>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00"/>
              </a:p>
            </p:txBody>
          </p:sp>
          <p:sp>
            <p:nvSpPr>
              <p:cNvPr id="34" name="Freeform: Shape 33">
                <a:extLst>
                  <a:ext uri="{FF2B5EF4-FFF2-40B4-BE49-F238E27FC236}">
                    <a16:creationId xmlns:a16="http://schemas.microsoft.com/office/drawing/2014/main" id="{2FF22795-13BD-4A36-8B98-FAE4B2B9567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00"/>
              </a:p>
            </p:txBody>
          </p:sp>
          <p:sp>
            <p:nvSpPr>
              <p:cNvPr id="58" name="Freeform: Shape 57">
                <a:extLst>
                  <a:ext uri="{FF2B5EF4-FFF2-40B4-BE49-F238E27FC236}">
                    <a16:creationId xmlns:a16="http://schemas.microsoft.com/office/drawing/2014/main" id="{26E68192-BBC2-4E66-BC2E-A6F5E839A4EC}"/>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grpSp>
        <p:grpSp>
          <p:nvGrpSpPr>
            <p:cNvPr id="29" name="Group 28">
              <a:extLst>
                <a:ext uri="{FF2B5EF4-FFF2-40B4-BE49-F238E27FC236}">
                  <a16:creationId xmlns:a16="http://schemas.microsoft.com/office/drawing/2014/main" id="{874CE4AB-E3EC-4485-A9DB-D3875DE15509}"/>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18D9197E-BD70-40A3-872D-2F635C47602A}"/>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31" name="Freeform: Shape 30">
                <a:extLst>
                  <a:ext uri="{FF2B5EF4-FFF2-40B4-BE49-F238E27FC236}">
                    <a16:creationId xmlns:a16="http://schemas.microsoft.com/office/drawing/2014/main" id="{DA35C218-6C8E-4E07-9EA7-15A37B43AD66}"/>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32" name="Freeform: Shape 31">
                <a:extLst>
                  <a:ext uri="{FF2B5EF4-FFF2-40B4-BE49-F238E27FC236}">
                    <a16:creationId xmlns:a16="http://schemas.microsoft.com/office/drawing/2014/main" id="{647F6A62-B1EC-420D-A385-9A9A03966E9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grpSp>
      </p:grpSp>
    </p:spTree>
    <p:extLst>
      <p:ext uri="{BB962C8B-B14F-4D97-AF65-F5344CB8AC3E}">
        <p14:creationId xmlns:p14="http://schemas.microsoft.com/office/powerpoint/2010/main" val="2327191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54"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grpSp>
        <p:nvGrpSpPr>
          <p:cNvPr id="26" name="Group 25">
            <a:extLst>
              <a:ext uri="{FF2B5EF4-FFF2-40B4-BE49-F238E27FC236}">
                <a16:creationId xmlns:a16="http://schemas.microsoft.com/office/drawing/2014/main" id="{2BBF7881-8D09-4F22-B10B-0916A242A2CD}"/>
              </a:ext>
            </a:extLst>
          </p:cNvPr>
          <p:cNvGrpSpPr/>
          <p:nvPr userDrawn="1"/>
        </p:nvGrpSpPr>
        <p:grpSpPr bwMode="ltGray">
          <a:xfrm>
            <a:off x="6256118" y="-21838"/>
            <a:ext cx="5932086" cy="6890047"/>
            <a:chOff x="6256117" y="-21839"/>
            <a:chExt cx="5932086" cy="6890047"/>
          </a:xfrm>
        </p:grpSpPr>
        <p:grpSp>
          <p:nvGrpSpPr>
            <p:cNvPr id="27" name="Group 26">
              <a:extLst>
                <a:ext uri="{FF2B5EF4-FFF2-40B4-BE49-F238E27FC236}">
                  <a16:creationId xmlns:a16="http://schemas.microsoft.com/office/drawing/2014/main" id="{F5B1D67C-D600-4009-9F96-DBD9F692B67A}"/>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589ED409-83AE-42D1-A29E-F5ACE1D5379C}"/>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0" name="Freeform: Shape 59">
                <a:extLst>
                  <a:ext uri="{FF2B5EF4-FFF2-40B4-BE49-F238E27FC236}">
                    <a16:creationId xmlns:a16="http://schemas.microsoft.com/office/drawing/2014/main" id="{A47E83EE-C7AB-4851-AC1F-A2E965DE8A4F}"/>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1" name="Freeform: Shape 60">
                <a:extLst>
                  <a:ext uri="{FF2B5EF4-FFF2-40B4-BE49-F238E27FC236}">
                    <a16:creationId xmlns:a16="http://schemas.microsoft.com/office/drawing/2014/main" id="{117874BE-F982-46B6-83B3-569DB8A26C11}"/>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2" name="Freeform: Shape 61">
                <a:extLst>
                  <a:ext uri="{FF2B5EF4-FFF2-40B4-BE49-F238E27FC236}">
                    <a16:creationId xmlns:a16="http://schemas.microsoft.com/office/drawing/2014/main" id="{172B84FE-1FBD-4DB0-A1BB-1D393BABFD96}"/>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3" name="Freeform: Shape 62">
                <a:extLst>
                  <a:ext uri="{FF2B5EF4-FFF2-40B4-BE49-F238E27FC236}">
                    <a16:creationId xmlns:a16="http://schemas.microsoft.com/office/drawing/2014/main" id="{F0612185-AF46-47F9-B984-65C416463817}"/>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4" name="Freeform: Shape 63">
                <a:extLst>
                  <a:ext uri="{FF2B5EF4-FFF2-40B4-BE49-F238E27FC236}">
                    <a16:creationId xmlns:a16="http://schemas.microsoft.com/office/drawing/2014/main" id="{1F4FE628-8992-4D3C-9177-54650A419B37}"/>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5" name="Freeform: Shape 64">
                <a:extLst>
                  <a:ext uri="{FF2B5EF4-FFF2-40B4-BE49-F238E27FC236}">
                    <a16:creationId xmlns:a16="http://schemas.microsoft.com/office/drawing/2014/main" id="{9EB1F0C1-51BC-433D-B643-499296AD9EB3}"/>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6" name="Freeform: Shape 65">
                <a:extLst>
                  <a:ext uri="{FF2B5EF4-FFF2-40B4-BE49-F238E27FC236}">
                    <a16:creationId xmlns:a16="http://schemas.microsoft.com/office/drawing/2014/main" id="{1F95DA3E-A7A9-4898-8537-3057A04A80B1}"/>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7" name="Freeform: Shape 66">
                <a:extLst>
                  <a:ext uri="{FF2B5EF4-FFF2-40B4-BE49-F238E27FC236}">
                    <a16:creationId xmlns:a16="http://schemas.microsoft.com/office/drawing/2014/main" id="{A0885F40-F98C-4749-AF50-8D882201C7B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8" name="Freeform: Shape 67">
                <a:extLst>
                  <a:ext uri="{FF2B5EF4-FFF2-40B4-BE49-F238E27FC236}">
                    <a16:creationId xmlns:a16="http://schemas.microsoft.com/office/drawing/2014/main" id="{5DF4BDA5-0196-465B-9592-AD537FCE4B9C}"/>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9" name="Freeform: Shape 68">
                <a:extLst>
                  <a:ext uri="{FF2B5EF4-FFF2-40B4-BE49-F238E27FC236}">
                    <a16:creationId xmlns:a16="http://schemas.microsoft.com/office/drawing/2014/main" id="{2C953882-CF21-4072-808A-AFC6C6427081}"/>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70" name="Freeform: Shape 69">
                <a:extLst>
                  <a:ext uri="{FF2B5EF4-FFF2-40B4-BE49-F238E27FC236}">
                    <a16:creationId xmlns:a16="http://schemas.microsoft.com/office/drawing/2014/main" id="{24ACD3F6-35BF-4463-9A90-5F5B9025D6D9}"/>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71" name="Freeform: Shape 70">
                <a:extLst>
                  <a:ext uri="{FF2B5EF4-FFF2-40B4-BE49-F238E27FC236}">
                    <a16:creationId xmlns:a16="http://schemas.microsoft.com/office/drawing/2014/main" id="{36E0228F-415B-4662-977D-90C5D263A103}"/>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72" name="Freeform: Shape 71">
                <a:extLst>
                  <a:ext uri="{FF2B5EF4-FFF2-40B4-BE49-F238E27FC236}">
                    <a16:creationId xmlns:a16="http://schemas.microsoft.com/office/drawing/2014/main" id="{BBA85FE8-C6CE-42AD-9924-C426CEBA2C5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73" name="Freeform: Shape 72">
                <a:extLst>
                  <a:ext uri="{FF2B5EF4-FFF2-40B4-BE49-F238E27FC236}">
                    <a16:creationId xmlns:a16="http://schemas.microsoft.com/office/drawing/2014/main" id="{50FBB4D3-1D1C-41F7-856E-89287C5609D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74" name="Freeform: Shape 73">
                <a:extLst>
                  <a:ext uri="{FF2B5EF4-FFF2-40B4-BE49-F238E27FC236}">
                    <a16:creationId xmlns:a16="http://schemas.microsoft.com/office/drawing/2014/main" id="{2F5EE762-48D4-46D8-8ECD-7595053F7D6E}"/>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cxnSp>
            <p:nvCxnSpPr>
              <p:cNvPr id="75" name="Straight Connector 74">
                <a:extLst>
                  <a:ext uri="{FF2B5EF4-FFF2-40B4-BE49-F238E27FC236}">
                    <a16:creationId xmlns:a16="http://schemas.microsoft.com/office/drawing/2014/main" id="{5602528A-0204-4F83-A3CC-B19E5ED41C75}"/>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570E694A-2FDE-4ED0-B17A-283BAEEEBC3F}"/>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3014F876-92BB-450A-A3A6-EB7B6C2CB558}"/>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00"/>
              </a:p>
            </p:txBody>
          </p:sp>
          <p:sp>
            <p:nvSpPr>
              <p:cNvPr id="34" name="Freeform: Shape 33">
                <a:extLst>
                  <a:ext uri="{FF2B5EF4-FFF2-40B4-BE49-F238E27FC236}">
                    <a16:creationId xmlns:a16="http://schemas.microsoft.com/office/drawing/2014/main" id="{1AFE4E51-6693-4C7C-9EE7-633EA9AAA2AC}"/>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00"/>
              </a:p>
            </p:txBody>
          </p:sp>
          <p:sp>
            <p:nvSpPr>
              <p:cNvPr id="58" name="Freeform: Shape 57">
                <a:extLst>
                  <a:ext uri="{FF2B5EF4-FFF2-40B4-BE49-F238E27FC236}">
                    <a16:creationId xmlns:a16="http://schemas.microsoft.com/office/drawing/2014/main" id="{522550D5-A578-4C33-B405-092D50801565}"/>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grpSp>
        <p:grpSp>
          <p:nvGrpSpPr>
            <p:cNvPr id="29" name="Group 28">
              <a:extLst>
                <a:ext uri="{FF2B5EF4-FFF2-40B4-BE49-F238E27FC236}">
                  <a16:creationId xmlns:a16="http://schemas.microsoft.com/office/drawing/2014/main" id="{6A5C88A0-A89F-42B9-B5E5-623E0E0D7555}"/>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C4AD7328-AEE6-43BE-8744-DE52D5F8CC2E}"/>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31" name="Freeform: Shape 30">
                <a:extLst>
                  <a:ext uri="{FF2B5EF4-FFF2-40B4-BE49-F238E27FC236}">
                    <a16:creationId xmlns:a16="http://schemas.microsoft.com/office/drawing/2014/main" id="{90DC1356-0D84-4394-B0FF-A91903B8585E}"/>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32" name="Freeform: Shape 31">
                <a:extLst>
                  <a:ext uri="{FF2B5EF4-FFF2-40B4-BE49-F238E27FC236}">
                    <a16:creationId xmlns:a16="http://schemas.microsoft.com/office/drawing/2014/main" id="{5CA4391C-EE34-4D39-AC03-6D3272F213DC}"/>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grpSp>
      </p:grpSp>
    </p:spTree>
    <p:extLst>
      <p:ext uri="{BB962C8B-B14F-4D97-AF65-F5344CB8AC3E}">
        <p14:creationId xmlns:p14="http://schemas.microsoft.com/office/powerpoint/2010/main" val="251354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9240167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7"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14"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7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1010"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8020232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6E6E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302"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Tree>
    <p:extLst>
      <p:ext uri="{BB962C8B-B14F-4D97-AF65-F5344CB8AC3E}">
        <p14:creationId xmlns:p14="http://schemas.microsoft.com/office/powerpoint/2010/main" val="338254826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2703565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5" y="222583"/>
            <a:ext cx="11336039" cy="758022"/>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grpSp>
        <p:nvGrpSpPr>
          <p:cNvPr id="7" name="Group 6">
            <a:extLst>
              <a:ext uri="{FF2B5EF4-FFF2-40B4-BE49-F238E27FC236}">
                <a16:creationId xmlns:a16="http://schemas.microsoft.com/office/drawing/2014/main" id="{D93F0F27-6B90-4485-A3C5-1C1E05E189E8}"/>
              </a:ext>
            </a:extLst>
          </p:cNvPr>
          <p:cNvGrpSpPr/>
          <p:nvPr userDrawn="1"/>
        </p:nvGrpSpPr>
        <p:grpSpPr>
          <a:xfrm>
            <a:off x="436378" y="6430993"/>
            <a:ext cx="11326085" cy="94962"/>
            <a:chOff x="445128" y="6559056"/>
            <a:chExt cx="11553197" cy="96854"/>
          </a:xfrm>
        </p:grpSpPr>
        <p:sp>
          <p:nvSpPr>
            <p:cNvPr id="8" name="TextBox 7">
              <a:extLst>
                <a:ext uri="{FF2B5EF4-FFF2-40B4-BE49-F238E27FC236}">
                  <a16:creationId xmlns:a16="http://schemas.microsoft.com/office/drawing/2014/main" id="{AE9C5276-7B68-429C-9DA6-E4F27E0CA047}"/>
                </a:ext>
              </a:extLst>
            </p:cNvPr>
            <p:cNvSpPr txBox="1"/>
            <p:nvPr userDrawn="1"/>
          </p:nvSpPr>
          <p:spPr>
            <a:xfrm>
              <a:off x="445128" y="6559056"/>
              <a:ext cx="979453" cy="96854"/>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13"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293436384"/>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userDrawn="1">
  <p:cSld name="Section Title ligh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54097" cy="498598"/>
          </a:xfrm>
          <a:noFill/>
        </p:spPr>
        <p:txBody>
          <a:bodyPr wrap="square" lIns="0" tIns="0" rIns="0" bIns="0" anchor="t" anchorCtr="0">
            <a:spAutoFit/>
          </a:bodyPr>
          <a:lstStyle>
            <a:lvl1pPr algn="l" defTabSz="932754"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3745868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Page 1">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4" y="2887206"/>
            <a:ext cx="4167887" cy="646331"/>
          </a:xfrm>
          <a:prstGeom prst="rect">
            <a:avLst/>
          </a:prstGeom>
        </p:spPr>
        <p:txBody>
          <a:bodyPr anchor="b" anchorCtr="0">
            <a:spAutoFit/>
          </a:bodyPr>
          <a:lstStyle>
            <a:lvl1pPr>
              <a:defRPr/>
            </a:lvl1pPr>
          </a:lstStyle>
          <a:p>
            <a:r>
              <a:rPr lang="en-US"/>
              <a:t>Presentation title</a:t>
            </a:r>
          </a:p>
        </p:txBody>
      </p:sp>
      <p:sp>
        <p:nvSpPr>
          <p:cNvPr id="5" name="Text Placeholder 4"/>
          <p:cNvSpPr>
            <a:spLocks noGrp="1"/>
          </p:cNvSpPr>
          <p:nvPr>
            <p:ph type="body" sz="quarter" idx="12" hasCustomPrompt="1"/>
          </p:nvPr>
        </p:nvSpPr>
        <p:spPr>
          <a:xfrm>
            <a:off x="582043" y="3962401"/>
            <a:ext cx="4164583" cy="307777"/>
          </a:xfrm>
          <a:prstGeom prst="rect">
            <a:avLst/>
          </a:prstGeo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Subtitle or speaker name</a:t>
            </a:r>
          </a:p>
        </p:txBody>
      </p:sp>
      <p:sp>
        <p:nvSpPr>
          <p:cNvPr id="4" name="Picture Placeholder 3"/>
          <p:cNvSpPr>
            <a:spLocks noGrp="1"/>
          </p:cNvSpPr>
          <p:nvPr>
            <p:ph type="pic" sz="quarter" idx="13" hasCustomPrompt="1"/>
          </p:nvPr>
        </p:nvSpPr>
        <p:spPr>
          <a:xfrm>
            <a:off x="5343525" y="0"/>
            <a:ext cx="6858000" cy="6858000"/>
          </a:xfrm>
          <a:prstGeom prst="rect">
            <a:avLst/>
          </a:prstGeom>
        </p:spPr>
        <p:txBody>
          <a:bodyPr/>
          <a:lstStyle>
            <a:lvl1pPr marL="0" indent="0">
              <a:buNone/>
              <a:defRPr/>
            </a:lvl1pPr>
          </a:lstStyle>
          <a:p>
            <a:r>
              <a:rPr lang="en-US"/>
              <a:t>Tap to insert photo or illustration</a:t>
            </a:r>
          </a:p>
        </p:txBody>
      </p:sp>
    </p:spTree>
    <p:extLst>
      <p:ext uri="{BB962C8B-B14F-4D97-AF65-F5344CB8AC3E}">
        <p14:creationId xmlns:p14="http://schemas.microsoft.com/office/powerpoint/2010/main" val="1143459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0F7FCA8-2ABE-4BF2-BE33-0FA8EA83421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3451E6B-4727-4BC4-BE9E-11FCF60F2F9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82FA949-945D-4D16-94E2-98D4DB412425}"/>
              </a:ext>
            </a:extLst>
          </p:cNvPr>
          <p:cNvSpPr>
            <a:spLocks noGrp="1"/>
          </p:cNvSpPr>
          <p:nvPr>
            <p:ph type="dt" sz="half" idx="10"/>
          </p:nvPr>
        </p:nvSpPr>
        <p:spPr/>
        <p:txBody>
          <a:bodyPr/>
          <a:lstStyle/>
          <a:p>
            <a:fld id="{70FA72B3-13E0-499E-991E-CA55BCCA76C2}" type="datetimeFigureOut">
              <a:rPr lang="en-US" smtClean="0"/>
              <a:t>11/17/2019</a:t>
            </a:fld>
            <a:endParaRPr lang="en-US"/>
          </a:p>
        </p:txBody>
      </p:sp>
      <p:sp>
        <p:nvSpPr>
          <p:cNvPr id="5" name="Footer Placeholder 4">
            <a:extLst>
              <a:ext uri="{FF2B5EF4-FFF2-40B4-BE49-F238E27FC236}">
                <a16:creationId xmlns:a16="http://schemas.microsoft.com/office/drawing/2014/main" id="{1914511A-3D4E-43E4-BF5D-81081AC6340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02BE1E5-CE82-4F31-99A6-EE975387922E}"/>
              </a:ext>
            </a:extLst>
          </p:cNvPr>
          <p:cNvSpPr>
            <a:spLocks noGrp="1"/>
          </p:cNvSpPr>
          <p:nvPr>
            <p:ph type="sldNum" sz="quarter" idx="12"/>
          </p:nvPr>
        </p:nvSpPr>
        <p:spPr/>
        <p:txBody>
          <a:bodyPr/>
          <a:lstStyle/>
          <a:p>
            <a:fld id="{3007115E-C30D-4A42-9711-FB3FCFD5C189}" type="slidenum">
              <a:rPr lang="en-US" smtClean="0"/>
              <a:t>‹#›</a:t>
            </a:fld>
            <a:endParaRPr lang="en-US"/>
          </a:p>
        </p:txBody>
      </p:sp>
    </p:spTree>
    <p:extLst>
      <p:ext uri="{BB962C8B-B14F-4D97-AF65-F5344CB8AC3E}">
        <p14:creationId xmlns:p14="http://schemas.microsoft.com/office/powerpoint/2010/main" val="1741900892"/>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Page 2">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354F2652-1511-3749-8911-1D882A53A79B}"/>
              </a:ext>
            </a:extLst>
          </p:cNvPr>
          <p:cNvSpPr>
            <a:spLocks noGrp="1"/>
          </p:cNvSpPr>
          <p:nvPr>
            <p:ph type="pic" sz="quarter" idx="14" hasCustomPrompt="1"/>
          </p:nvPr>
        </p:nvSpPr>
        <p:spPr>
          <a:xfrm>
            <a:off x="0" y="0"/>
            <a:ext cx="12192000" cy="6858000"/>
          </a:xfrm>
          <a:prstGeom prst="rect">
            <a:avLst/>
          </a:prstGeom>
        </p:spPr>
        <p:txBody>
          <a:bodyPr/>
          <a:lstStyle>
            <a:lvl1pPr marL="0" marR="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a:lvl1pPr>
          </a:lstStyle>
          <a:p>
            <a:pPr marL="0" marR="0" lvl="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insert photo or illustration</a:t>
            </a:r>
          </a:p>
          <a:p>
            <a:endParaRPr lang="en-US"/>
          </a:p>
        </p:txBody>
      </p:sp>
      <p:pic>
        <p:nvPicPr>
          <p:cNvPr id="6" name="MS logo gray - EMF" descr="Microsoft logo, gray text version">
            <a:extLst>
              <a:ext uri="{FF2B5EF4-FFF2-40B4-BE49-F238E27FC236}">
                <a16:creationId xmlns:a16="http://schemas.microsoft.com/office/drawing/2014/main" id="{3CC725DE-C7B6-4C58-AD2C-FED56896EFC4}"/>
              </a:ext>
            </a:extLst>
          </p:cNvPr>
          <p:cNvPicPr>
            <a:picLocks noChangeAspect="1"/>
          </p:cNvPicPr>
          <p:nvPr userDrawn="1"/>
        </p:nvPicPr>
        <p:blipFill>
          <a:blip r:embed="rId4"/>
          <a:stretch>
            <a:fillRect/>
          </a:stretch>
        </p:blipFill>
        <p:spPr bwMode="black">
          <a:xfrm>
            <a:off x="584200" y="585789"/>
            <a:ext cx="1366440" cy="292608"/>
          </a:xfrm>
          <a:prstGeom prst="rect">
            <a:avLst/>
          </a:prstGeom>
        </p:spPr>
      </p:pic>
      <p:sp>
        <p:nvSpPr>
          <p:cNvPr id="9" name="Title 1"/>
          <p:cNvSpPr>
            <a:spLocks noGrp="1"/>
          </p:cNvSpPr>
          <p:nvPr>
            <p:ph type="title" hasCustomPrompt="1"/>
          </p:nvPr>
        </p:nvSpPr>
        <p:spPr>
          <a:xfrm>
            <a:off x="584201" y="2979778"/>
            <a:ext cx="5083629" cy="553998"/>
          </a:xfrm>
          <a:prstGeom prst="rect">
            <a:avLst/>
          </a:prstGeom>
          <a:noFill/>
        </p:spPr>
        <p:txBody>
          <a:bodyPr wrap="square" lIns="0" tIns="0" rIns="0" bIns="0" anchor="b" anchorCtr="0">
            <a:spAutoFit/>
          </a:bodyPr>
          <a:lstStyle>
            <a:lvl1pPr>
              <a:defRPr sz="3600" spc="-50" baseline="0">
                <a:gradFill>
                  <a:gsLst>
                    <a:gs pos="21764">
                      <a:srgbClr val="1A1A1A"/>
                    </a:gs>
                    <a:gs pos="12500">
                      <a:srgbClr val="1A1A1A"/>
                    </a:gs>
                  </a:gsLst>
                  <a:lin ang="5400000" scaled="0"/>
                </a:gradFill>
                <a:latin typeface="+mj-lt"/>
                <a:cs typeface="Segoe UI" panose="020B0502040204020203" pitchFamily="34" charset="0"/>
              </a:defRPr>
            </a:lvl1pPr>
          </a:lstStyle>
          <a:p>
            <a:r>
              <a:rPr lang="en-US"/>
              <a:t>Presentation title</a:t>
            </a:r>
          </a:p>
        </p:txBody>
      </p:sp>
      <p:sp>
        <p:nvSpPr>
          <p:cNvPr id="5" name="Text Placeholder 4"/>
          <p:cNvSpPr>
            <a:spLocks noGrp="1"/>
          </p:cNvSpPr>
          <p:nvPr>
            <p:ph type="body" sz="quarter" idx="12" hasCustomPrompt="1"/>
          </p:nvPr>
        </p:nvSpPr>
        <p:spPr>
          <a:xfrm>
            <a:off x="584200" y="3962401"/>
            <a:ext cx="5084064" cy="307777"/>
          </a:xfrm>
          <a:prstGeom prst="rect">
            <a:avLst/>
          </a:prstGeom>
          <a:noFill/>
        </p:spPr>
        <p:txBody>
          <a:bodyPr wrap="square" lIns="0" tIns="0" rIns="0" bIns="0">
            <a:spAutoFit/>
          </a:bodyPr>
          <a:lstStyle>
            <a:lvl1pPr marL="0" indent="0">
              <a:spcBef>
                <a:spcPts val="0"/>
              </a:spcBef>
              <a:buNone/>
              <a:defRPr sz="2000"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a:t>Speaker name or subtitle text</a:t>
            </a:r>
          </a:p>
        </p:txBody>
      </p:sp>
      <p:sp>
        <p:nvSpPr>
          <p:cNvPr id="10" name="Text Placeholder 4"/>
          <p:cNvSpPr>
            <a:spLocks noGrp="1"/>
          </p:cNvSpPr>
          <p:nvPr>
            <p:ph type="body" sz="quarter" idx="13" hasCustomPrompt="1"/>
          </p:nvPr>
        </p:nvSpPr>
        <p:spPr>
          <a:xfrm>
            <a:off x="584200" y="4391901"/>
            <a:ext cx="5084064" cy="307777"/>
          </a:xfrm>
          <a:prstGeom prst="rect">
            <a:avLst/>
          </a:prstGeom>
          <a:noFill/>
        </p:spPr>
        <p:txBody>
          <a:bodyPr wrap="square" lIns="0" tIns="0" rIns="0" bIns="0">
            <a:spAutoFit/>
          </a:bodyPr>
          <a:lstStyle>
            <a:lvl1pPr marL="0" indent="0">
              <a:spcBef>
                <a:spcPts val="0"/>
              </a:spcBef>
              <a:buNone/>
              <a:defRPr sz="2000"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a:t>Date</a:t>
            </a:r>
          </a:p>
        </p:txBody>
      </p:sp>
    </p:spTree>
    <p:controls>
      <mc:AlternateContent xmlns:mc="http://schemas.openxmlformats.org/markup-compatibility/2006">
        <mc:Choice xmlns:v="urn:schemas-microsoft-com:vml" Requires="v">
          <p:control spid="7171" name="Image1" r:id="rId2" imgW="1542960" imgH="519120"/>
        </mc:Choice>
        <mc:Fallback>
          <p:control name="Image1" r:id="rId2" imgW="1542960" imgH="519120">
            <p:pic>
              <p:nvPicPr>
                <p:cNvPr id="2" name="Image1"/>
                <p:cNvPicPr>
                  <a:picLocks/>
                </p:cNvPicPr>
                <p:nvPr/>
              </p:nvPicPr>
              <p:blipFill>
                <a:blip r:embed="rId5"/>
                <a:stretch>
                  <a:fillRect/>
                </a:stretch>
              </p:blipFill>
              <p:spPr>
                <a:xfrm>
                  <a:off x="508958" y="465827"/>
                  <a:ext cx="1544128" cy="517584"/>
                </a:xfrm>
                <a:prstGeom prst="rect">
                  <a:avLst/>
                </a:prstGeom>
              </p:spPr>
            </p:pic>
          </p:control>
        </mc:Fallback>
      </mc:AlternateContent>
    </p:controls>
    <p:extLst>
      <p:ext uri="{BB962C8B-B14F-4D97-AF65-F5344CB8AC3E}">
        <p14:creationId xmlns:p14="http://schemas.microsoft.com/office/powerpoint/2010/main" val="41889195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sp>
        <p:nvSpPr>
          <p:cNvPr id="3" name="Text Placeholder 5"/>
          <p:cNvSpPr>
            <a:spLocks noGrp="1"/>
          </p:cNvSpPr>
          <p:nvPr>
            <p:ph type="body" sz="quarter" idx="10" hasCustomPrompt="1"/>
          </p:nvPr>
        </p:nvSpPr>
        <p:spPr>
          <a:xfrm>
            <a:off x="585217" y="406400"/>
            <a:ext cx="10972800" cy="548640"/>
          </a:xfrm>
          <a:prstGeom prst="rect">
            <a:avLst/>
          </a:prstGeom>
        </p:spPr>
        <p:txBody>
          <a:bodyPr/>
          <a:lstStyle>
            <a:lvl1pPr marL="0" indent="0">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Agenda title</a:t>
            </a:r>
          </a:p>
        </p:txBody>
      </p:sp>
      <p:sp>
        <p:nvSpPr>
          <p:cNvPr id="4" name="Picture Placeholder 7"/>
          <p:cNvSpPr>
            <a:spLocks noGrp="1"/>
          </p:cNvSpPr>
          <p:nvPr>
            <p:ph type="pic" sz="quarter" idx="11" hasCustomPrompt="1"/>
          </p:nvPr>
        </p:nvSpPr>
        <p:spPr>
          <a:xfrm>
            <a:off x="5334000" y="0"/>
            <a:ext cx="6858000" cy="6858000"/>
          </a:xfrm>
          <a:prstGeom prst="rect">
            <a:avLst/>
          </a:prstGeom>
        </p:spPr>
        <p:txBody>
          <a:bodyPr/>
          <a:lstStyle>
            <a:lvl1pPr marL="0" indent="0">
              <a:buNone/>
              <a:defRPr/>
            </a:lvl1pPr>
          </a:lstStyle>
          <a:p>
            <a:r>
              <a:rPr lang="en-US"/>
              <a:t>Tap to insert photo or illustration</a:t>
            </a:r>
          </a:p>
        </p:txBody>
      </p:sp>
      <p:sp>
        <p:nvSpPr>
          <p:cNvPr id="9" name="Text Placeholder 8"/>
          <p:cNvSpPr>
            <a:spLocks noGrp="1" noChangeAspect="1"/>
          </p:cNvSpPr>
          <p:nvPr>
            <p:ph type="body" sz="quarter" idx="12" hasCustomPrompt="1"/>
          </p:nvPr>
        </p:nvSpPr>
        <p:spPr>
          <a:xfrm>
            <a:off x="767249" y="1337022"/>
            <a:ext cx="3505074" cy="445674"/>
          </a:xfrm>
          <a:prstGeom prst="rect">
            <a:avLst/>
          </a:prstGeom>
        </p:spPr>
        <p:txBody>
          <a:bodyPr wrap="square" tIns="91440" bIns="91440" anchor="ctr">
            <a:noAutofit/>
          </a:bodyPr>
          <a:lstStyle>
            <a:lvl1pPr marL="285753" marR="0" indent="-285753" algn="l" defTabSz="932754"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baseline="0">
                <a:latin typeface="+mn-lt"/>
              </a:defRPr>
            </a:lvl1pPr>
            <a:lvl2pPr marL="228603" indent="0">
              <a:buNone/>
              <a:defRPr/>
            </a:lvl2pPr>
            <a:lvl3pPr marL="457205" indent="0">
              <a:buNone/>
              <a:defRPr/>
            </a:lvl3pPr>
            <a:lvl4pPr marL="661996" indent="0">
              <a:buNone/>
              <a:defRPr/>
            </a:lvl4pPr>
            <a:lvl5pPr marL="855674" indent="0">
              <a:buNone/>
              <a:defRPr/>
            </a:lvl5pPr>
          </a:lstStyle>
          <a:p>
            <a:pPr lvl="0"/>
            <a:r>
              <a:rPr lang="en-US"/>
              <a:t>Introduction</a:t>
            </a:r>
          </a:p>
        </p:txBody>
      </p:sp>
      <p:sp>
        <p:nvSpPr>
          <p:cNvPr id="5" name="Text Placeholder 8">
            <a:extLst>
              <a:ext uri="{FF2B5EF4-FFF2-40B4-BE49-F238E27FC236}">
                <a16:creationId xmlns:a16="http://schemas.microsoft.com/office/drawing/2014/main" id="{BF7076EE-0FDE-49BA-8528-89068F57E421}"/>
              </a:ext>
            </a:extLst>
          </p:cNvPr>
          <p:cNvSpPr>
            <a:spLocks noGrp="1" noChangeAspect="1"/>
          </p:cNvSpPr>
          <p:nvPr>
            <p:ph type="body" sz="quarter" idx="13" hasCustomPrompt="1"/>
          </p:nvPr>
        </p:nvSpPr>
        <p:spPr>
          <a:xfrm>
            <a:off x="767249" y="1935096"/>
            <a:ext cx="3505074" cy="445674"/>
          </a:xfrm>
          <a:prstGeom prst="rect">
            <a:avLst/>
          </a:prstGeom>
        </p:spPr>
        <p:txBody>
          <a:bodyPr wrap="square" tIns="91440" bIns="91440" anchor="ctr">
            <a:noAutofit/>
          </a:bodyPr>
          <a:lstStyle>
            <a:lvl1pPr marL="285753" marR="0" indent="-285753" algn="l" defTabSz="932754"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baseline="0">
                <a:latin typeface="+mn-lt"/>
              </a:defRPr>
            </a:lvl1pPr>
            <a:lvl2pPr marL="228603" indent="0">
              <a:buNone/>
              <a:defRPr/>
            </a:lvl2pPr>
            <a:lvl3pPr marL="457205" indent="0">
              <a:buNone/>
              <a:defRPr/>
            </a:lvl3pPr>
            <a:lvl4pPr marL="661996" indent="0">
              <a:buNone/>
              <a:defRPr/>
            </a:lvl4pPr>
            <a:lvl5pPr marL="855674" indent="0">
              <a:buNone/>
              <a:defRPr/>
            </a:lvl5pPr>
          </a:lstStyle>
          <a:p>
            <a:pPr lvl="0"/>
            <a:r>
              <a:rPr lang="en-US"/>
              <a:t>Title one</a:t>
            </a:r>
          </a:p>
        </p:txBody>
      </p:sp>
      <p:sp>
        <p:nvSpPr>
          <p:cNvPr id="6" name="Text Placeholder 8">
            <a:extLst>
              <a:ext uri="{FF2B5EF4-FFF2-40B4-BE49-F238E27FC236}">
                <a16:creationId xmlns:a16="http://schemas.microsoft.com/office/drawing/2014/main" id="{DB3D275D-1922-4D3C-9554-270C50A8112C}"/>
              </a:ext>
            </a:extLst>
          </p:cNvPr>
          <p:cNvSpPr>
            <a:spLocks noGrp="1" noChangeAspect="1"/>
          </p:cNvSpPr>
          <p:nvPr>
            <p:ph type="body" sz="quarter" idx="14" hasCustomPrompt="1"/>
          </p:nvPr>
        </p:nvSpPr>
        <p:spPr>
          <a:xfrm>
            <a:off x="767249" y="2533170"/>
            <a:ext cx="3505074" cy="445674"/>
          </a:xfrm>
          <a:prstGeom prst="rect">
            <a:avLst/>
          </a:prstGeom>
        </p:spPr>
        <p:txBody>
          <a:bodyPr wrap="square" tIns="91440" bIns="91440" anchor="ctr">
            <a:noAutofit/>
          </a:bodyPr>
          <a:lstStyle>
            <a:lvl1pPr marL="285753" marR="0" indent="-285753" algn="l" defTabSz="932754"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baseline="0">
                <a:latin typeface="+mn-lt"/>
              </a:defRPr>
            </a:lvl1pPr>
            <a:lvl2pPr marL="228603" indent="0">
              <a:buNone/>
              <a:defRPr/>
            </a:lvl2pPr>
            <a:lvl3pPr marL="457205" indent="0">
              <a:buNone/>
              <a:defRPr/>
            </a:lvl3pPr>
            <a:lvl4pPr marL="661996" indent="0">
              <a:buNone/>
              <a:defRPr/>
            </a:lvl4pPr>
            <a:lvl5pPr marL="855674" indent="0">
              <a:buNone/>
              <a:defRPr/>
            </a:lvl5pPr>
          </a:lstStyle>
          <a:p>
            <a:pPr lvl="0"/>
            <a:r>
              <a:rPr lang="en-US"/>
              <a:t>Title two</a:t>
            </a:r>
          </a:p>
        </p:txBody>
      </p:sp>
      <p:sp>
        <p:nvSpPr>
          <p:cNvPr id="7" name="Text Placeholder 8">
            <a:extLst>
              <a:ext uri="{FF2B5EF4-FFF2-40B4-BE49-F238E27FC236}">
                <a16:creationId xmlns:a16="http://schemas.microsoft.com/office/drawing/2014/main" id="{EBE8CB98-A5E6-478B-A1E9-4433FCCCFAE1}"/>
              </a:ext>
            </a:extLst>
          </p:cNvPr>
          <p:cNvSpPr>
            <a:spLocks noGrp="1" noChangeAspect="1"/>
          </p:cNvSpPr>
          <p:nvPr>
            <p:ph type="body" sz="quarter" idx="15" hasCustomPrompt="1"/>
          </p:nvPr>
        </p:nvSpPr>
        <p:spPr>
          <a:xfrm>
            <a:off x="767249" y="3131244"/>
            <a:ext cx="3505074" cy="445674"/>
          </a:xfrm>
          <a:prstGeom prst="rect">
            <a:avLst/>
          </a:prstGeom>
        </p:spPr>
        <p:txBody>
          <a:bodyPr wrap="square" tIns="91440" bIns="91440" anchor="ctr">
            <a:noAutofit/>
          </a:bodyPr>
          <a:lstStyle>
            <a:lvl1pPr marL="285753" marR="0" indent="-285753" algn="l" defTabSz="932754"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baseline="0">
                <a:latin typeface="+mn-lt"/>
              </a:defRPr>
            </a:lvl1pPr>
            <a:lvl2pPr marL="228603" indent="0">
              <a:buNone/>
              <a:defRPr/>
            </a:lvl2pPr>
            <a:lvl3pPr marL="457205" indent="0">
              <a:buNone/>
              <a:defRPr/>
            </a:lvl3pPr>
            <a:lvl4pPr marL="661996" indent="0">
              <a:buNone/>
              <a:defRPr/>
            </a:lvl4pPr>
            <a:lvl5pPr marL="855674" indent="0">
              <a:buNone/>
              <a:defRPr/>
            </a:lvl5pPr>
          </a:lstStyle>
          <a:p>
            <a:pPr lvl="0"/>
            <a:r>
              <a:rPr lang="en-US"/>
              <a:t>Title three</a:t>
            </a:r>
          </a:p>
        </p:txBody>
      </p:sp>
      <p:sp>
        <p:nvSpPr>
          <p:cNvPr id="8" name="Text Placeholder 8">
            <a:extLst>
              <a:ext uri="{FF2B5EF4-FFF2-40B4-BE49-F238E27FC236}">
                <a16:creationId xmlns:a16="http://schemas.microsoft.com/office/drawing/2014/main" id="{EA3E4E54-279B-4488-9A09-08E2DD6F8AAD}"/>
              </a:ext>
            </a:extLst>
          </p:cNvPr>
          <p:cNvSpPr>
            <a:spLocks noGrp="1" noChangeAspect="1"/>
          </p:cNvSpPr>
          <p:nvPr>
            <p:ph type="body" sz="quarter" idx="16" hasCustomPrompt="1"/>
          </p:nvPr>
        </p:nvSpPr>
        <p:spPr>
          <a:xfrm>
            <a:off x="767249" y="3729318"/>
            <a:ext cx="3505074" cy="445674"/>
          </a:xfrm>
          <a:prstGeom prst="rect">
            <a:avLst/>
          </a:prstGeom>
        </p:spPr>
        <p:txBody>
          <a:bodyPr wrap="square" tIns="91440" bIns="91440" anchor="ctr">
            <a:noAutofit/>
          </a:bodyPr>
          <a:lstStyle>
            <a:lvl1pPr marL="285753" marR="0" indent="-285753" algn="l" defTabSz="932754"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baseline="0">
                <a:latin typeface="+mn-lt"/>
              </a:defRPr>
            </a:lvl1pPr>
            <a:lvl2pPr marL="228603" indent="0">
              <a:buNone/>
              <a:defRPr/>
            </a:lvl2pPr>
            <a:lvl3pPr marL="457205" indent="0">
              <a:buNone/>
              <a:defRPr/>
            </a:lvl3pPr>
            <a:lvl4pPr marL="661996" indent="0">
              <a:buNone/>
              <a:defRPr/>
            </a:lvl4pPr>
            <a:lvl5pPr marL="855674" indent="0">
              <a:buNone/>
              <a:defRPr/>
            </a:lvl5pPr>
          </a:lstStyle>
          <a:p>
            <a:pPr lvl="0"/>
            <a:r>
              <a:rPr lang="en-US"/>
              <a:t>Title four</a:t>
            </a:r>
          </a:p>
        </p:txBody>
      </p:sp>
      <p:sp>
        <p:nvSpPr>
          <p:cNvPr id="10" name="Text Placeholder 8">
            <a:extLst>
              <a:ext uri="{FF2B5EF4-FFF2-40B4-BE49-F238E27FC236}">
                <a16:creationId xmlns:a16="http://schemas.microsoft.com/office/drawing/2014/main" id="{6F94CB06-A073-4D7A-96A4-1D2D0D861E44}"/>
              </a:ext>
            </a:extLst>
          </p:cNvPr>
          <p:cNvSpPr>
            <a:spLocks noGrp="1" noChangeAspect="1"/>
          </p:cNvSpPr>
          <p:nvPr>
            <p:ph type="body" sz="quarter" idx="17" hasCustomPrompt="1"/>
          </p:nvPr>
        </p:nvSpPr>
        <p:spPr>
          <a:xfrm>
            <a:off x="767249" y="4327392"/>
            <a:ext cx="3505074" cy="445674"/>
          </a:xfrm>
          <a:prstGeom prst="rect">
            <a:avLst/>
          </a:prstGeom>
        </p:spPr>
        <p:txBody>
          <a:bodyPr wrap="square" tIns="91440" bIns="91440" anchor="ctr">
            <a:noAutofit/>
          </a:bodyPr>
          <a:lstStyle>
            <a:lvl1pPr marL="285753" marR="0" indent="-285753" algn="l" defTabSz="932754"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baseline="0">
                <a:latin typeface="+mn-lt"/>
              </a:defRPr>
            </a:lvl1pPr>
            <a:lvl2pPr marL="228603" indent="0">
              <a:buNone/>
              <a:defRPr/>
            </a:lvl2pPr>
            <a:lvl3pPr marL="457205" indent="0">
              <a:buNone/>
              <a:defRPr/>
            </a:lvl3pPr>
            <a:lvl4pPr marL="661996" indent="0">
              <a:buNone/>
              <a:defRPr/>
            </a:lvl4pPr>
            <a:lvl5pPr marL="855674" indent="0">
              <a:buNone/>
              <a:defRPr/>
            </a:lvl5pPr>
          </a:lstStyle>
          <a:p>
            <a:pPr lvl="0"/>
            <a:r>
              <a:rPr lang="en-US"/>
              <a:t>Title five</a:t>
            </a:r>
          </a:p>
        </p:txBody>
      </p:sp>
      <p:sp>
        <p:nvSpPr>
          <p:cNvPr id="12" name="Text Placeholder 8">
            <a:extLst>
              <a:ext uri="{FF2B5EF4-FFF2-40B4-BE49-F238E27FC236}">
                <a16:creationId xmlns:a16="http://schemas.microsoft.com/office/drawing/2014/main" id="{CED517BD-09FB-4E2A-9A19-F7147B87FF43}"/>
              </a:ext>
            </a:extLst>
          </p:cNvPr>
          <p:cNvSpPr>
            <a:spLocks noGrp="1" noChangeAspect="1"/>
          </p:cNvSpPr>
          <p:nvPr>
            <p:ph type="body" sz="quarter" idx="18" hasCustomPrompt="1"/>
          </p:nvPr>
        </p:nvSpPr>
        <p:spPr>
          <a:xfrm>
            <a:off x="767249" y="4925466"/>
            <a:ext cx="3505074" cy="445674"/>
          </a:xfrm>
          <a:prstGeom prst="rect">
            <a:avLst/>
          </a:prstGeom>
        </p:spPr>
        <p:txBody>
          <a:bodyPr wrap="square" tIns="91440" bIns="91440" anchor="ctr">
            <a:noAutofit/>
          </a:bodyPr>
          <a:lstStyle>
            <a:lvl1pPr marL="285753" marR="0" indent="-285753" algn="l" defTabSz="932754"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baseline="0">
                <a:latin typeface="+mn-lt"/>
              </a:defRPr>
            </a:lvl1pPr>
            <a:lvl2pPr marL="228603" indent="0">
              <a:buNone/>
              <a:defRPr/>
            </a:lvl2pPr>
            <a:lvl3pPr marL="457205" indent="0">
              <a:buNone/>
              <a:defRPr/>
            </a:lvl3pPr>
            <a:lvl4pPr marL="661996" indent="0">
              <a:buNone/>
              <a:defRPr/>
            </a:lvl4pPr>
            <a:lvl5pPr marL="855674" indent="0">
              <a:buNone/>
              <a:defRPr/>
            </a:lvl5pPr>
          </a:lstStyle>
          <a:p>
            <a:pPr lvl="0"/>
            <a:r>
              <a:rPr lang="en-US"/>
              <a:t>Title six</a:t>
            </a:r>
          </a:p>
        </p:txBody>
      </p:sp>
      <p:sp>
        <p:nvSpPr>
          <p:cNvPr id="13" name="Text Placeholder 8">
            <a:extLst>
              <a:ext uri="{FF2B5EF4-FFF2-40B4-BE49-F238E27FC236}">
                <a16:creationId xmlns:a16="http://schemas.microsoft.com/office/drawing/2014/main" id="{12BDF599-06DA-465C-872F-114A63F76D8E}"/>
              </a:ext>
            </a:extLst>
          </p:cNvPr>
          <p:cNvSpPr>
            <a:spLocks noGrp="1" noChangeAspect="1"/>
          </p:cNvSpPr>
          <p:nvPr>
            <p:ph type="body" sz="quarter" idx="19" hasCustomPrompt="1"/>
          </p:nvPr>
        </p:nvSpPr>
        <p:spPr>
          <a:xfrm>
            <a:off x="767249" y="5523540"/>
            <a:ext cx="3505074" cy="445674"/>
          </a:xfrm>
          <a:prstGeom prst="rect">
            <a:avLst/>
          </a:prstGeom>
        </p:spPr>
        <p:txBody>
          <a:bodyPr wrap="square" tIns="91440" bIns="91440" anchor="ctr">
            <a:noAutofit/>
          </a:bodyPr>
          <a:lstStyle>
            <a:lvl1pPr marL="285753" marR="0" indent="-285753" algn="l" defTabSz="932754"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baseline="0">
                <a:latin typeface="+mn-lt"/>
              </a:defRPr>
            </a:lvl1pPr>
            <a:lvl2pPr marL="228603" indent="0">
              <a:buNone/>
              <a:defRPr/>
            </a:lvl2pPr>
            <a:lvl3pPr marL="457205" indent="0">
              <a:buNone/>
              <a:defRPr/>
            </a:lvl3pPr>
            <a:lvl4pPr marL="661996" indent="0">
              <a:buNone/>
              <a:defRPr/>
            </a:lvl4pPr>
            <a:lvl5pPr marL="855674" indent="0">
              <a:buNone/>
              <a:defRPr/>
            </a:lvl5pPr>
          </a:lstStyle>
          <a:p>
            <a:pPr lvl="0"/>
            <a:r>
              <a:rPr lang="en-US"/>
              <a:t>Title seven</a:t>
            </a:r>
          </a:p>
        </p:txBody>
      </p:sp>
    </p:spTree>
    <p:extLst>
      <p:ext uri="{BB962C8B-B14F-4D97-AF65-F5344CB8AC3E}">
        <p14:creationId xmlns:p14="http://schemas.microsoft.com/office/powerpoint/2010/main" val="1927811613"/>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20" name="Text Placeholder 12">
            <a:extLst>
              <a:ext uri="{FF2B5EF4-FFF2-40B4-BE49-F238E27FC236}">
                <a16:creationId xmlns:a16="http://schemas.microsoft.com/office/drawing/2014/main" id="{6F3D3840-0836-46AD-862C-6B05C2E26D8F}"/>
              </a:ext>
            </a:extLst>
          </p:cNvPr>
          <p:cNvSpPr>
            <a:spLocks noGrp="1"/>
          </p:cNvSpPr>
          <p:nvPr>
            <p:ph type="body" sz="quarter" idx="17" hasCustomPrompt="1"/>
          </p:nvPr>
        </p:nvSpPr>
        <p:spPr>
          <a:xfrm>
            <a:off x="788989" y="5720885"/>
            <a:ext cx="10642463" cy="386230"/>
          </a:xfrm>
          <a:prstGeom prst="rect">
            <a:avLst/>
          </a:prstGeom>
          <a:solidFill>
            <a:srgbClr val="0078D4"/>
          </a:solidFill>
          <a:ln>
            <a:noFill/>
          </a:ln>
        </p:spPr>
        <p:txBody>
          <a:bodyPr lIns="180000" tIns="0" rIns="36000" anchor="ctr" anchorCtr="0">
            <a:noAutofit/>
          </a:bodyPr>
          <a:lstStyle>
            <a:lvl1pPr marL="0" indent="0" algn="ctr">
              <a:buNone/>
              <a:defRPr sz="1600" b="0">
                <a:solidFill>
                  <a:schemeClr val="bg1"/>
                </a:solidFill>
                <a:latin typeface="+mn-lt"/>
              </a:defRPr>
            </a:lvl1pPr>
          </a:lstStyle>
          <a:p>
            <a:pPr lvl="0"/>
            <a:r>
              <a:rPr lang="en-US"/>
              <a:t>Duration if more than three days, remove if not needed</a:t>
            </a:r>
          </a:p>
        </p:txBody>
      </p:sp>
      <p:sp>
        <p:nvSpPr>
          <p:cNvPr id="13" name="Text Placeholder 12">
            <a:extLst>
              <a:ext uri="{FF2B5EF4-FFF2-40B4-BE49-F238E27FC236}">
                <a16:creationId xmlns:a16="http://schemas.microsoft.com/office/drawing/2014/main" id="{5B47C2CE-447B-4CD5-92B8-D12966A20111}"/>
              </a:ext>
            </a:extLst>
          </p:cNvPr>
          <p:cNvSpPr>
            <a:spLocks noGrp="1"/>
          </p:cNvSpPr>
          <p:nvPr>
            <p:ph type="body" sz="quarter" idx="10" hasCustomPrompt="1"/>
          </p:nvPr>
        </p:nvSpPr>
        <p:spPr>
          <a:xfrm>
            <a:off x="788989" y="2765426"/>
            <a:ext cx="3216275" cy="2765429"/>
          </a:xfrm>
          <a:prstGeom prst="rect">
            <a:avLst/>
          </a:prstGeom>
          <a:solidFill>
            <a:srgbClr val="E6E6E6"/>
          </a:solidFill>
        </p:spPr>
        <p:txBody>
          <a:bodyPr lIns="180000">
            <a:noAutofit/>
          </a:bodyPr>
          <a:lstStyle>
            <a:lvl1pPr marL="228603" marR="0" indent="-228603" algn="l" defTabSz="93275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a:latin typeface="+mn-lt"/>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endParaRPr lang="en-US"/>
          </a:p>
          <a:p>
            <a:pPr marL="228603" marR="0" lvl="0" indent="-228603" algn="l" defTabSz="93275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endParaRPr lang="en-US"/>
          </a:p>
          <a:p>
            <a:pPr lvl="0"/>
            <a:endParaRPr lang="en-US"/>
          </a:p>
        </p:txBody>
      </p:sp>
      <p:sp>
        <p:nvSpPr>
          <p:cNvPr id="14" name="Text Placeholder 12">
            <a:extLst>
              <a:ext uri="{FF2B5EF4-FFF2-40B4-BE49-F238E27FC236}">
                <a16:creationId xmlns:a16="http://schemas.microsoft.com/office/drawing/2014/main" id="{9B86F0D1-46C3-429B-8F25-2ACB764C291C}"/>
              </a:ext>
            </a:extLst>
          </p:cNvPr>
          <p:cNvSpPr>
            <a:spLocks noGrp="1"/>
          </p:cNvSpPr>
          <p:nvPr>
            <p:ph type="body" sz="quarter" idx="11" hasCustomPrompt="1"/>
          </p:nvPr>
        </p:nvSpPr>
        <p:spPr>
          <a:xfrm>
            <a:off x="4502401" y="2765426"/>
            <a:ext cx="3216275" cy="2765429"/>
          </a:xfrm>
          <a:prstGeom prst="rect">
            <a:avLst/>
          </a:prstGeom>
          <a:solidFill>
            <a:srgbClr val="E6E6E6"/>
          </a:solidFill>
        </p:spPr>
        <p:txBody>
          <a:bodyPr lIns="180000">
            <a:noAutofit/>
          </a:bodyPr>
          <a:lstStyle>
            <a:lvl1pPr marL="228603" marR="0" indent="-228603" algn="l" defTabSz="93275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a:latin typeface="+mn-lt"/>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endParaRPr lang="en-US"/>
          </a:p>
          <a:p>
            <a:pPr marL="228603" marR="0" lvl="0" indent="-228603" algn="l" defTabSz="93275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endParaRPr lang="en-US"/>
          </a:p>
          <a:p>
            <a:pPr lvl="0"/>
            <a:endParaRPr lang="en-US"/>
          </a:p>
        </p:txBody>
      </p:sp>
      <p:sp>
        <p:nvSpPr>
          <p:cNvPr id="15" name="Text Placeholder 12">
            <a:extLst>
              <a:ext uri="{FF2B5EF4-FFF2-40B4-BE49-F238E27FC236}">
                <a16:creationId xmlns:a16="http://schemas.microsoft.com/office/drawing/2014/main" id="{293D30BE-D36F-4566-9DF4-E380EFF170B0}"/>
              </a:ext>
            </a:extLst>
          </p:cNvPr>
          <p:cNvSpPr>
            <a:spLocks noGrp="1"/>
          </p:cNvSpPr>
          <p:nvPr>
            <p:ph type="body" sz="quarter" idx="12" hasCustomPrompt="1"/>
          </p:nvPr>
        </p:nvSpPr>
        <p:spPr>
          <a:xfrm>
            <a:off x="8215177" y="2765426"/>
            <a:ext cx="3216275" cy="2765429"/>
          </a:xfrm>
          <a:prstGeom prst="rect">
            <a:avLst/>
          </a:prstGeom>
          <a:solidFill>
            <a:srgbClr val="E6E6E6"/>
          </a:solidFill>
        </p:spPr>
        <p:txBody>
          <a:bodyPr lIns="180000">
            <a:noAutofit/>
          </a:bodyPr>
          <a:lstStyle>
            <a:lvl1pPr marL="228603" marR="0" indent="-228603" algn="l" defTabSz="93275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a:latin typeface="+mn-lt"/>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endParaRPr lang="en-US"/>
          </a:p>
          <a:p>
            <a:pPr marL="228603" marR="0" lvl="0" indent="-228603" algn="l" defTabSz="93275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endParaRPr lang="en-US"/>
          </a:p>
          <a:p>
            <a:pPr lvl="0"/>
            <a:endParaRPr lang="en-US"/>
          </a:p>
        </p:txBody>
      </p:sp>
      <p:sp>
        <p:nvSpPr>
          <p:cNvPr id="16" name="Text Placeholder 12">
            <a:extLst>
              <a:ext uri="{FF2B5EF4-FFF2-40B4-BE49-F238E27FC236}">
                <a16:creationId xmlns:a16="http://schemas.microsoft.com/office/drawing/2014/main" id="{0295CE30-F606-43F9-9CC9-ED1166F8181F}"/>
              </a:ext>
            </a:extLst>
          </p:cNvPr>
          <p:cNvSpPr>
            <a:spLocks noGrp="1"/>
          </p:cNvSpPr>
          <p:nvPr>
            <p:ph type="body" sz="quarter" idx="13" hasCustomPrompt="1"/>
          </p:nvPr>
        </p:nvSpPr>
        <p:spPr>
          <a:xfrm>
            <a:off x="788989" y="2020735"/>
            <a:ext cx="3216275" cy="679339"/>
          </a:xfrm>
          <a:prstGeom prst="rect">
            <a:avLst/>
          </a:prstGeom>
          <a:solidFill>
            <a:srgbClr val="E6E6E6"/>
          </a:solidFill>
        </p:spPr>
        <p:txBody>
          <a:bodyPr lIns="180000" tIns="0" rIns="36000" anchor="ctr" anchorCtr="0">
            <a:noAutofit/>
          </a:bodyPr>
          <a:lstStyle>
            <a:lvl1pPr marL="0" indent="0" algn="ctr">
              <a:buNone/>
              <a:defRPr sz="2000">
                <a:latin typeface="+mn-lt"/>
              </a:defRPr>
            </a:lvl1pPr>
          </a:lstStyle>
          <a:p>
            <a:pPr lvl="0"/>
            <a:r>
              <a:rPr lang="en-US"/>
              <a:t>Day one: Title</a:t>
            </a:r>
          </a:p>
        </p:txBody>
      </p:sp>
      <p:sp>
        <p:nvSpPr>
          <p:cNvPr id="17" name="Text Placeholder 12">
            <a:extLst>
              <a:ext uri="{FF2B5EF4-FFF2-40B4-BE49-F238E27FC236}">
                <a16:creationId xmlns:a16="http://schemas.microsoft.com/office/drawing/2014/main" id="{D5CA77D7-C07D-44C6-9FB1-93A5391741B7}"/>
              </a:ext>
            </a:extLst>
          </p:cNvPr>
          <p:cNvSpPr>
            <a:spLocks noGrp="1"/>
          </p:cNvSpPr>
          <p:nvPr>
            <p:ph type="body" sz="quarter" idx="14" hasCustomPrompt="1"/>
          </p:nvPr>
        </p:nvSpPr>
        <p:spPr>
          <a:xfrm>
            <a:off x="4502401" y="2020735"/>
            <a:ext cx="3216275" cy="679339"/>
          </a:xfrm>
          <a:prstGeom prst="rect">
            <a:avLst/>
          </a:prstGeom>
          <a:solidFill>
            <a:srgbClr val="E6E6E6"/>
          </a:solidFill>
        </p:spPr>
        <p:txBody>
          <a:bodyPr lIns="180000" tIns="0" rIns="36000" anchor="ctr" anchorCtr="0">
            <a:noAutofit/>
          </a:bodyPr>
          <a:lstStyle>
            <a:lvl1pPr marL="0" indent="0" algn="ctr">
              <a:buNone/>
              <a:defRPr sz="2000">
                <a:latin typeface="+mn-lt"/>
              </a:defRPr>
            </a:lvl1pPr>
          </a:lstStyle>
          <a:p>
            <a:pPr lvl="0"/>
            <a:r>
              <a:rPr lang="en-US"/>
              <a:t>Day two: Title</a:t>
            </a:r>
          </a:p>
        </p:txBody>
      </p:sp>
      <p:sp>
        <p:nvSpPr>
          <p:cNvPr id="18" name="Text Placeholder 12">
            <a:extLst>
              <a:ext uri="{FF2B5EF4-FFF2-40B4-BE49-F238E27FC236}">
                <a16:creationId xmlns:a16="http://schemas.microsoft.com/office/drawing/2014/main" id="{FB5D79E9-C61B-4C96-B92C-B14B3FB9ECC2}"/>
              </a:ext>
            </a:extLst>
          </p:cNvPr>
          <p:cNvSpPr>
            <a:spLocks noGrp="1"/>
          </p:cNvSpPr>
          <p:nvPr>
            <p:ph type="body" sz="quarter" idx="15" hasCustomPrompt="1"/>
          </p:nvPr>
        </p:nvSpPr>
        <p:spPr>
          <a:xfrm>
            <a:off x="8215177" y="2020735"/>
            <a:ext cx="3216275" cy="679339"/>
          </a:xfrm>
          <a:prstGeom prst="rect">
            <a:avLst/>
          </a:prstGeom>
          <a:solidFill>
            <a:srgbClr val="E6E6E6"/>
          </a:solidFill>
        </p:spPr>
        <p:txBody>
          <a:bodyPr lIns="180000" tIns="0" rIns="36000" anchor="ctr" anchorCtr="0">
            <a:noAutofit/>
          </a:bodyPr>
          <a:lstStyle>
            <a:lvl1pPr marL="0" indent="0" algn="ctr">
              <a:buNone/>
              <a:defRPr sz="2000">
                <a:latin typeface="+mn-lt"/>
              </a:defRPr>
            </a:lvl1pPr>
          </a:lstStyle>
          <a:p>
            <a:pPr lvl="0"/>
            <a:r>
              <a:rPr lang="en-US"/>
              <a:t>Day three: Title</a:t>
            </a:r>
          </a:p>
        </p:txBody>
      </p:sp>
      <p:sp>
        <p:nvSpPr>
          <p:cNvPr id="19" name="Text Placeholder 12">
            <a:extLst>
              <a:ext uri="{FF2B5EF4-FFF2-40B4-BE49-F238E27FC236}">
                <a16:creationId xmlns:a16="http://schemas.microsoft.com/office/drawing/2014/main" id="{6A1F5E37-9C79-4815-BE16-4066C5DFA068}"/>
              </a:ext>
            </a:extLst>
          </p:cNvPr>
          <p:cNvSpPr>
            <a:spLocks noGrp="1"/>
          </p:cNvSpPr>
          <p:nvPr>
            <p:ph type="body" sz="quarter" idx="16" hasCustomPrompt="1"/>
          </p:nvPr>
        </p:nvSpPr>
        <p:spPr>
          <a:xfrm>
            <a:off x="788989" y="1322851"/>
            <a:ext cx="10642463" cy="386230"/>
          </a:xfrm>
          <a:prstGeom prst="rect">
            <a:avLst/>
          </a:prstGeom>
          <a:solidFill>
            <a:srgbClr val="0078D4"/>
          </a:solidFill>
          <a:ln>
            <a:noFill/>
          </a:ln>
        </p:spPr>
        <p:txBody>
          <a:bodyPr lIns="180000" tIns="0" rIns="36000" bIns="0" anchor="ctr" anchorCtr="0">
            <a:noAutofit/>
          </a:bodyPr>
          <a:lstStyle>
            <a:lvl1pPr marL="0" indent="0" algn="ctr">
              <a:buNone/>
              <a:defRPr sz="2000" b="1">
                <a:solidFill>
                  <a:schemeClr val="bg1"/>
                </a:solidFill>
                <a:latin typeface="+mn-lt"/>
              </a:defRPr>
            </a:lvl1pPr>
          </a:lstStyle>
          <a:p>
            <a:pPr lvl="0"/>
            <a:r>
              <a:rPr lang="en-US"/>
              <a:t>Title for Agenda</a:t>
            </a:r>
          </a:p>
        </p:txBody>
      </p:sp>
      <p:sp>
        <p:nvSpPr>
          <p:cNvPr id="11" name="Text Placeholder 5">
            <a:extLst>
              <a:ext uri="{FF2B5EF4-FFF2-40B4-BE49-F238E27FC236}">
                <a16:creationId xmlns:a16="http://schemas.microsoft.com/office/drawing/2014/main" id="{18C4F478-E967-A54C-9FE0-40249E2410E4}"/>
              </a:ext>
            </a:extLst>
          </p:cNvPr>
          <p:cNvSpPr>
            <a:spLocks noGrp="1"/>
          </p:cNvSpPr>
          <p:nvPr>
            <p:ph type="body" sz="quarter" idx="18" hasCustomPrompt="1"/>
          </p:nvPr>
        </p:nvSpPr>
        <p:spPr>
          <a:xfrm>
            <a:off x="585217" y="457200"/>
            <a:ext cx="10972800" cy="548640"/>
          </a:xfrm>
          <a:prstGeom prst="rect">
            <a:avLst/>
          </a:prstGeom>
        </p:spPr>
        <p:txBody>
          <a:bodyPr/>
          <a:lstStyle>
            <a:lvl1pPr marL="0" indent="0">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Agenda title</a:t>
            </a:r>
          </a:p>
        </p:txBody>
      </p:sp>
    </p:spTree>
    <p:extLst>
      <p:ext uri="{BB962C8B-B14F-4D97-AF65-F5344CB8AC3E}">
        <p14:creationId xmlns:p14="http://schemas.microsoft.com/office/powerpoint/2010/main" val="1445800282"/>
      </p:ext>
    </p:extLst>
  </p:cSld>
  <p:clrMapOvr>
    <a:masterClrMapping/>
  </p:clrMapOvr>
  <p:transition>
    <p:fade/>
  </p:transition>
  <p:extLst>
    <p:ext uri="{DCECCB84-F9BA-43D5-87BE-67443E8EF086}">
      <p15:sldGuideLst xmlns:p15="http://schemas.microsoft.com/office/powerpoint/2012/main">
        <p15:guide id="1" pos="2544">
          <p15:clr>
            <a:srgbClr val="FBAE4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Overview 1">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39A4178-8B45-464F-A2CC-1FBC92D34413}"/>
              </a:ext>
            </a:extLst>
          </p:cNvPr>
          <p:cNvSpPr>
            <a:spLocks noGrp="1"/>
          </p:cNvSpPr>
          <p:nvPr>
            <p:ph type="body" sz="quarter" idx="18" hasCustomPrompt="1"/>
          </p:nvPr>
        </p:nvSpPr>
        <p:spPr>
          <a:xfrm>
            <a:off x="584200" y="2474913"/>
            <a:ext cx="4350657" cy="424404"/>
          </a:xfrm>
          <a:prstGeom prst="rect">
            <a:avLst/>
          </a:prstGeom>
        </p:spPr>
        <p:txBody>
          <a:bodyPr/>
          <a:lstStyle>
            <a:lvl1pPr>
              <a:defRPr sz="1600">
                <a:latin typeface="Segoe UI" panose="020B0502040204020203" pitchFamily="34" charset="0"/>
                <a:cs typeface="Segoe UI" panose="020B0502040204020203" pitchFamily="34" charset="0"/>
              </a:defRPr>
            </a:lvl1pPr>
          </a:lstStyle>
          <a:p>
            <a:pPr lvl="0"/>
            <a:r>
              <a:rPr lang="en-US"/>
              <a:t>Topic</a:t>
            </a:r>
          </a:p>
          <a:p>
            <a:pPr lvl="0"/>
            <a:endParaRPr lang="en-US"/>
          </a:p>
        </p:txBody>
      </p:sp>
      <p:sp>
        <p:nvSpPr>
          <p:cNvPr id="7" name="Picture Placeholder 6"/>
          <p:cNvSpPr>
            <a:spLocks noGrp="1"/>
          </p:cNvSpPr>
          <p:nvPr>
            <p:ph type="pic" sz="quarter" idx="11" hasCustomPrompt="1"/>
          </p:nvPr>
        </p:nvSpPr>
        <p:spPr>
          <a:xfrm>
            <a:off x="5334000" y="0"/>
            <a:ext cx="6858000" cy="6858000"/>
          </a:xfrm>
          <a:prstGeom prst="rect">
            <a:avLst/>
          </a:prstGeom>
        </p:spPr>
        <p:txBody>
          <a:bodyPr/>
          <a:lstStyle>
            <a:lvl1pPr marL="0" indent="0">
              <a:buNone/>
              <a:defRPr/>
            </a:lvl1pPr>
          </a:lstStyle>
          <a:p>
            <a:r>
              <a:rPr lang="en-US"/>
              <a:t>Tap to insert photo or illustration</a:t>
            </a:r>
          </a:p>
        </p:txBody>
      </p:sp>
      <p:sp>
        <p:nvSpPr>
          <p:cNvPr id="8" name="Title 1">
            <a:extLst>
              <a:ext uri="{FF2B5EF4-FFF2-40B4-BE49-F238E27FC236}">
                <a16:creationId xmlns:a16="http://schemas.microsoft.com/office/drawing/2014/main" id="{62A23E9A-D633-4922-9865-01F536EF3D42}"/>
              </a:ext>
            </a:extLst>
          </p:cNvPr>
          <p:cNvSpPr>
            <a:spLocks noGrp="1"/>
          </p:cNvSpPr>
          <p:nvPr>
            <p:ph type="title" hasCustomPrompt="1"/>
          </p:nvPr>
        </p:nvSpPr>
        <p:spPr>
          <a:xfrm>
            <a:off x="588263" y="457200"/>
            <a:ext cx="10972800" cy="553998"/>
          </a:xfrm>
          <a:prstGeom prst="rect">
            <a:avLst/>
          </a:prstGeom>
        </p:spPr>
        <p:txBody>
          <a:bodyPr/>
          <a:lstStyle>
            <a:lvl1pPr>
              <a:defRPr baseline="0"/>
            </a:lvl1pPr>
          </a:lstStyle>
          <a:p>
            <a:r>
              <a:rPr lang="en-US"/>
              <a:t>Overview title</a:t>
            </a:r>
          </a:p>
        </p:txBody>
      </p:sp>
      <p:sp>
        <p:nvSpPr>
          <p:cNvPr id="19" name="Text Placeholder 18"/>
          <p:cNvSpPr>
            <a:spLocks noGrp="1"/>
          </p:cNvSpPr>
          <p:nvPr>
            <p:ph type="body" sz="quarter" idx="17" hasCustomPrompt="1"/>
          </p:nvPr>
        </p:nvSpPr>
        <p:spPr>
          <a:xfrm>
            <a:off x="585216" y="1435609"/>
            <a:ext cx="3657600" cy="615553"/>
          </a:xfrm>
          <a:prstGeom prst="rect">
            <a:avLst/>
          </a:prstGeom>
        </p:spPr>
        <p:txBody>
          <a:bodyPr/>
          <a:lstStyle>
            <a:lvl1pPr marL="0" indent="0">
              <a:buNone/>
              <a:defRPr sz="2000" baseline="0">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Description of product or service in a few lines:</a:t>
            </a:r>
          </a:p>
        </p:txBody>
      </p:sp>
      <p:sp>
        <p:nvSpPr>
          <p:cNvPr id="6" name="Text Placeholder 2">
            <a:extLst>
              <a:ext uri="{FF2B5EF4-FFF2-40B4-BE49-F238E27FC236}">
                <a16:creationId xmlns:a16="http://schemas.microsoft.com/office/drawing/2014/main" id="{06CC0764-984F-D845-8C91-DBE57F364214}"/>
              </a:ext>
            </a:extLst>
          </p:cNvPr>
          <p:cNvSpPr>
            <a:spLocks noGrp="1"/>
          </p:cNvSpPr>
          <p:nvPr>
            <p:ph type="body" sz="quarter" idx="19" hasCustomPrompt="1"/>
          </p:nvPr>
        </p:nvSpPr>
        <p:spPr>
          <a:xfrm>
            <a:off x="584200" y="3210585"/>
            <a:ext cx="4350657" cy="424404"/>
          </a:xfrm>
          <a:prstGeom prst="rect">
            <a:avLst/>
          </a:prstGeom>
        </p:spPr>
        <p:txBody>
          <a:bodyPr/>
          <a:lstStyle>
            <a:lvl1pPr>
              <a:defRPr sz="1600">
                <a:latin typeface="Segoe UI" panose="020B0502040204020203" pitchFamily="34" charset="0"/>
                <a:cs typeface="Segoe UI" panose="020B0502040204020203" pitchFamily="34" charset="0"/>
              </a:defRPr>
            </a:lvl1pPr>
          </a:lstStyle>
          <a:p>
            <a:pPr lvl="0"/>
            <a:r>
              <a:rPr lang="en-US"/>
              <a:t>Topic</a:t>
            </a:r>
          </a:p>
          <a:p>
            <a:pPr lvl="0"/>
            <a:endParaRPr lang="en-US"/>
          </a:p>
        </p:txBody>
      </p:sp>
      <p:sp>
        <p:nvSpPr>
          <p:cNvPr id="9" name="Text Placeholder 2">
            <a:extLst>
              <a:ext uri="{FF2B5EF4-FFF2-40B4-BE49-F238E27FC236}">
                <a16:creationId xmlns:a16="http://schemas.microsoft.com/office/drawing/2014/main" id="{7CBDA763-E044-4341-A6B7-206C59A6B3AA}"/>
              </a:ext>
            </a:extLst>
          </p:cNvPr>
          <p:cNvSpPr>
            <a:spLocks noGrp="1"/>
          </p:cNvSpPr>
          <p:nvPr>
            <p:ph type="body" sz="quarter" idx="20" hasCustomPrompt="1"/>
          </p:nvPr>
        </p:nvSpPr>
        <p:spPr>
          <a:xfrm>
            <a:off x="584198" y="5314623"/>
            <a:ext cx="4350657" cy="424404"/>
          </a:xfrm>
          <a:prstGeom prst="rect">
            <a:avLst/>
          </a:prstGeom>
        </p:spPr>
        <p:txBody>
          <a:bodyPr/>
          <a:lstStyle>
            <a:lvl1pPr>
              <a:defRPr sz="1600">
                <a:latin typeface="Segoe UI" panose="020B0502040204020203" pitchFamily="34" charset="0"/>
                <a:cs typeface="Segoe UI" panose="020B0502040204020203" pitchFamily="34" charset="0"/>
              </a:defRPr>
            </a:lvl1pPr>
          </a:lstStyle>
          <a:p>
            <a:pPr lvl="0"/>
            <a:r>
              <a:rPr lang="en-US"/>
              <a:t>Topic</a:t>
            </a:r>
          </a:p>
          <a:p>
            <a:pPr lvl="0"/>
            <a:endParaRPr lang="en-US"/>
          </a:p>
        </p:txBody>
      </p:sp>
      <p:sp>
        <p:nvSpPr>
          <p:cNvPr id="10" name="Text Placeholder 2">
            <a:extLst>
              <a:ext uri="{FF2B5EF4-FFF2-40B4-BE49-F238E27FC236}">
                <a16:creationId xmlns:a16="http://schemas.microsoft.com/office/drawing/2014/main" id="{4CA64B51-BCCD-9F4B-8C1D-B7E25C978058}"/>
              </a:ext>
            </a:extLst>
          </p:cNvPr>
          <p:cNvSpPr>
            <a:spLocks noGrp="1"/>
          </p:cNvSpPr>
          <p:nvPr>
            <p:ph type="body" sz="quarter" idx="21" hasCustomPrompt="1"/>
          </p:nvPr>
        </p:nvSpPr>
        <p:spPr>
          <a:xfrm>
            <a:off x="584200" y="3894769"/>
            <a:ext cx="4350657" cy="424404"/>
          </a:xfrm>
          <a:prstGeom prst="rect">
            <a:avLst/>
          </a:prstGeom>
        </p:spPr>
        <p:txBody>
          <a:bodyPr/>
          <a:lstStyle>
            <a:lvl1pPr>
              <a:defRPr sz="1600">
                <a:latin typeface="Segoe UI" panose="020B0502040204020203" pitchFamily="34" charset="0"/>
                <a:cs typeface="Segoe UI" panose="020B0502040204020203" pitchFamily="34" charset="0"/>
              </a:defRPr>
            </a:lvl1pPr>
          </a:lstStyle>
          <a:p>
            <a:pPr lvl="0"/>
            <a:r>
              <a:rPr lang="en-US"/>
              <a:t>Topic</a:t>
            </a:r>
          </a:p>
          <a:p>
            <a:pPr lvl="0"/>
            <a:endParaRPr lang="en-US"/>
          </a:p>
        </p:txBody>
      </p:sp>
      <p:sp>
        <p:nvSpPr>
          <p:cNvPr id="11" name="Text Placeholder 2">
            <a:extLst>
              <a:ext uri="{FF2B5EF4-FFF2-40B4-BE49-F238E27FC236}">
                <a16:creationId xmlns:a16="http://schemas.microsoft.com/office/drawing/2014/main" id="{7FE7FA74-C176-684B-A3F3-2529FF25791F}"/>
              </a:ext>
            </a:extLst>
          </p:cNvPr>
          <p:cNvSpPr>
            <a:spLocks noGrp="1"/>
          </p:cNvSpPr>
          <p:nvPr>
            <p:ph type="body" sz="quarter" idx="22" hasCustomPrompt="1"/>
          </p:nvPr>
        </p:nvSpPr>
        <p:spPr>
          <a:xfrm>
            <a:off x="584199" y="4578952"/>
            <a:ext cx="4350657" cy="424404"/>
          </a:xfrm>
          <a:prstGeom prst="rect">
            <a:avLst/>
          </a:prstGeom>
        </p:spPr>
        <p:txBody>
          <a:bodyPr/>
          <a:lstStyle>
            <a:lvl1pPr>
              <a:defRPr sz="1600">
                <a:latin typeface="Segoe UI" panose="020B0502040204020203" pitchFamily="34" charset="0"/>
                <a:cs typeface="Segoe UI" panose="020B0502040204020203" pitchFamily="34" charset="0"/>
              </a:defRPr>
            </a:lvl1pPr>
          </a:lstStyle>
          <a:p>
            <a:pPr lvl="0"/>
            <a:r>
              <a:rPr lang="en-US"/>
              <a:t>Topic</a:t>
            </a:r>
          </a:p>
          <a:p>
            <a:pPr lvl="0"/>
            <a:endParaRPr lang="en-US"/>
          </a:p>
        </p:txBody>
      </p:sp>
    </p:spTree>
    <p:extLst>
      <p:ext uri="{BB962C8B-B14F-4D97-AF65-F5344CB8AC3E}">
        <p14:creationId xmlns:p14="http://schemas.microsoft.com/office/powerpoint/2010/main" val="3861350977"/>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Overview 2">
    <p:spTree>
      <p:nvGrpSpPr>
        <p:cNvPr id="1" name=""/>
        <p:cNvGrpSpPr/>
        <p:nvPr/>
      </p:nvGrpSpPr>
      <p:grpSpPr>
        <a:xfrm>
          <a:off x="0" y="0"/>
          <a:ext cx="0" cy="0"/>
          <a:chOff x="0" y="0"/>
          <a:chExt cx="0" cy="0"/>
        </a:xfrm>
      </p:grpSpPr>
      <p:sp>
        <p:nvSpPr>
          <p:cNvPr id="5" name="Oval 14">
            <a:extLst>
              <a:ext uri="{FF2B5EF4-FFF2-40B4-BE49-F238E27FC236}">
                <a16:creationId xmlns:a16="http://schemas.microsoft.com/office/drawing/2014/main" id="{6D7B0B18-89CF-4841-953C-B45CD5272B6B}"/>
              </a:ext>
            </a:extLst>
          </p:cNvPr>
          <p:cNvSpPr/>
          <p:nvPr userDrawn="1"/>
        </p:nvSpPr>
        <p:spPr>
          <a:xfrm>
            <a:off x="825944" y="1184026"/>
            <a:ext cx="2423160" cy="2377440"/>
          </a:xfrm>
          <a:prstGeom prst="rect">
            <a:avLst/>
          </a:prstGeom>
          <a:solidFill>
            <a:schemeClr val="accent1">
              <a:alpha val="80000"/>
            </a:schemeClr>
          </a:solidFill>
          <a:ln>
            <a:noFill/>
          </a:ln>
        </p:spPr>
        <p:txBody>
          <a:bodyPr wrap="none" lIns="0" tIns="0" rIns="0" bIns="0" anchor="ctr">
            <a:noAutofit/>
          </a:bodyPr>
          <a:lstStyle/>
          <a:p>
            <a:pPr marL="7781" indent="-7781" algn="ctr" defTabSz="914378">
              <a:lnSpc>
                <a:spcPct val="90000"/>
              </a:lnSpc>
            </a:pPr>
            <a:endParaRPr lang="en-US" sz="4313">
              <a:solidFill>
                <a:srgbClr val="FFFFFF"/>
              </a:solidFill>
              <a:latin typeface="Segoe UI Semilight" panose="020B0402040204020203" pitchFamily="34" charset="0"/>
              <a:cs typeface="Segoe UI Semilight" panose="020B0402040204020203" pitchFamily="34" charset="0"/>
            </a:endParaRPr>
          </a:p>
        </p:txBody>
      </p:sp>
      <p:sp>
        <p:nvSpPr>
          <p:cNvPr id="6" name="Arc 15">
            <a:extLst>
              <a:ext uri="{FF2B5EF4-FFF2-40B4-BE49-F238E27FC236}">
                <a16:creationId xmlns:a16="http://schemas.microsoft.com/office/drawing/2014/main" id="{65DC695A-3EDE-41BA-9220-0F5F46D213D8}"/>
              </a:ext>
            </a:extLst>
          </p:cNvPr>
          <p:cNvSpPr/>
          <p:nvPr/>
        </p:nvSpPr>
        <p:spPr bwMode="auto">
          <a:xfrm>
            <a:off x="811338" y="1168577"/>
            <a:ext cx="2437766" cy="2437766"/>
          </a:xfrm>
          <a:prstGeom prst="rect">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algn="ctr" defTabSz="914113" fontAlgn="base">
              <a:lnSpc>
                <a:spcPct val="90000"/>
              </a:lnSpc>
              <a:spcBef>
                <a:spcPct val="0"/>
              </a:spcBef>
              <a:spcAft>
                <a:spcPct val="0"/>
              </a:spcAft>
            </a:pPr>
            <a:endParaRPr lang="en-IN" sz="2353">
              <a:solidFill>
                <a:srgbClr val="FFFFFF"/>
              </a:solidFill>
              <a:latin typeface="Segoe UI Semilight" panose="020B0402040204020203" pitchFamily="34" charset="0"/>
              <a:ea typeface="Segoe UI" pitchFamily="34" charset="0"/>
              <a:cs typeface="Segoe UI Semilight" panose="020B0402040204020203" pitchFamily="34" charset="0"/>
            </a:endParaRPr>
          </a:p>
        </p:txBody>
      </p:sp>
      <p:sp>
        <p:nvSpPr>
          <p:cNvPr id="23" name="Text Placeholder 34">
            <a:extLst>
              <a:ext uri="{FF2B5EF4-FFF2-40B4-BE49-F238E27FC236}">
                <a16:creationId xmlns:a16="http://schemas.microsoft.com/office/drawing/2014/main" id="{54BCC0EF-5F2C-4301-8B3B-27D0B16B8095}"/>
              </a:ext>
            </a:extLst>
          </p:cNvPr>
          <p:cNvSpPr>
            <a:spLocks noGrp="1"/>
          </p:cNvSpPr>
          <p:nvPr userDrawn="1">
            <p:ph type="body" sz="quarter" idx="16" hasCustomPrompt="1"/>
          </p:nvPr>
        </p:nvSpPr>
        <p:spPr>
          <a:xfrm>
            <a:off x="825945" y="2560321"/>
            <a:ext cx="2423159" cy="914400"/>
          </a:xfrm>
          <a:prstGeom prst="rect">
            <a:avLst/>
          </a:prstGeom>
        </p:spPr>
        <p:txBody>
          <a:bodyPr lIns="91440" tIns="91440" rIns="91440" bIns="91440" anchor="t" anchorCtr="0">
            <a:noAutofit/>
          </a:bodyPr>
          <a:lstStyle>
            <a:lvl1pPr marL="0" indent="0" algn="ctr">
              <a:buFont typeface="Arial" panose="020B0604020202020204" pitchFamily="34" charset="0"/>
              <a:buNone/>
              <a:defRPr sz="1600">
                <a:solidFill>
                  <a:schemeClr val="bg1"/>
                </a:solidFill>
                <a:latin typeface="Segoe UI Semibold" panose="020B0702040204020203" pitchFamily="34" charset="0"/>
                <a:cs typeface="Segoe UI Semibold" panose="020B0702040204020203" pitchFamily="34" charset="0"/>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t>Lorem ipsum dolor sit </a:t>
            </a:r>
            <a:r>
              <a:rPr lang="en-US" err="1"/>
              <a:t>amet</a:t>
            </a:r>
            <a:endParaRPr lang="en-US"/>
          </a:p>
        </p:txBody>
      </p:sp>
      <p:sp>
        <p:nvSpPr>
          <p:cNvPr id="14" name="Picture Placeholder 13"/>
          <p:cNvSpPr>
            <a:spLocks noGrp="1"/>
          </p:cNvSpPr>
          <p:nvPr userDrawn="1">
            <p:ph type="pic" sz="quarter" idx="24" hasCustomPrompt="1"/>
          </p:nvPr>
        </p:nvSpPr>
        <p:spPr>
          <a:xfrm>
            <a:off x="-21337" y="3659010"/>
            <a:ext cx="12192000" cy="3198990"/>
          </a:xfrm>
          <a:prstGeom prst="rect">
            <a:avLst/>
          </a:prstGeom>
        </p:spPr>
        <p:txBody>
          <a:bodyPr/>
          <a:lstStyle>
            <a:lvl1pPr marL="0" indent="0">
              <a:buNone/>
              <a:defRPr/>
            </a:lvl1pPr>
          </a:lstStyle>
          <a:p>
            <a:r>
              <a:rPr lang="en-US"/>
              <a:t>Tap to insert photo or illustration</a:t>
            </a:r>
          </a:p>
        </p:txBody>
      </p:sp>
      <p:sp>
        <p:nvSpPr>
          <p:cNvPr id="37" name="Arc 15">
            <a:extLst>
              <a:ext uri="{FF2B5EF4-FFF2-40B4-BE49-F238E27FC236}">
                <a16:creationId xmlns:a16="http://schemas.microsoft.com/office/drawing/2014/main" id="{65DC695A-3EDE-41BA-9220-0F5F46D213D8}"/>
              </a:ext>
            </a:extLst>
          </p:cNvPr>
          <p:cNvSpPr/>
          <p:nvPr/>
        </p:nvSpPr>
        <p:spPr bwMode="auto">
          <a:xfrm>
            <a:off x="4926976" y="1168577"/>
            <a:ext cx="2437766" cy="2437766"/>
          </a:xfrm>
          <a:prstGeom prst="rect">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algn="ctr" defTabSz="914113" fontAlgn="base">
              <a:lnSpc>
                <a:spcPct val="90000"/>
              </a:lnSpc>
              <a:spcBef>
                <a:spcPct val="0"/>
              </a:spcBef>
              <a:spcAft>
                <a:spcPct val="0"/>
              </a:spcAft>
            </a:pPr>
            <a:endParaRPr lang="en-IN" sz="2353">
              <a:solidFill>
                <a:srgbClr val="FFFFFF"/>
              </a:solidFill>
              <a:latin typeface="Segoe UI Semilight" panose="020B0402040204020203" pitchFamily="34" charset="0"/>
              <a:ea typeface="Segoe UI" pitchFamily="34" charset="0"/>
              <a:cs typeface="Segoe UI Semilight" panose="020B0402040204020203" pitchFamily="34" charset="0"/>
            </a:endParaRPr>
          </a:p>
        </p:txBody>
      </p:sp>
      <p:sp>
        <p:nvSpPr>
          <p:cNvPr id="48" name="Text Placeholder 7"/>
          <p:cNvSpPr>
            <a:spLocks noGrp="1"/>
          </p:cNvSpPr>
          <p:nvPr userDrawn="1">
            <p:ph type="body" sz="quarter" idx="19" hasCustomPrompt="1"/>
          </p:nvPr>
        </p:nvSpPr>
        <p:spPr>
          <a:xfrm>
            <a:off x="1024381" y="1555891"/>
            <a:ext cx="2011680" cy="731520"/>
          </a:xfrm>
          <a:prstGeom prst="rect">
            <a:avLst/>
          </a:prstGeom>
        </p:spPr>
        <p:txBody>
          <a:bodyPr anchor="ctr"/>
          <a:lstStyle>
            <a:lvl1pPr marL="0" indent="0" algn="ctr">
              <a:buNone/>
              <a:defRPr sz="4801">
                <a:solidFill>
                  <a:schemeClr val="bg1"/>
                </a:solidFill>
                <a:latin typeface="+mj-lt"/>
              </a:defRPr>
            </a:lvl1pPr>
            <a:lvl2pPr>
              <a:defRPr sz="4801">
                <a:latin typeface="+mj-lt"/>
              </a:defRPr>
            </a:lvl2pPr>
            <a:lvl3pPr>
              <a:defRPr sz="4801">
                <a:latin typeface="+mj-lt"/>
              </a:defRPr>
            </a:lvl3pPr>
            <a:lvl4pPr>
              <a:defRPr sz="4801">
                <a:latin typeface="+mj-lt"/>
              </a:defRPr>
            </a:lvl4pPr>
            <a:lvl5pPr>
              <a:defRPr sz="4801">
                <a:latin typeface="+mj-lt"/>
              </a:defRPr>
            </a:lvl5pPr>
          </a:lstStyle>
          <a:p>
            <a:pPr lvl="0"/>
            <a:r>
              <a:rPr lang="en-US"/>
              <a:t>1</a:t>
            </a:r>
          </a:p>
        </p:txBody>
      </p:sp>
      <p:sp>
        <p:nvSpPr>
          <p:cNvPr id="49" name="Title 1">
            <a:extLst>
              <a:ext uri="{FF2B5EF4-FFF2-40B4-BE49-F238E27FC236}">
                <a16:creationId xmlns:a16="http://schemas.microsoft.com/office/drawing/2014/main" id="{62A23E9A-D633-4922-9865-01F536EF3D42}"/>
              </a:ext>
            </a:extLst>
          </p:cNvPr>
          <p:cNvSpPr>
            <a:spLocks noGrp="1"/>
          </p:cNvSpPr>
          <p:nvPr>
            <p:ph type="title" hasCustomPrompt="1"/>
          </p:nvPr>
        </p:nvSpPr>
        <p:spPr>
          <a:xfrm>
            <a:off x="588263" y="457200"/>
            <a:ext cx="10972800" cy="553998"/>
          </a:xfrm>
          <a:prstGeom prst="rect">
            <a:avLst/>
          </a:prstGeom>
        </p:spPr>
        <p:txBody>
          <a:bodyPr/>
          <a:lstStyle>
            <a:lvl1pPr>
              <a:defRPr baseline="0"/>
            </a:lvl1pPr>
          </a:lstStyle>
          <a:p>
            <a:r>
              <a:rPr lang="en-US"/>
              <a:t>Overview</a:t>
            </a:r>
          </a:p>
        </p:txBody>
      </p:sp>
      <p:sp>
        <p:nvSpPr>
          <p:cNvPr id="50" name="Oval 14">
            <a:extLst>
              <a:ext uri="{FF2B5EF4-FFF2-40B4-BE49-F238E27FC236}">
                <a16:creationId xmlns:a16="http://schemas.microsoft.com/office/drawing/2014/main" id="{6D7B0B18-89CF-4841-953C-B45CD5272B6B}"/>
              </a:ext>
            </a:extLst>
          </p:cNvPr>
          <p:cNvSpPr/>
          <p:nvPr userDrawn="1"/>
        </p:nvSpPr>
        <p:spPr>
          <a:xfrm>
            <a:off x="4874427" y="1165860"/>
            <a:ext cx="2423160" cy="2377440"/>
          </a:xfrm>
          <a:prstGeom prst="rect">
            <a:avLst/>
          </a:prstGeom>
          <a:solidFill>
            <a:schemeClr val="accent1">
              <a:alpha val="80000"/>
            </a:schemeClr>
          </a:solidFill>
          <a:ln>
            <a:noFill/>
          </a:ln>
        </p:spPr>
        <p:txBody>
          <a:bodyPr wrap="none" lIns="0" tIns="0" rIns="0" bIns="0" anchor="ctr">
            <a:noAutofit/>
          </a:bodyPr>
          <a:lstStyle/>
          <a:p>
            <a:pPr marL="7781" indent="-7781" algn="ctr" defTabSz="914378">
              <a:lnSpc>
                <a:spcPct val="90000"/>
              </a:lnSpc>
            </a:pPr>
            <a:endParaRPr lang="en-US" sz="4313">
              <a:solidFill>
                <a:srgbClr val="FFFFFF"/>
              </a:solidFill>
              <a:latin typeface="Segoe UI Semilight" panose="020B0402040204020203" pitchFamily="34" charset="0"/>
              <a:cs typeface="Segoe UI Semilight" panose="020B0402040204020203" pitchFamily="34" charset="0"/>
            </a:endParaRPr>
          </a:p>
        </p:txBody>
      </p:sp>
      <p:sp>
        <p:nvSpPr>
          <p:cNvPr id="51" name="Arc 15">
            <a:extLst>
              <a:ext uri="{FF2B5EF4-FFF2-40B4-BE49-F238E27FC236}">
                <a16:creationId xmlns:a16="http://schemas.microsoft.com/office/drawing/2014/main" id="{65DC695A-3EDE-41BA-9220-0F5F46D213D8}"/>
              </a:ext>
            </a:extLst>
          </p:cNvPr>
          <p:cNvSpPr/>
          <p:nvPr userDrawn="1"/>
        </p:nvSpPr>
        <p:spPr bwMode="auto">
          <a:xfrm>
            <a:off x="4866650" y="1171580"/>
            <a:ext cx="2437766" cy="2437766"/>
          </a:xfrm>
          <a:prstGeom prst="rect">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algn="ctr" defTabSz="914113" fontAlgn="base">
              <a:lnSpc>
                <a:spcPct val="90000"/>
              </a:lnSpc>
              <a:spcBef>
                <a:spcPct val="0"/>
              </a:spcBef>
              <a:spcAft>
                <a:spcPct val="0"/>
              </a:spcAft>
            </a:pPr>
            <a:endParaRPr lang="en-IN" sz="2353">
              <a:solidFill>
                <a:srgbClr val="FFFFFF"/>
              </a:solidFill>
              <a:latin typeface="Segoe UI Semilight" panose="020B0402040204020203" pitchFamily="34" charset="0"/>
              <a:ea typeface="Segoe UI" pitchFamily="34" charset="0"/>
              <a:cs typeface="Segoe UI Semilight" panose="020B0402040204020203" pitchFamily="34" charset="0"/>
            </a:endParaRPr>
          </a:p>
        </p:txBody>
      </p:sp>
      <p:sp>
        <p:nvSpPr>
          <p:cNvPr id="52" name="Text Placeholder 34">
            <a:extLst>
              <a:ext uri="{FF2B5EF4-FFF2-40B4-BE49-F238E27FC236}">
                <a16:creationId xmlns:a16="http://schemas.microsoft.com/office/drawing/2014/main" id="{54BCC0EF-5F2C-4301-8B3B-27D0B16B8095}"/>
              </a:ext>
            </a:extLst>
          </p:cNvPr>
          <p:cNvSpPr>
            <a:spLocks noGrp="1"/>
          </p:cNvSpPr>
          <p:nvPr>
            <p:ph type="body" sz="quarter" idx="25" hasCustomPrompt="1"/>
          </p:nvPr>
        </p:nvSpPr>
        <p:spPr>
          <a:xfrm>
            <a:off x="4874427" y="2537460"/>
            <a:ext cx="2423160" cy="914400"/>
          </a:xfrm>
          <a:prstGeom prst="rect">
            <a:avLst/>
          </a:prstGeom>
        </p:spPr>
        <p:txBody>
          <a:bodyPr lIns="91440" tIns="91440" rIns="91440" bIns="91440" anchor="t" anchorCtr="0">
            <a:noAutofit/>
          </a:bodyPr>
          <a:lstStyle>
            <a:lvl1pPr marL="0" indent="0" algn="ctr">
              <a:buFont typeface="Arial" panose="020B0604020202020204" pitchFamily="34" charset="0"/>
              <a:buNone/>
              <a:defRPr lang="en-US" sz="1600" kern="1200" spc="0" baseline="0" dirty="0">
                <a:solidFill>
                  <a:schemeClr val="bg1"/>
                </a:solidFill>
                <a:latin typeface="Segoe UI Semibold" panose="020B0702040204020203" pitchFamily="34" charset="0"/>
                <a:ea typeface="+mn-ea"/>
                <a:cs typeface="Segoe UI Semibold" panose="020B0702040204020203" pitchFamily="34" charset="0"/>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t>Lorem ipsum dolor sit </a:t>
            </a:r>
            <a:r>
              <a:rPr lang="en-US" err="1"/>
              <a:t>amet</a:t>
            </a:r>
            <a:endParaRPr lang="en-US"/>
          </a:p>
        </p:txBody>
      </p:sp>
      <p:sp>
        <p:nvSpPr>
          <p:cNvPr id="53" name="Text Placeholder 7"/>
          <p:cNvSpPr>
            <a:spLocks noGrp="1"/>
          </p:cNvSpPr>
          <p:nvPr>
            <p:ph type="body" sz="quarter" idx="26" hasCustomPrompt="1"/>
          </p:nvPr>
        </p:nvSpPr>
        <p:spPr>
          <a:xfrm>
            <a:off x="5090161" y="1600201"/>
            <a:ext cx="2011680" cy="731520"/>
          </a:xfrm>
          <a:prstGeom prst="rect">
            <a:avLst/>
          </a:prstGeom>
        </p:spPr>
        <p:txBody>
          <a:bodyPr anchor="ctr"/>
          <a:lstStyle>
            <a:lvl1pPr marL="0" indent="0" algn="ctr">
              <a:buNone/>
              <a:defRPr sz="4801">
                <a:solidFill>
                  <a:schemeClr val="bg1"/>
                </a:solidFill>
                <a:latin typeface="+mj-lt"/>
              </a:defRPr>
            </a:lvl1pPr>
            <a:lvl2pPr>
              <a:defRPr sz="4801">
                <a:latin typeface="+mj-lt"/>
              </a:defRPr>
            </a:lvl2pPr>
            <a:lvl3pPr>
              <a:defRPr sz="4801">
                <a:latin typeface="+mj-lt"/>
              </a:defRPr>
            </a:lvl3pPr>
            <a:lvl4pPr>
              <a:defRPr sz="4801">
                <a:latin typeface="+mj-lt"/>
              </a:defRPr>
            </a:lvl4pPr>
            <a:lvl5pPr>
              <a:defRPr sz="4801">
                <a:latin typeface="+mj-lt"/>
              </a:defRPr>
            </a:lvl5pPr>
          </a:lstStyle>
          <a:p>
            <a:pPr lvl="0"/>
            <a:r>
              <a:rPr lang="en-US"/>
              <a:t>2</a:t>
            </a:r>
          </a:p>
        </p:txBody>
      </p:sp>
      <p:sp>
        <p:nvSpPr>
          <p:cNvPr id="54" name="Oval 14">
            <a:extLst>
              <a:ext uri="{FF2B5EF4-FFF2-40B4-BE49-F238E27FC236}">
                <a16:creationId xmlns:a16="http://schemas.microsoft.com/office/drawing/2014/main" id="{6D7B0B18-89CF-4841-953C-B45CD5272B6B}"/>
              </a:ext>
            </a:extLst>
          </p:cNvPr>
          <p:cNvSpPr/>
          <p:nvPr userDrawn="1"/>
        </p:nvSpPr>
        <p:spPr>
          <a:xfrm>
            <a:off x="8921959" y="1165860"/>
            <a:ext cx="2423160" cy="2377440"/>
          </a:xfrm>
          <a:prstGeom prst="rect">
            <a:avLst/>
          </a:prstGeom>
          <a:solidFill>
            <a:schemeClr val="accent1">
              <a:alpha val="80000"/>
            </a:schemeClr>
          </a:solidFill>
          <a:ln>
            <a:noFill/>
          </a:ln>
        </p:spPr>
        <p:txBody>
          <a:bodyPr wrap="none" lIns="0" tIns="0" rIns="0" bIns="0" anchor="ctr">
            <a:noAutofit/>
          </a:bodyPr>
          <a:lstStyle/>
          <a:p>
            <a:pPr marL="7781" indent="-7781" algn="ctr" defTabSz="914378">
              <a:lnSpc>
                <a:spcPct val="90000"/>
              </a:lnSpc>
            </a:pPr>
            <a:endParaRPr lang="en-US" sz="4313">
              <a:solidFill>
                <a:srgbClr val="FFFFFF"/>
              </a:solidFill>
              <a:latin typeface="Segoe UI Semilight" panose="020B0402040204020203" pitchFamily="34" charset="0"/>
              <a:cs typeface="Segoe UI Semilight" panose="020B0402040204020203" pitchFamily="34" charset="0"/>
            </a:endParaRPr>
          </a:p>
        </p:txBody>
      </p:sp>
      <p:sp>
        <p:nvSpPr>
          <p:cNvPr id="55" name="Arc 15">
            <a:extLst>
              <a:ext uri="{FF2B5EF4-FFF2-40B4-BE49-F238E27FC236}">
                <a16:creationId xmlns:a16="http://schemas.microsoft.com/office/drawing/2014/main" id="{65DC695A-3EDE-41BA-9220-0F5F46D213D8}"/>
              </a:ext>
            </a:extLst>
          </p:cNvPr>
          <p:cNvSpPr/>
          <p:nvPr userDrawn="1"/>
        </p:nvSpPr>
        <p:spPr bwMode="auto">
          <a:xfrm>
            <a:off x="8921961" y="1174583"/>
            <a:ext cx="2437766" cy="2437766"/>
          </a:xfrm>
          <a:prstGeom prst="rect">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algn="ctr" defTabSz="914113" fontAlgn="base">
              <a:lnSpc>
                <a:spcPct val="90000"/>
              </a:lnSpc>
              <a:spcBef>
                <a:spcPct val="0"/>
              </a:spcBef>
              <a:spcAft>
                <a:spcPct val="0"/>
              </a:spcAft>
            </a:pPr>
            <a:endParaRPr lang="en-IN" sz="2353">
              <a:solidFill>
                <a:srgbClr val="FFFFFF"/>
              </a:solidFill>
              <a:latin typeface="Segoe UI Semilight" panose="020B0402040204020203" pitchFamily="34" charset="0"/>
              <a:ea typeface="Segoe UI" pitchFamily="34" charset="0"/>
              <a:cs typeface="Segoe UI Semilight" panose="020B0402040204020203" pitchFamily="34" charset="0"/>
            </a:endParaRPr>
          </a:p>
        </p:txBody>
      </p:sp>
      <p:sp>
        <p:nvSpPr>
          <p:cNvPr id="56" name="Text Placeholder 34">
            <a:extLst>
              <a:ext uri="{FF2B5EF4-FFF2-40B4-BE49-F238E27FC236}">
                <a16:creationId xmlns:a16="http://schemas.microsoft.com/office/drawing/2014/main" id="{54BCC0EF-5F2C-4301-8B3B-27D0B16B8095}"/>
              </a:ext>
            </a:extLst>
          </p:cNvPr>
          <p:cNvSpPr>
            <a:spLocks noGrp="1"/>
          </p:cNvSpPr>
          <p:nvPr>
            <p:ph type="body" sz="quarter" idx="27" hasCustomPrompt="1"/>
          </p:nvPr>
        </p:nvSpPr>
        <p:spPr>
          <a:xfrm>
            <a:off x="8929738" y="2537460"/>
            <a:ext cx="2423158" cy="914400"/>
          </a:xfrm>
          <a:prstGeom prst="rect">
            <a:avLst/>
          </a:prstGeom>
        </p:spPr>
        <p:txBody>
          <a:bodyPr lIns="91440" tIns="91440" rIns="91440" bIns="91440" anchor="t" anchorCtr="0">
            <a:noAutofit/>
          </a:bodyPr>
          <a:lstStyle>
            <a:lvl1pPr marL="0" indent="0" algn="ctr">
              <a:buFont typeface="Arial" panose="020B0604020202020204" pitchFamily="34" charset="0"/>
              <a:buNone/>
              <a:defRPr lang="en-US" sz="1600" kern="1200" spc="0" baseline="0" dirty="0">
                <a:solidFill>
                  <a:schemeClr val="bg1"/>
                </a:solidFill>
                <a:latin typeface="Segoe UI Semibold" panose="020B0702040204020203" pitchFamily="34" charset="0"/>
                <a:ea typeface="+mn-ea"/>
                <a:cs typeface="Segoe UI Semibold" panose="020B0702040204020203" pitchFamily="34" charset="0"/>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t>Lorem ipsum dolor sit </a:t>
            </a:r>
            <a:r>
              <a:rPr lang="en-US" err="1"/>
              <a:t>amet</a:t>
            </a:r>
            <a:endParaRPr lang="en-US"/>
          </a:p>
        </p:txBody>
      </p:sp>
      <p:sp>
        <p:nvSpPr>
          <p:cNvPr id="57" name="Text Placeholder 7"/>
          <p:cNvSpPr>
            <a:spLocks noGrp="1"/>
          </p:cNvSpPr>
          <p:nvPr>
            <p:ph type="body" sz="quarter" idx="28" hasCustomPrompt="1"/>
          </p:nvPr>
        </p:nvSpPr>
        <p:spPr>
          <a:xfrm>
            <a:off x="9135004" y="1600201"/>
            <a:ext cx="2011680" cy="731520"/>
          </a:xfrm>
          <a:prstGeom prst="rect">
            <a:avLst/>
          </a:prstGeom>
        </p:spPr>
        <p:txBody>
          <a:bodyPr anchor="ctr"/>
          <a:lstStyle>
            <a:lvl1pPr marL="0" indent="0" algn="ctr">
              <a:buNone/>
              <a:defRPr sz="4801">
                <a:solidFill>
                  <a:schemeClr val="bg1"/>
                </a:solidFill>
                <a:latin typeface="+mj-lt"/>
              </a:defRPr>
            </a:lvl1pPr>
            <a:lvl2pPr>
              <a:defRPr sz="4801">
                <a:latin typeface="+mj-lt"/>
              </a:defRPr>
            </a:lvl2pPr>
            <a:lvl3pPr>
              <a:defRPr sz="4801">
                <a:latin typeface="+mj-lt"/>
              </a:defRPr>
            </a:lvl3pPr>
            <a:lvl4pPr>
              <a:defRPr sz="4801">
                <a:latin typeface="+mj-lt"/>
              </a:defRPr>
            </a:lvl4pPr>
            <a:lvl5pPr>
              <a:defRPr sz="4801">
                <a:latin typeface="+mj-lt"/>
              </a:defRPr>
            </a:lvl5pPr>
          </a:lstStyle>
          <a:p>
            <a:pPr lvl="0"/>
            <a:r>
              <a:rPr lang="en-US"/>
              <a:t>3</a:t>
            </a:r>
          </a:p>
        </p:txBody>
      </p:sp>
    </p:spTree>
    <p:extLst>
      <p:ext uri="{BB962C8B-B14F-4D97-AF65-F5344CB8AC3E}">
        <p14:creationId xmlns:p14="http://schemas.microsoft.com/office/powerpoint/2010/main" val="838136214"/>
      </p:ext>
    </p:extLst>
  </p:cSld>
  <p:clrMapOvr>
    <a:masterClrMapping/>
  </p:clrMapOvr>
  <p:transition>
    <p:fade/>
  </p:transition>
  <p:extLst>
    <p:ext uri="{DCECCB84-F9BA-43D5-87BE-67443E8EF086}">
      <p15:sldGuideLst xmlns:p15="http://schemas.microsoft.com/office/powerpoint/2012/main">
        <p15:guide id="1" pos="7152">
          <p15:clr>
            <a:srgbClr val="FBAE40"/>
          </p15:clr>
        </p15:guide>
        <p15:guide id="2" orient="horz" pos="2232">
          <p15:clr>
            <a:srgbClr val="FBAE4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Industry trends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CF5A6-0E76-4774-9CAE-AC123BB1D44A}"/>
              </a:ext>
            </a:extLst>
          </p:cNvPr>
          <p:cNvSpPr>
            <a:spLocks noGrp="1"/>
          </p:cNvSpPr>
          <p:nvPr>
            <p:ph type="title" hasCustomPrompt="1"/>
          </p:nvPr>
        </p:nvSpPr>
        <p:spPr>
          <a:xfrm>
            <a:off x="588263" y="457200"/>
            <a:ext cx="11018520" cy="553998"/>
          </a:xfrm>
          <a:prstGeom prst="rect">
            <a:avLst/>
          </a:prstGeom>
        </p:spPr>
        <p:txBody>
          <a:bodyPr/>
          <a:lstStyle>
            <a:lvl1pPr>
              <a:defRPr baseline="0"/>
            </a:lvl1pPr>
          </a:lstStyle>
          <a:p>
            <a:r>
              <a:rPr lang="en-US"/>
              <a:t>Industry trends</a:t>
            </a:r>
          </a:p>
        </p:txBody>
      </p:sp>
      <p:grpSp>
        <p:nvGrpSpPr>
          <p:cNvPr id="7" name="Group 6" descr="Four squares graphic">
            <a:extLst>
              <a:ext uri="{FF2B5EF4-FFF2-40B4-BE49-F238E27FC236}">
                <a16:creationId xmlns:a16="http://schemas.microsoft.com/office/drawing/2014/main" id="{DCF799C2-EB5E-4B79-829E-B85630E87E3E}"/>
              </a:ext>
            </a:extLst>
          </p:cNvPr>
          <p:cNvGrpSpPr/>
          <p:nvPr userDrawn="1"/>
        </p:nvGrpSpPr>
        <p:grpSpPr>
          <a:xfrm>
            <a:off x="3896455" y="1229455"/>
            <a:ext cx="4399093" cy="4399093"/>
            <a:chOff x="4163108" y="1344748"/>
            <a:chExt cx="4399093" cy="4399093"/>
          </a:xfrm>
        </p:grpSpPr>
        <p:sp>
          <p:nvSpPr>
            <p:cNvPr id="8" name="Quad Arrow 5">
              <a:extLst>
                <a:ext uri="{FF2B5EF4-FFF2-40B4-BE49-F238E27FC236}">
                  <a16:creationId xmlns:a16="http://schemas.microsoft.com/office/drawing/2014/main" id="{273C25D5-F390-4AD1-AFBD-D9EB2414DA4E}"/>
                </a:ext>
              </a:extLst>
            </p:cNvPr>
            <p:cNvSpPr/>
            <p:nvPr/>
          </p:nvSpPr>
          <p:spPr>
            <a:xfrm>
              <a:off x="4163108" y="1344748"/>
              <a:ext cx="4399093" cy="4399093"/>
            </a:xfrm>
            <a:prstGeom prst="quadArrow">
              <a:avLst>
                <a:gd name="adj1" fmla="val 2000"/>
                <a:gd name="adj2" fmla="val 4000"/>
                <a:gd name="adj3" fmla="val 5000"/>
              </a:avLst>
            </a:prstGeom>
            <a:solidFill>
              <a:srgbClr val="D2D2D2"/>
            </a:solidFill>
            <a:ln>
              <a:noFill/>
            </a:ln>
            <a:effectLst/>
          </p:spPr>
        </p:sp>
        <p:sp>
          <p:nvSpPr>
            <p:cNvPr id="9" name="Freeform 6">
              <a:extLst>
                <a:ext uri="{FF2B5EF4-FFF2-40B4-BE49-F238E27FC236}">
                  <a16:creationId xmlns:a16="http://schemas.microsoft.com/office/drawing/2014/main" id="{70C9D6FE-5D04-4290-82E7-594213AE46C4}"/>
                </a:ext>
              </a:extLst>
            </p:cNvPr>
            <p:cNvSpPr/>
            <p:nvPr/>
          </p:nvSpPr>
          <p:spPr>
            <a:xfrm>
              <a:off x="4449050" y="1630689"/>
              <a:ext cx="1759637" cy="1759637"/>
            </a:xfrm>
            <a:prstGeom prst="rect">
              <a:avLst/>
            </a:prstGeom>
            <a:solidFill>
              <a:srgbClr val="002050"/>
            </a:solidFill>
            <a:ln w="12700" cap="flat" cmpd="sng" algn="ctr">
              <a:noFill/>
              <a:prstDash val="solid"/>
              <a:miter lim="800000"/>
            </a:ln>
            <a:effectLst/>
          </p:spPr>
          <p:txBody>
            <a:bodyPr spcFirstLastPara="0" vert="horz" wrap="square" lIns="261975" tIns="261975" rIns="261975" bIns="261975" numCol="1" spcCol="1270" anchor="ctr" anchorCtr="0">
              <a:noAutofit/>
            </a:bodyPr>
            <a:lstStyle/>
            <a:p>
              <a:pPr marL="0" marR="0" lvl="0" indent="0" algn="ctr" defTabSz="2355878" eaLnBrk="1" fontAlgn="auto" latinLnBrk="0" hangingPunct="1">
                <a:lnSpc>
                  <a:spcPct val="90000"/>
                </a:lnSpc>
                <a:spcBef>
                  <a:spcPct val="0"/>
                </a:spcBef>
                <a:spcAft>
                  <a:spcPct val="35000"/>
                </a:spcAft>
                <a:buClrTx/>
                <a:buSzTx/>
                <a:buFontTx/>
                <a:buNone/>
                <a:tabLst/>
                <a:defRPr/>
              </a:pPr>
              <a:endParaRPr kumimoji="0" lang="en-US" sz="5300" b="0" i="0" u="none" strike="noStrike" kern="0" cap="none" spc="0" normalizeH="0" baseline="0" noProof="0">
                <a:ln>
                  <a:noFill/>
                </a:ln>
                <a:solidFill>
                  <a:srgbClr val="FFFFFF"/>
                </a:solidFill>
                <a:effectLst/>
                <a:uLnTx/>
                <a:uFillTx/>
                <a:latin typeface="Arial"/>
                <a:ea typeface="+mn-ea"/>
                <a:cs typeface="+mn-cs"/>
              </a:endParaRPr>
            </a:p>
          </p:txBody>
        </p:sp>
        <p:sp>
          <p:nvSpPr>
            <p:cNvPr id="10" name="Freeform 7">
              <a:extLst>
                <a:ext uri="{FF2B5EF4-FFF2-40B4-BE49-F238E27FC236}">
                  <a16:creationId xmlns:a16="http://schemas.microsoft.com/office/drawing/2014/main" id="{24823656-EB61-4BEB-B8CD-3D9F05B3253D}"/>
                </a:ext>
              </a:extLst>
            </p:cNvPr>
            <p:cNvSpPr/>
            <p:nvPr/>
          </p:nvSpPr>
          <p:spPr>
            <a:xfrm>
              <a:off x="6516623" y="1630689"/>
              <a:ext cx="1759637" cy="1759637"/>
            </a:xfrm>
            <a:prstGeom prst="rect">
              <a:avLst/>
            </a:prstGeom>
            <a:solidFill>
              <a:srgbClr val="0078D4"/>
            </a:solidFill>
            <a:ln w="12700" cap="flat" cmpd="sng" algn="ctr">
              <a:noFill/>
              <a:prstDash val="solid"/>
              <a:miter lim="800000"/>
            </a:ln>
            <a:effectLst/>
          </p:spPr>
          <p:txBody>
            <a:bodyPr spcFirstLastPara="0" vert="horz" wrap="square" lIns="261975" tIns="261975" rIns="261975" bIns="261975" numCol="1" spcCol="1270" anchor="ctr" anchorCtr="0">
              <a:noAutofit/>
            </a:bodyPr>
            <a:lstStyle/>
            <a:p>
              <a:pPr marL="0" marR="0" lvl="0" indent="0" algn="ctr" defTabSz="2355878" eaLnBrk="1" fontAlgn="auto" latinLnBrk="0" hangingPunct="1">
                <a:lnSpc>
                  <a:spcPct val="90000"/>
                </a:lnSpc>
                <a:spcBef>
                  <a:spcPct val="0"/>
                </a:spcBef>
                <a:spcAft>
                  <a:spcPct val="35000"/>
                </a:spcAft>
                <a:buClrTx/>
                <a:buSzTx/>
                <a:buFontTx/>
                <a:buNone/>
                <a:tabLst/>
                <a:defRPr/>
              </a:pPr>
              <a:endParaRPr kumimoji="0" lang="en-US" sz="5300" b="0" i="0" u="none" strike="noStrike" kern="0" cap="none" spc="0" normalizeH="0" baseline="0" noProof="0">
                <a:ln>
                  <a:noFill/>
                </a:ln>
                <a:solidFill>
                  <a:srgbClr val="FFFFFF"/>
                </a:solidFill>
                <a:effectLst/>
                <a:uLnTx/>
                <a:uFillTx/>
                <a:latin typeface="Arial"/>
                <a:ea typeface="+mn-ea"/>
                <a:cs typeface="+mn-cs"/>
              </a:endParaRPr>
            </a:p>
          </p:txBody>
        </p:sp>
        <p:sp>
          <p:nvSpPr>
            <p:cNvPr id="11" name="Freeform 8">
              <a:extLst>
                <a:ext uri="{FF2B5EF4-FFF2-40B4-BE49-F238E27FC236}">
                  <a16:creationId xmlns:a16="http://schemas.microsoft.com/office/drawing/2014/main" id="{0437FDD7-458D-4313-BD6D-AF0B16A3B66E}"/>
                </a:ext>
              </a:extLst>
            </p:cNvPr>
            <p:cNvSpPr/>
            <p:nvPr/>
          </p:nvSpPr>
          <p:spPr>
            <a:xfrm>
              <a:off x="4449050" y="3698262"/>
              <a:ext cx="1759637" cy="1759637"/>
            </a:xfrm>
            <a:prstGeom prst="rect">
              <a:avLst/>
            </a:prstGeom>
            <a:solidFill>
              <a:srgbClr val="0078D4"/>
            </a:solidFill>
            <a:ln w="12700" cap="flat" cmpd="sng" algn="ctr">
              <a:noFill/>
              <a:prstDash val="solid"/>
              <a:miter lim="800000"/>
            </a:ln>
            <a:effectLst/>
          </p:spPr>
          <p:txBody>
            <a:bodyPr spcFirstLastPara="0" vert="horz" wrap="square" lIns="261975" tIns="261975" rIns="261975" bIns="261975" numCol="1" spcCol="1270" anchor="ctr" anchorCtr="0">
              <a:noAutofit/>
            </a:bodyPr>
            <a:lstStyle/>
            <a:p>
              <a:pPr marL="0" marR="0" lvl="0" indent="0" algn="ctr" defTabSz="2355878" eaLnBrk="1" fontAlgn="auto" latinLnBrk="0" hangingPunct="1">
                <a:lnSpc>
                  <a:spcPct val="90000"/>
                </a:lnSpc>
                <a:spcBef>
                  <a:spcPct val="0"/>
                </a:spcBef>
                <a:spcAft>
                  <a:spcPct val="35000"/>
                </a:spcAft>
                <a:buClrTx/>
                <a:buSzTx/>
                <a:buFontTx/>
                <a:buNone/>
                <a:tabLst/>
                <a:defRPr/>
              </a:pPr>
              <a:endParaRPr kumimoji="0" lang="en-US" sz="5300" b="0" i="0" u="none" strike="noStrike" kern="0" cap="none" spc="0" normalizeH="0" baseline="0" noProof="0">
                <a:ln>
                  <a:noFill/>
                </a:ln>
                <a:solidFill>
                  <a:srgbClr val="FFFFFF"/>
                </a:solidFill>
                <a:effectLst/>
                <a:uLnTx/>
                <a:uFillTx/>
                <a:latin typeface="Arial"/>
                <a:ea typeface="+mn-ea"/>
                <a:cs typeface="+mn-cs"/>
              </a:endParaRPr>
            </a:p>
          </p:txBody>
        </p:sp>
        <p:sp>
          <p:nvSpPr>
            <p:cNvPr id="12" name="Freeform 9">
              <a:extLst>
                <a:ext uri="{FF2B5EF4-FFF2-40B4-BE49-F238E27FC236}">
                  <a16:creationId xmlns:a16="http://schemas.microsoft.com/office/drawing/2014/main" id="{15057D01-BB79-48D2-838B-8D638486267C}"/>
                </a:ext>
              </a:extLst>
            </p:cNvPr>
            <p:cNvSpPr/>
            <p:nvPr/>
          </p:nvSpPr>
          <p:spPr>
            <a:xfrm>
              <a:off x="6516623" y="3698262"/>
              <a:ext cx="1759637" cy="1759637"/>
            </a:xfrm>
            <a:prstGeom prst="rect">
              <a:avLst/>
            </a:prstGeom>
            <a:solidFill>
              <a:srgbClr val="002050"/>
            </a:solidFill>
            <a:ln w="12700" cap="flat" cmpd="sng" algn="ctr">
              <a:noFill/>
              <a:prstDash val="solid"/>
              <a:miter lim="800000"/>
            </a:ln>
            <a:effectLst/>
          </p:spPr>
          <p:txBody>
            <a:bodyPr spcFirstLastPara="0" vert="horz" wrap="square" lIns="261975" tIns="261975" rIns="261975" bIns="261975" numCol="1" spcCol="1270" anchor="ctr" anchorCtr="0">
              <a:noAutofit/>
            </a:bodyPr>
            <a:lstStyle/>
            <a:p>
              <a:pPr marL="0" marR="0" lvl="0" indent="0" algn="ctr" defTabSz="2355878" eaLnBrk="1" fontAlgn="auto" latinLnBrk="0" hangingPunct="1">
                <a:lnSpc>
                  <a:spcPct val="90000"/>
                </a:lnSpc>
                <a:spcBef>
                  <a:spcPct val="0"/>
                </a:spcBef>
                <a:spcAft>
                  <a:spcPct val="35000"/>
                </a:spcAft>
                <a:buClrTx/>
                <a:buSzTx/>
                <a:buFontTx/>
                <a:buNone/>
                <a:tabLst/>
                <a:defRPr/>
              </a:pPr>
              <a:endParaRPr kumimoji="0" lang="en-US" sz="5300" b="0" i="0" u="none" strike="noStrike" kern="0" cap="none" spc="0" normalizeH="0" baseline="0" noProof="0">
                <a:ln>
                  <a:noFill/>
                </a:ln>
                <a:solidFill>
                  <a:srgbClr val="FFFFFF"/>
                </a:solidFill>
                <a:effectLst/>
                <a:uLnTx/>
                <a:uFillTx/>
                <a:latin typeface="Arial"/>
                <a:ea typeface="+mn-ea"/>
                <a:cs typeface="+mn-cs"/>
              </a:endParaRPr>
            </a:p>
          </p:txBody>
        </p:sp>
      </p:grpSp>
      <p:sp>
        <p:nvSpPr>
          <p:cNvPr id="14" name="Text Placeholder 13"/>
          <p:cNvSpPr>
            <a:spLocks noGrp="1"/>
          </p:cNvSpPr>
          <p:nvPr>
            <p:ph type="body" sz="quarter" idx="14" hasCustomPrompt="1"/>
          </p:nvPr>
        </p:nvSpPr>
        <p:spPr>
          <a:xfrm>
            <a:off x="2892901" y="1747611"/>
            <a:ext cx="1108075" cy="307777"/>
          </a:xfrm>
          <a:prstGeom prst="rect">
            <a:avLst/>
          </a:prstGeom>
        </p:spPr>
        <p:txBody>
          <a:bodyPr anchor="ctr"/>
          <a:lstStyle>
            <a:lvl1pPr marL="0" indent="0" algn="r">
              <a:buNone/>
              <a:defRPr sz="2000" b="1">
                <a:solidFill>
                  <a:schemeClr val="accent1"/>
                </a:solidFill>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Title</a:t>
            </a:r>
          </a:p>
        </p:txBody>
      </p:sp>
      <p:sp>
        <p:nvSpPr>
          <p:cNvPr id="22" name="Text Placeholder 13"/>
          <p:cNvSpPr>
            <a:spLocks noGrp="1"/>
          </p:cNvSpPr>
          <p:nvPr>
            <p:ph type="body" sz="quarter" idx="16" hasCustomPrompt="1"/>
          </p:nvPr>
        </p:nvSpPr>
        <p:spPr>
          <a:xfrm>
            <a:off x="2891832" y="3897571"/>
            <a:ext cx="1108075" cy="307777"/>
          </a:xfrm>
          <a:prstGeom prst="rect">
            <a:avLst/>
          </a:prstGeom>
        </p:spPr>
        <p:txBody>
          <a:bodyPr anchor="ctr"/>
          <a:lstStyle>
            <a:lvl1pPr marL="0" indent="0" algn="r">
              <a:buNone/>
              <a:defRPr sz="2000" b="1">
                <a:solidFill>
                  <a:schemeClr val="accent1"/>
                </a:solidFill>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Title</a:t>
            </a:r>
          </a:p>
        </p:txBody>
      </p:sp>
      <p:sp>
        <p:nvSpPr>
          <p:cNvPr id="26" name="Text Placeholder 13"/>
          <p:cNvSpPr>
            <a:spLocks noGrp="1"/>
          </p:cNvSpPr>
          <p:nvPr>
            <p:ph type="body" sz="quarter" idx="18" hasCustomPrompt="1"/>
          </p:nvPr>
        </p:nvSpPr>
        <p:spPr>
          <a:xfrm>
            <a:off x="8156306" y="1747611"/>
            <a:ext cx="1108075" cy="307777"/>
          </a:xfrm>
          <a:prstGeom prst="rect">
            <a:avLst/>
          </a:prstGeom>
        </p:spPr>
        <p:txBody>
          <a:bodyPr anchor="ctr"/>
          <a:lstStyle>
            <a:lvl1pPr marL="0" indent="0" algn="l">
              <a:buNone/>
              <a:defRPr sz="2000" b="1">
                <a:solidFill>
                  <a:schemeClr val="accent1"/>
                </a:solidFill>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Title</a:t>
            </a:r>
          </a:p>
        </p:txBody>
      </p:sp>
      <p:sp>
        <p:nvSpPr>
          <p:cNvPr id="28" name="Text Placeholder 13"/>
          <p:cNvSpPr>
            <a:spLocks noGrp="1"/>
          </p:cNvSpPr>
          <p:nvPr>
            <p:ph type="body" sz="quarter" idx="20" hasCustomPrompt="1"/>
          </p:nvPr>
        </p:nvSpPr>
        <p:spPr>
          <a:xfrm>
            <a:off x="8156306" y="3897571"/>
            <a:ext cx="1108075" cy="307777"/>
          </a:xfrm>
          <a:prstGeom prst="rect">
            <a:avLst/>
          </a:prstGeom>
        </p:spPr>
        <p:txBody>
          <a:bodyPr anchor="ctr"/>
          <a:lstStyle>
            <a:lvl1pPr marL="0" indent="0" algn="l">
              <a:buNone/>
              <a:defRPr sz="2000" b="1">
                <a:solidFill>
                  <a:schemeClr val="accent1"/>
                </a:solidFill>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Title</a:t>
            </a:r>
          </a:p>
        </p:txBody>
      </p:sp>
      <p:sp>
        <p:nvSpPr>
          <p:cNvPr id="4" name="Picture Placeholder 3">
            <a:extLst>
              <a:ext uri="{FF2B5EF4-FFF2-40B4-BE49-F238E27FC236}">
                <a16:creationId xmlns:a16="http://schemas.microsoft.com/office/drawing/2014/main" id="{FB72F310-77B8-5540-85B9-811284492CC4}"/>
              </a:ext>
            </a:extLst>
          </p:cNvPr>
          <p:cNvSpPr>
            <a:spLocks noGrp="1"/>
          </p:cNvSpPr>
          <p:nvPr>
            <p:ph type="pic" sz="quarter" idx="28" hasCustomPrompt="1"/>
          </p:nvPr>
        </p:nvSpPr>
        <p:spPr>
          <a:xfrm>
            <a:off x="4403402" y="1919985"/>
            <a:ext cx="1317625" cy="860425"/>
          </a:xfrm>
          <a:prstGeom prst="rect">
            <a:avLst/>
          </a:prstGeom>
        </p:spPr>
        <p:txBody>
          <a:bodyPr/>
          <a:lstStyle>
            <a:lvl1pPr marL="0" marR="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a:solidFill>
                  <a:schemeClr val="bg1"/>
                </a:solidFill>
              </a:defRPr>
            </a:lvl1pPr>
          </a:lstStyle>
          <a:p>
            <a:pPr marL="0" marR="0" lvl="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a:p>
            <a:endParaRPr lang="en-US"/>
          </a:p>
        </p:txBody>
      </p:sp>
      <p:sp>
        <p:nvSpPr>
          <p:cNvPr id="24" name="Picture Placeholder 3">
            <a:extLst>
              <a:ext uri="{FF2B5EF4-FFF2-40B4-BE49-F238E27FC236}">
                <a16:creationId xmlns:a16="http://schemas.microsoft.com/office/drawing/2014/main" id="{21D38A6A-82E8-794D-9F34-FE75356146D1}"/>
              </a:ext>
            </a:extLst>
          </p:cNvPr>
          <p:cNvSpPr>
            <a:spLocks noGrp="1"/>
          </p:cNvSpPr>
          <p:nvPr>
            <p:ph type="pic" sz="quarter" idx="29" hasCustomPrompt="1"/>
          </p:nvPr>
        </p:nvSpPr>
        <p:spPr>
          <a:xfrm>
            <a:off x="6477675" y="1919984"/>
            <a:ext cx="1317625" cy="860425"/>
          </a:xfrm>
          <a:prstGeom prst="rect">
            <a:avLst/>
          </a:prstGeom>
        </p:spPr>
        <p:txBody>
          <a:bodyPr/>
          <a:lstStyle>
            <a:lvl1pPr marL="0" marR="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a:solidFill>
                  <a:schemeClr val="bg1"/>
                </a:solidFill>
              </a:defRPr>
            </a:lvl1pPr>
          </a:lstStyle>
          <a:p>
            <a:pPr marL="0" marR="0" lvl="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a:p>
            <a:endParaRPr lang="en-US"/>
          </a:p>
        </p:txBody>
      </p:sp>
      <p:sp>
        <p:nvSpPr>
          <p:cNvPr id="25" name="Picture Placeholder 3">
            <a:extLst>
              <a:ext uri="{FF2B5EF4-FFF2-40B4-BE49-F238E27FC236}">
                <a16:creationId xmlns:a16="http://schemas.microsoft.com/office/drawing/2014/main" id="{4488705A-B47A-104F-A95F-5390C9E86B64}"/>
              </a:ext>
            </a:extLst>
          </p:cNvPr>
          <p:cNvSpPr>
            <a:spLocks noGrp="1"/>
          </p:cNvSpPr>
          <p:nvPr>
            <p:ph type="pic" sz="quarter" idx="30" hasCustomPrompt="1"/>
          </p:nvPr>
        </p:nvSpPr>
        <p:spPr>
          <a:xfrm>
            <a:off x="4403402" y="4032573"/>
            <a:ext cx="1317625" cy="860425"/>
          </a:xfrm>
          <a:prstGeom prst="rect">
            <a:avLst/>
          </a:prstGeom>
        </p:spPr>
        <p:txBody>
          <a:bodyPr/>
          <a:lstStyle>
            <a:lvl1pPr marL="0" marR="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a:solidFill>
                  <a:schemeClr val="bg1"/>
                </a:solidFill>
              </a:defRPr>
            </a:lvl1pPr>
          </a:lstStyle>
          <a:p>
            <a:pPr marL="0" marR="0" lvl="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a:p>
            <a:endParaRPr lang="en-US"/>
          </a:p>
        </p:txBody>
      </p:sp>
      <p:sp>
        <p:nvSpPr>
          <p:cNvPr id="27" name="Picture Placeholder 3">
            <a:extLst>
              <a:ext uri="{FF2B5EF4-FFF2-40B4-BE49-F238E27FC236}">
                <a16:creationId xmlns:a16="http://schemas.microsoft.com/office/drawing/2014/main" id="{D80C3FE3-AAAE-324D-A61B-414365350B32}"/>
              </a:ext>
            </a:extLst>
          </p:cNvPr>
          <p:cNvSpPr>
            <a:spLocks noGrp="1"/>
          </p:cNvSpPr>
          <p:nvPr>
            <p:ph type="pic" sz="quarter" idx="31" hasCustomPrompt="1"/>
          </p:nvPr>
        </p:nvSpPr>
        <p:spPr>
          <a:xfrm>
            <a:off x="6474547" y="4035367"/>
            <a:ext cx="1317625" cy="860425"/>
          </a:xfrm>
          <a:prstGeom prst="rect">
            <a:avLst/>
          </a:prstGeom>
        </p:spPr>
        <p:txBody>
          <a:bodyPr/>
          <a:lstStyle>
            <a:lvl1pPr marL="0" marR="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a:solidFill>
                  <a:schemeClr val="bg1"/>
                </a:solidFill>
              </a:defRPr>
            </a:lvl1pPr>
          </a:lstStyle>
          <a:p>
            <a:pPr marL="0" marR="0" lvl="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a:p>
            <a:endParaRPr lang="en-US"/>
          </a:p>
        </p:txBody>
      </p:sp>
      <p:sp>
        <p:nvSpPr>
          <p:cNvPr id="5" name="Text Placeholder 4">
            <a:extLst>
              <a:ext uri="{FF2B5EF4-FFF2-40B4-BE49-F238E27FC236}">
                <a16:creationId xmlns:a16="http://schemas.microsoft.com/office/drawing/2014/main" id="{D310B0B2-9A8B-4ECC-8989-D07DCBB252AE}"/>
              </a:ext>
            </a:extLst>
          </p:cNvPr>
          <p:cNvSpPr>
            <a:spLocks noGrp="1"/>
          </p:cNvSpPr>
          <p:nvPr>
            <p:ph type="body" sz="quarter" idx="32" hasCustomPrompt="1"/>
          </p:nvPr>
        </p:nvSpPr>
        <p:spPr>
          <a:xfrm>
            <a:off x="8156306" y="2148992"/>
            <a:ext cx="3453083" cy="250843"/>
          </a:xfrm>
          <a:prstGeom prst="rect">
            <a:avLst/>
          </a:prstGeom>
        </p:spPr>
        <p:txBody>
          <a:bodyPr/>
          <a:lstStyle>
            <a:lvl1pPr marL="0" indent="0">
              <a:buNone/>
              <a:defRPr sz="1600">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Lorem ipsum dolor sit </a:t>
            </a:r>
            <a:r>
              <a:rPr lang="en-US" err="1"/>
              <a:t>amet</a:t>
            </a:r>
            <a:r>
              <a:rPr lang="en-US"/>
              <a:t>, </a:t>
            </a:r>
            <a:r>
              <a:rPr lang="en-US" err="1"/>
              <a:t>consetetur</a:t>
            </a:r>
            <a:r>
              <a:rPr lang="en-US"/>
              <a:t> </a:t>
            </a:r>
            <a:r>
              <a:rPr lang="en-US" err="1"/>
              <a:t>adipiscing</a:t>
            </a:r>
            <a:r>
              <a:rPr lang="en-US"/>
              <a:t> </a:t>
            </a:r>
            <a:r>
              <a:rPr lang="en-US" err="1"/>
              <a:t>elit</a:t>
            </a:r>
            <a:r>
              <a:rPr lang="en-US"/>
              <a:t>.</a:t>
            </a:r>
          </a:p>
        </p:txBody>
      </p:sp>
      <p:sp>
        <p:nvSpPr>
          <p:cNvPr id="29" name="Text Placeholder 4">
            <a:extLst>
              <a:ext uri="{FF2B5EF4-FFF2-40B4-BE49-F238E27FC236}">
                <a16:creationId xmlns:a16="http://schemas.microsoft.com/office/drawing/2014/main" id="{E2B781DB-EDB7-422F-A27F-842AEA26834D}"/>
              </a:ext>
            </a:extLst>
          </p:cNvPr>
          <p:cNvSpPr>
            <a:spLocks noGrp="1"/>
          </p:cNvSpPr>
          <p:nvPr>
            <p:ph type="body" sz="quarter" idx="33" hasCustomPrompt="1"/>
          </p:nvPr>
        </p:nvSpPr>
        <p:spPr>
          <a:xfrm>
            <a:off x="8156304" y="4298953"/>
            <a:ext cx="3453084" cy="246221"/>
          </a:xfrm>
          <a:prstGeom prst="rect">
            <a:avLst/>
          </a:prstGeom>
        </p:spPr>
        <p:txBody>
          <a:bodyPr/>
          <a:lstStyle>
            <a:lvl1pPr marL="0" indent="0">
              <a:buNone/>
              <a:defRPr sz="1600">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Lorem ipsum dolor sit </a:t>
            </a:r>
            <a:r>
              <a:rPr lang="en-US" err="1"/>
              <a:t>amet</a:t>
            </a:r>
            <a:r>
              <a:rPr lang="en-US"/>
              <a:t>, </a:t>
            </a:r>
            <a:r>
              <a:rPr lang="en-US" err="1"/>
              <a:t>consetetur</a:t>
            </a:r>
            <a:r>
              <a:rPr lang="en-US"/>
              <a:t> </a:t>
            </a:r>
            <a:r>
              <a:rPr lang="en-US" err="1"/>
              <a:t>adipiscing</a:t>
            </a:r>
            <a:r>
              <a:rPr lang="en-US"/>
              <a:t> </a:t>
            </a:r>
            <a:r>
              <a:rPr lang="en-US" err="1"/>
              <a:t>elit</a:t>
            </a:r>
            <a:r>
              <a:rPr lang="en-US"/>
              <a:t>.</a:t>
            </a:r>
          </a:p>
        </p:txBody>
      </p:sp>
      <p:sp>
        <p:nvSpPr>
          <p:cNvPr id="21" name="Text Placeholder 14">
            <a:extLst>
              <a:ext uri="{FF2B5EF4-FFF2-40B4-BE49-F238E27FC236}">
                <a16:creationId xmlns:a16="http://schemas.microsoft.com/office/drawing/2014/main" id="{FBC60478-5BC8-DF4C-8EA8-9883A9345CCA}"/>
              </a:ext>
            </a:extLst>
          </p:cNvPr>
          <p:cNvSpPr>
            <a:spLocks noGrp="1"/>
          </p:cNvSpPr>
          <p:nvPr>
            <p:ph type="body" sz="quarter" idx="15"/>
          </p:nvPr>
        </p:nvSpPr>
        <p:spPr>
          <a:xfrm>
            <a:off x="587195" y="2055388"/>
            <a:ext cx="3412712" cy="246221"/>
          </a:xfrm>
          <a:prstGeom prst="rect">
            <a:avLst/>
          </a:prstGeom>
        </p:spPr>
        <p:txBody>
          <a:bodyPr/>
          <a:lstStyle>
            <a:lvl1pPr marL="0" indent="0" algn="r">
              <a:buNone/>
              <a:defRPr sz="1600">
                <a:latin typeface="+mn-lt"/>
              </a:defRPr>
            </a:lvl1pPr>
          </a:lstStyle>
          <a:p>
            <a:pPr lvl="0"/>
            <a:r>
              <a:rPr lang="en-US">
                <a:solidFill>
                  <a:srgbClr val="000000"/>
                </a:solidFill>
              </a:rPr>
              <a:t>Edit Master text styles</a:t>
            </a:r>
          </a:p>
        </p:txBody>
      </p:sp>
      <p:sp>
        <p:nvSpPr>
          <p:cNvPr id="30" name="Text Placeholder 16">
            <a:extLst>
              <a:ext uri="{FF2B5EF4-FFF2-40B4-BE49-F238E27FC236}">
                <a16:creationId xmlns:a16="http://schemas.microsoft.com/office/drawing/2014/main" id="{7D0DE534-DB8B-2A48-9202-F1E521DCB193}"/>
              </a:ext>
            </a:extLst>
          </p:cNvPr>
          <p:cNvSpPr>
            <a:spLocks noGrp="1"/>
          </p:cNvSpPr>
          <p:nvPr>
            <p:ph type="body" sz="quarter" idx="17" hasCustomPrompt="1"/>
          </p:nvPr>
        </p:nvSpPr>
        <p:spPr>
          <a:xfrm>
            <a:off x="587195" y="4205349"/>
            <a:ext cx="3411644" cy="246221"/>
          </a:xfrm>
          <a:prstGeom prst="rect">
            <a:avLst/>
          </a:prstGeom>
        </p:spPr>
        <p:txBody>
          <a:bodyPr/>
          <a:lstStyle>
            <a:lvl1pPr marL="0" indent="0" algn="r">
              <a:buNone/>
              <a:defRPr sz="1600">
                <a:latin typeface="+mn-lt"/>
              </a:defRPr>
            </a:lvl1pPr>
          </a:lstStyle>
          <a:p>
            <a:r>
              <a:rPr lang="en-US">
                <a:solidFill>
                  <a:srgbClr val="000000"/>
                </a:solidFill>
                <a:ea typeface="Open Sans Light" panose="020B0306030504020204" pitchFamily="34" charset="0"/>
                <a:cs typeface="Open Sans Light" panose="020B0306030504020204" pitchFamily="34" charset="0"/>
              </a:rPr>
              <a:t>Lorem ipsum dolor sit </a:t>
            </a:r>
            <a:r>
              <a:rPr lang="en-US" err="1">
                <a:solidFill>
                  <a:srgbClr val="000000"/>
                </a:solidFill>
                <a:ea typeface="Open Sans Light" panose="020B0306030504020204" pitchFamily="34" charset="0"/>
                <a:cs typeface="Open Sans Light" panose="020B0306030504020204" pitchFamily="34" charset="0"/>
              </a:rPr>
              <a:t>amet</a:t>
            </a:r>
            <a:r>
              <a:rPr lang="en-US">
                <a:solidFill>
                  <a:srgbClr val="000000"/>
                </a:solidFill>
                <a:ea typeface="Open Sans Light" panose="020B0306030504020204" pitchFamily="34" charset="0"/>
                <a:cs typeface="Open Sans Light" panose="020B0306030504020204" pitchFamily="34" charset="0"/>
              </a:rPr>
              <a:t>, </a:t>
            </a:r>
            <a:r>
              <a:rPr lang="en-US" err="1">
                <a:solidFill>
                  <a:srgbClr val="000000"/>
                </a:solidFill>
                <a:ea typeface="Open Sans Light" panose="020B0306030504020204" pitchFamily="34" charset="0"/>
                <a:cs typeface="Open Sans Light" panose="020B0306030504020204" pitchFamily="34" charset="0"/>
              </a:rPr>
              <a:t>consectetur</a:t>
            </a:r>
            <a:r>
              <a:rPr lang="en-US">
                <a:solidFill>
                  <a:srgbClr val="000000"/>
                </a:solidFill>
                <a:ea typeface="Open Sans Light" panose="020B0306030504020204" pitchFamily="34" charset="0"/>
                <a:cs typeface="Open Sans Light" panose="020B0306030504020204" pitchFamily="34" charset="0"/>
              </a:rPr>
              <a:t> </a:t>
            </a:r>
            <a:r>
              <a:rPr lang="en-US" err="1">
                <a:solidFill>
                  <a:srgbClr val="000000"/>
                </a:solidFill>
                <a:ea typeface="Open Sans Light" panose="020B0306030504020204" pitchFamily="34" charset="0"/>
                <a:cs typeface="Open Sans Light" panose="020B0306030504020204" pitchFamily="34" charset="0"/>
              </a:rPr>
              <a:t>adipiscing</a:t>
            </a:r>
            <a:r>
              <a:rPr lang="en-US">
                <a:solidFill>
                  <a:srgbClr val="000000"/>
                </a:solidFill>
                <a:ea typeface="Open Sans Light" panose="020B0306030504020204" pitchFamily="34" charset="0"/>
                <a:cs typeface="Open Sans Light" panose="020B0306030504020204" pitchFamily="34" charset="0"/>
              </a:rPr>
              <a:t> </a:t>
            </a:r>
            <a:r>
              <a:rPr lang="en-US" err="1">
                <a:solidFill>
                  <a:srgbClr val="000000"/>
                </a:solidFill>
                <a:ea typeface="Open Sans Light" panose="020B0306030504020204" pitchFamily="34" charset="0"/>
                <a:cs typeface="Open Sans Light" panose="020B0306030504020204" pitchFamily="34" charset="0"/>
              </a:rPr>
              <a:t>elit</a:t>
            </a:r>
            <a:endParaRPr lang="en-US"/>
          </a:p>
        </p:txBody>
      </p:sp>
    </p:spTree>
    <p:extLst>
      <p:ext uri="{BB962C8B-B14F-4D97-AF65-F5344CB8AC3E}">
        <p14:creationId xmlns:p14="http://schemas.microsoft.com/office/powerpoint/2010/main" val="3944306939"/>
      </p:ext>
    </p:extLst>
  </p:cSld>
  <p:clrMapOvr>
    <a:masterClrMapping/>
  </p:clrMapOvr>
  <p:transition>
    <p:fade/>
  </p:transition>
  <p:extLst>
    <p:ext uri="{DCECCB84-F9BA-43D5-87BE-67443E8EF086}">
      <p15:sldGuideLst xmlns:p15="http://schemas.microsoft.com/office/powerpoint/2012/main">
        <p15:guide id="1" orient="horz" pos="3360">
          <p15:clr>
            <a:srgbClr val="FBAE4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Industry trends 2">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3010B008-3485-E545-A6D4-EFAEDADDFAF3}"/>
              </a:ext>
            </a:extLst>
          </p:cNvPr>
          <p:cNvSpPr>
            <a:spLocks noGrp="1"/>
          </p:cNvSpPr>
          <p:nvPr>
            <p:ph type="pic" sz="quarter" idx="29" hasCustomPrompt="1"/>
          </p:nvPr>
        </p:nvSpPr>
        <p:spPr>
          <a:xfrm>
            <a:off x="1" y="4330777"/>
            <a:ext cx="12192000" cy="2527223"/>
          </a:xfrm>
          <a:prstGeom prst="rect">
            <a:avLst/>
          </a:prstGeom>
        </p:spPr>
        <p:txBody>
          <a:bodyPr/>
          <a:lstStyle>
            <a:lvl1pPr marL="0" indent="0">
              <a:buNone/>
              <a:defRPr/>
            </a:lvl1pPr>
          </a:lstStyle>
          <a:p>
            <a:r>
              <a:rPr lang="en-US"/>
              <a:t>Tap to insert photo or illustration</a:t>
            </a:r>
          </a:p>
        </p:txBody>
      </p:sp>
      <p:sp>
        <p:nvSpPr>
          <p:cNvPr id="2" name="Title 1"/>
          <p:cNvSpPr>
            <a:spLocks noGrp="1"/>
          </p:cNvSpPr>
          <p:nvPr>
            <p:ph type="title" hasCustomPrompt="1"/>
          </p:nvPr>
        </p:nvSpPr>
        <p:spPr>
          <a:xfrm>
            <a:off x="588263" y="457200"/>
            <a:ext cx="10972800" cy="548640"/>
          </a:xfrm>
          <a:prstGeom prst="rect">
            <a:avLst/>
          </a:prstGeom>
        </p:spPr>
        <p:txBody>
          <a:bodyPr/>
          <a:lstStyle>
            <a:lvl1pPr>
              <a:defRPr/>
            </a:lvl1pPr>
          </a:lstStyle>
          <a:p>
            <a:r>
              <a:rPr lang="en-US"/>
              <a:t>Industry trends title</a:t>
            </a:r>
          </a:p>
        </p:txBody>
      </p:sp>
      <p:cxnSp>
        <p:nvCxnSpPr>
          <p:cNvPr id="9" name="Straight Connector 8" descr="Arrow to trend number 1">
            <a:extLst>
              <a:ext uri="{FF2B5EF4-FFF2-40B4-BE49-F238E27FC236}">
                <a16:creationId xmlns:a16="http://schemas.microsoft.com/office/drawing/2014/main" id="{F3E9B4D9-7407-4864-840F-A9DDCF4B1224}"/>
              </a:ext>
            </a:extLst>
          </p:cNvPr>
          <p:cNvCxnSpPr>
            <a:cxnSpLocks/>
          </p:cNvCxnSpPr>
          <p:nvPr userDrawn="1"/>
        </p:nvCxnSpPr>
        <p:spPr>
          <a:xfrm flipV="1">
            <a:off x="2541637" y="1914333"/>
            <a:ext cx="1237637" cy="803791"/>
          </a:xfrm>
          <a:prstGeom prst="line">
            <a:avLst/>
          </a:prstGeom>
          <a:ln w="6350">
            <a:solidFill>
              <a:schemeClr val="tx1"/>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 name="Straight Connector 9" descr="arrow to rend 2">
            <a:extLst>
              <a:ext uri="{FF2B5EF4-FFF2-40B4-BE49-F238E27FC236}">
                <a16:creationId xmlns:a16="http://schemas.microsoft.com/office/drawing/2014/main" id="{F7BA059A-F6EF-4D23-A6D0-89513A1E9463}"/>
              </a:ext>
            </a:extLst>
          </p:cNvPr>
          <p:cNvCxnSpPr>
            <a:cxnSpLocks/>
          </p:cNvCxnSpPr>
          <p:nvPr userDrawn="1"/>
        </p:nvCxnSpPr>
        <p:spPr>
          <a:xfrm flipV="1">
            <a:off x="6102859" y="2413444"/>
            <a:ext cx="1" cy="279013"/>
          </a:xfrm>
          <a:prstGeom prst="line">
            <a:avLst/>
          </a:prstGeom>
          <a:ln w="6350">
            <a:solidFill>
              <a:schemeClr val="tx1"/>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 name="Straight Connector 10" descr="arrow to third trend">
            <a:extLst>
              <a:ext uri="{FF2B5EF4-FFF2-40B4-BE49-F238E27FC236}">
                <a16:creationId xmlns:a16="http://schemas.microsoft.com/office/drawing/2014/main" id="{9BDF9697-EE1B-4B6E-85DA-642A38E28E32}"/>
              </a:ext>
            </a:extLst>
          </p:cNvPr>
          <p:cNvCxnSpPr>
            <a:cxnSpLocks/>
            <a:stCxn id="15" idx="4"/>
          </p:cNvCxnSpPr>
          <p:nvPr userDrawn="1"/>
        </p:nvCxnSpPr>
        <p:spPr>
          <a:xfrm flipH="1" flipV="1">
            <a:off x="8426447" y="1924272"/>
            <a:ext cx="1480922" cy="837064"/>
          </a:xfrm>
          <a:prstGeom prst="line">
            <a:avLst/>
          </a:prstGeom>
          <a:ln w="6350">
            <a:solidFill>
              <a:schemeClr val="tx1"/>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3" name="arrow" title="Icon of an arrow">
            <a:extLst>
              <a:ext uri="{FF2B5EF4-FFF2-40B4-BE49-F238E27FC236}">
                <a16:creationId xmlns:a16="http://schemas.microsoft.com/office/drawing/2014/main" id="{646FC968-4B2E-42DE-B0ED-42EFF3C069B5}"/>
              </a:ext>
            </a:extLst>
          </p:cNvPr>
          <p:cNvSpPr>
            <a:spLocks noChangeAspect="1" noEditPoints="1"/>
          </p:cNvSpPr>
          <p:nvPr userDrawn="1"/>
        </p:nvSpPr>
        <p:spPr bwMode="auto">
          <a:xfrm rot="5400000">
            <a:off x="5964917" y="2703091"/>
            <a:ext cx="275353" cy="254085"/>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6350" cap="sq">
            <a:solidFill>
              <a:schemeClr val="tx1"/>
            </a:solidFill>
            <a:prstDash val="solid"/>
            <a:miter lim="800000"/>
            <a:headEnd/>
            <a:tailEnd/>
          </a:ln>
        </p:spPr>
        <p:txBody>
          <a:bodyPr vert="horz" wrap="square" lIns="91438" tIns="45719" rIns="91438" bIns="45719"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14" name="arrow" title="Icon of an arrow">
            <a:extLst>
              <a:ext uri="{FF2B5EF4-FFF2-40B4-BE49-F238E27FC236}">
                <a16:creationId xmlns:a16="http://schemas.microsoft.com/office/drawing/2014/main" id="{845A510E-452F-476E-9894-E853ADA6C0D2}"/>
              </a:ext>
            </a:extLst>
          </p:cNvPr>
          <p:cNvSpPr>
            <a:spLocks noChangeAspect="1" noEditPoints="1"/>
          </p:cNvSpPr>
          <p:nvPr userDrawn="1"/>
        </p:nvSpPr>
        <p:spPr bwMode="auto">
          <a:xfrm rot="8848980">
            <a:off x="2288358" y="2675448"/>
            <a:ext cx="275353" cy="254085"/>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6350" cap="sq">
            <a:solidFill>
              <a:schemeClr val="tx1"/>
            </a:solidFill>
            <a:prstDash val="solid"/>
            <a:miter lim="800000"/>
            <a:headEnd/>
            <a:tailEnd/>
          </a:ln>
        </p:spPr>
        <p:txBody>
          <a:bodyPr vert="horz" wrap="square" lIns="91438" tIns="45719" rIns="91438" bIns="45719"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15" name="arrow" title="Icon of an arrow">
            <a:extLst>
              <a:ext uri="{FF2B5EF4-FFF2-40B4-BE49-F238E27FC236}">
                <a16:creationId xmlns:a16="http://schemas.microsoft.com/office/drawing/2014/main" id="{917BCCEB-5A3D-414F-9E96-DC72FB3678EA}"/>
              </a:ext>
            </a:extLst>
          </p:cNvPr>
          <p:cNvSpPr>
            <a:spLocks noChangeAspect="1" noEditPoints="1"/>
          </p:cNvSpPr>
          <p:nvPr userDrawn="1"/>
        </p:nvSpPr>
        <p:spPr bwMode="auto">
          <a:xfrm rot="1784805">
            <a:off x="9888949" y="2703091"/>
            <a:ext cx="275353" cy="254085"/>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6350" cap="sq">
            <a:solidFill>
              <a:schemeClr val="tx1"/>
            </a:solidFill>
            <a:prstDash val="solid"/>
            <a:miter lim="800000"/>
            <a:headEnd/>
            <a:tailEnd/>
          </a:ln>
        </p:spPr>
        <p:txBody>
          <a:bodyPr vert="horz" wrap="square" lIns="91438" tIns="45719" rIns="91438" bIns="45719"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19" name="Text Placeholder 18"/>
          <p:cNvSpPr>
            <a:spLocks noGrp="1"/>
          </p:cNvSpPr>
          <p:nvPr>
            <p:ph type="body" sz="quarter" idx="11" hasCustomPrompt="1"/>
          </p:nvPr>
        </p:nvSpPr>
        <p:spPr>
          <a:xfrm>
            <a:off x="3809621" y="1608952"/>
            <a:ext cx="4572000" cy="830997"/>
          </a:xfrm>
          <a:prstGeom prst="rect">
            <a:avLst/>
          </a:prstGeom>
          <a:solidFill>
            <a:schemeClr val="accent1"/>
          </a:solidFill>
        </p:spPr>
        <p:txBody>
          <a:bodyPr bIns="91440" anchor="ctr"/>
          <a:lstStyle>
            <a:lvl1pPr marL="0" indent="0" algn="ctr">
              <a:buNone/>
              <a:defRPr sz="4801">
                <a:solidFill>
                  <a:schemeClr val="bg1"/>
                </a:solidFill>
                <a:latin typeface="+mn-lt"/>
              </a:defRPr>
            </a:lvl1pPr>
            <a:lvl2pPr>
              <a:defRPr sz="4801">
                <a:latin typeface="+mn-lt"/>
              </a:defRPr>
            </a:lvl2pPr>
            <a:lvl3pPr>
              <a:defRPr sz="4801">
                <a:latin typeface="+mn-lt"/>
              </a:defRPr>
            </a:lvl3pPr>
            <a:lvl4pPr>
              <a:defRPr sz="4801">
                <a:latin typeface="+mn-lt"/>
              </a:defRPr>
            </a:lvl4pPr>
            <a:lvl5pPr>
              <a:defRPr sz="4801">
                <a:latin typeface="+mn-lt"/>
              </a:defRPr>
            </a:lvl5pPr>
          </a:lstStyle>
          <a:p>
            <a:pPr lvl="0"/>
            <a:r>
              <a:rPr lang="en-US"/>
              <a:t>Target</a:t>
            </a:r>
          </a:p>
        </p:txBody>
      </p:sp>
      <p:sp>
        <p:nvSpPr>
          <p:cNvPr id="23" name="Text Placeholder 7"/>
          <p:cNvSpPr>
            <a:spLocks noGrp="1"/>
          </p:cNvSpPr>
          <p:nvPr>
            <p:ph type="body" sz="quarter" idx="19" hasCustomPrompt="1"/>
          </p:nvPr>
        </p:nvSpPr>
        <p:spPr>
          <a:xfrm>
            <a:off x="591450" y="3004201"/>
            <a:ext cx="2782711" cy="1339706"/>
          </a:xfrm>
          <a:prstGeom prst="rect">
            <a:avLst/>
          </a:prstGeom>
          <a:solidFill>
            <a:srgbClr val="002050">
              <a:alpha val="90000"/>
            </a:srgbClr>
          </a:solidFill>
        </p:spPr>
        <p:txBody>
          <a:bodyPr tIns="0" bIns="0">
            <a:noAutofit/>
          </a:bodyPr>
          <a:lstStyle>
            <a:lvl1pPr marL="0" indent="0" algn="ctr">
              <a:buNone/>
              <a:defRPr sz="3200">
                <a:solidFill>
                  <a:schemeClr val="bg1"/>
                </a:solidFill>
                <a:latin typeface="+mn-lt"/>
              </a:defRPr>
            </a:lvl1pPr>
            <a:lvl2pPr>
              <a:defRPr sz="4801">
                <a:latin typeface="+mj-lt"/>
              </a:defRPr>
            </a:lvl2pPr>
            <a:lvl3pPr>
              <a:defRPr sz="4801">
                <a:latin typeface="+mj-lt"/>
              </a:defRPr>
            </a:lvl3pPr>
            <a:lvl4pPr>
              <a:defRPr sz="4801">
                <a:latin typeface="+mj-lt"/>
              </a:defRPr>
            </a:lvl4pPr>
            <a:lvl5pPr>
              <a:defRPr sz="4801">
                <a:latin typeface="+mj-lt"/>
              </a:defRPr>
            </a:lvl5pPr>
          </a:lstStyle>
          <a:p>
            <a:pPr lvl="0"/>
            <a:r>
              <a:rPr lang="en-US"/>
              <a:t>1</a:t>
            </a:r>
          </a:p>
        </p:txBody>
      </p:sp>
      <p:sp>
        <p:nvSpPr>
          <p:cNvPr id="31" name="Text Placeholder 30"/>
          <p:cNvSpPr>
            <a:spLocks noGrp="1"/>
          </p:cNvSpPr>
          <p:nvPr>
            <p:ph type="body" sz="quarter" idx="24" hasCustomPrompt="1"/>
          </p:nvPr>
        </p:nvSpPr>
        <p:spPr>
          <a:xfrm>
            <a:off x="588263" y="1008582"/>
            <a:ext cx="10972800" cy="307777"/>
          </a:xfrm>
          <a:prstGeom prst="rect">
            <a:avLst/>
          </a:prstGeom>
        </p:spPr>
        <p:txBody>
          <a:bodyPr anchor="ctr"/>
          <a:lstStyle>
            <a:lvl1pPr marL="0" indent="0">
              <a:buNone/>
              <a:defRPr sz="2000">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Description of chart</a:t>
            </a:r>
          </a:p>
        </p:txBody>
      </p:sp>
      <p:sp>
        <p:nvSpPr>
          <p:cNvPr id="22" name="Text Placeholder 34">
            <a:extLst>
              <a:ext uri="{FF2B5EF4-FFF2-40B4-BE49-F238E27FC236}">
                <a16:creationId xmlns:a16="http://schemas.microsoft.com/office/drawing/2014/main" id="{54BCC0EF-5F2C-4301-8B3B-27D0B16B8095}"/>
              </a:ext>
            </a:extLst>
          </p:cNvPr>
          <p:cNvSpPr>
            <a:spLocks noGrp="1"/>
          </p:cNvSpPr>
          <p:nvPr>
            <p:ph type="body" sz="quarter" idx="16" hasCustomPrompt="1"/>
          </p:nvPr>
        </p:nvSpPr>
        <p:spPr>
          <a:xfrm>
            <a:off x="592757" y="3425146"/>
            <a:ext cx="2781408" cy="905631"/>
          </a:xfrm>
          <a:prstGeom prst="rect">
            <a:avLst/>
          </a:prstGeom>
        </p:spPr>
        <p:txBody>
          <a:bodyPr lIns="91440" tIns="91440" rIns="91440" bIns="91440" anchor="t" anchorCtr="0">
            <a:noAutofit/>
          </a:bodyPr>
          <a:lstStyle>
            <a:lvl1pPr marL="0" indent="0" algn="ctr">
              <a:buFont typeface="Arial" panose="020B0604020202020204" pitchFamily="34" charset="0"/>
              <a:buNone/>
              <a:defRPr sz="1600">
                <a:solidFill>
                  <a:schemeClr val="bg1"/>
                </a:solidFill>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t>Lorem ipsum dolor sit </a:t>
            </a:r>
            <a:r>
              <a:rPr lang="en-US" err="1"/>
              <a:t>amet</a:t>
            </a:r>
            <a:r>
              <a:rPr lang="en-US"/>
              <a:t>, </a:t>
            </a:r>
            <a:r>
              <a:rPr lang="en-US" err="1"/>
              <a:t>consectetur</a:t>
            </a:r>
            <a:r>
              <a:rPr lang="en-US"/>
              <a:t> </a:t>
            </a:r>
            <a:r>
              <a:rPr lang="en-US" err="1"/>
              <a:t>dipiscing</a:t>
            </a:r>
            <a:r>
              <a:rPr lang="en-US"/>
              <a:t> </a:t>
            </a:r>
            <a:r>
              <a:rPr lang="en-US" err="1"/>
              <a:t>elit</a:t>
            </a:r>
            <a:r>
              <a:rPr lang="en-US"/>
              <a:t>.</a:t>
            </a:r>
          </a:p>
        </p:txBody>
      </p:sp>
      <p:sp>
        <p:nvSpPr>
          <p:cNvPr id="20" name="Text Placeholder 7">
            <a:extLst>
              <a:ext uri="{FF2B5EF4-FFF2-40B4-BE49-F238E27FC236}">
                <a16:creationId xmlns:a16="http://schemas.microsoft.com/office/drawing/2014/main" id="{B5305748-56FF-4C98-974A-EF2688982E0A}"/>
              </a:ext>
            </a:extLst>
          </p:cNvPr>
          <p:cNvSpPr>
            <a:spLocks noGrp="1"/>
          </p:cNvSpPr>
          <p:nvPr>
            <p:ph type="body" sz="quarter" idx="30" hasCustomPrompt="1"/>
          </p:nvPr>
        </p:nvSpPr>
        <p:spPr>
          <a:xfrm>
            <a:off x="4704645" y="3004201"/>
            <a:ext cx="2782711" cy="1339706"/>
          </a:xfrm>
          <a:prstGeom prst="rect">
            <a:avLst/>
          </a:prstGeom>
          <a:solidFill>
            <a:srgbClr val="002050">
              <a:alpha val="90000"/>
            </a:srgbClr>
          </a:solidFill>
        </p:spPr>
        <p:txBody>
          <a:bodyPr tIns="0" bIns="0">
            <a:noAutofit/>
          </a:bodyPr>
          <a:lstStyle>
            <a:lvl1pPr marL="0" indent="0" algn="ctr">
              <a:buNone/>
              <a:defRPr sz="3200">
                <a:solidFill>
                  <a:schemeClr val="bg1"/>
                </a:solidFill>
                <a:latin typeface="+mn-lt"/>
              </a:defRPr>
            </a:lvl1pPr>
            <a:lvl2pPr>
              <a:defRPr sz="4801">
                <a:latin typeface="+mj-lt"/>
              </a:defRPr>
            </a:lvl2pPr>
            <a:lvl3pPr>
              <a:defRPr sz="4801">
                <a:latin typeface="+mj-lt"/>
              </a:defRPr>
            </a:lvl3pPr>
            <a:lvl4pPr>
              <a:defRPr sz="4801">
                <a:latin typeface="+mj-lt"/>
              </a:defRPr>
            </a:lvl4pPr>
            <a:lvl5pPr>
              <a:defRPr sz="4801">
                <a:latin typeface="+mj-lt"/>
              </a:defRPr>
            </a:lvl5pPr>
          </a:lstStyle>
          <a:p>
            <a:pPr lvl="0"/>
            <a:r>
              <a:rPr lang="en-US"/>
              <a:t>2</a:t>
            </a:r>
          </a:p>
        </p:txBody>
      </p:sp>
      <p:sp>
        <p:nvSpPr>
          <p:cNvPr id="21" name="Text Placeholder 34">
            <a:extLst>
              <a:ext uri="{FF2B5EF4-FFF2-40B4-BE49-F238E27FC236}">
                <a16:creationId xmlns:a16="http://schemas.microsoft.com/office/drawing/2014/main" id="{8BD5206A-C281-433F-BD92-280F6A1EBB1D}"/>
              </a:ext>
            </a:extLst>
          </p:cNvPr>
          <p:cNvSpPr>
            <a:spLocks noGrp="1"/>
          </p:cNvSpPr>
          <p:nvPr>
            <p:ph type="body" sz="quarter" idx="31" hasCustomPrompt="1"/>
          </p:nvPr>
        </p:nvSpPr>
        <p:spPr>
          <a:xfrm>
            <a:off x="4705951" y="3425146"/>
            <a:ext cx="2781408" cy="905631"/>
          </a:xfrm>
          <a:prstGeom prst="rect">
            <a:avLst/>
          </a:prstGeom>
        </p:spPr>
        <p:txBody>
          <a:bodyPr lIns="91440" tIns="91440" rIns="91440" bIns="91440" anchor="t" anchorCtr="0">
            <a:noAutofit/>
          </a:bodyPr>
          <a:lstStyle>
            <a:lvl1pPr marL="0" indent="0" algn="ctr">
              <a:buFont typeface="Arial" panose="020B0604020202020204" pitchFamily="34" charset="0"/>
              <a:buNone/>
              <a:defRPr sz="1600">
                <a:solidFill>
                  <a:schemeClr val="bg1"/>
                </a:solidFill>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t>Lorem ipsum dolor sit </a:t>
            </a:r>
            <a:r>
              <a:rPr lang="en-US" err="1"/>
              <a:t>amet</a:t>
            </a:r>
            <a:r>
              <a:rPr lang="en-US"/>
              <a:t>, </a:t>
            </a:r>
            <a:r>
              <a:rPr lang="en-US" err="1"/>
              <a:t>consectetur</a:t>
            </a:r>
            <a:r>
              <a:rPr lang="en-US"/>
              <a:t> </a:t>
            </a:r>
            <a:r>
              <a:rPr lang="en-US" err="1"/>
              <a:t>dipiscing</a:t>
            </a:r>
            <a:r>
              <a:rPr lang="en-US"/>
              <a:t> </a:t>
            </a:r>
            <a:r>
              <a:rPr lang="en-US" err="1"/>
              <a:t>elit</a:t>
            </a:r>
            <a:r>
              <a:rPr lang="en-US"/>
              <a:t>.</a:t>
            </a:r>
          </a:p>
        </p:txBody>
      </p:sp>
      <p:sp>
        <p:nvSpPr>
          <p:cNvPr id="24" name="Text Placeholder 7">
            <a:extLst>
              <a:ext uri="{FF2B5EF4-FFF2-40B4-BE49-F238E27FC236}">
                <a16:creationId xmlns:a16="http://schemas.microsoft.com/office/drawing/2014/main" id="{E28B46EE-258F-497A-8B07-70D12E31EA87}"/>
              </a:ext>
            </a:extLst>
          </p:cNvPr>
          <p:cNvSpPr>
            <a:spLocks noGrp="1"/>
          </p:cNvSpPr>
          <p:nvPr>
            <p:ph type="body" sz="quarter" idx="32" hasCustomPrompt="1"/>
          </p:nvPr>
        </p:nvSpPr>
        <p:spPr>
          <a:xfrm>
            <a:off x="8816531" y="2991069"/>
            <a:ext cx="2782711" cy="1339706"/>
          </a:xfrm>
          <a:prstGeom prst="rect">
            <a:avLst/>
          </a:prstGeom>
          <a:solidFill>
            <a:srgbClr val="002050">
              <a:alpha val="90000"/>
            </a:srgbClr>
          </a:solidFill>
        </p:spPr>
        <p:txBody>
          <a:bodyPr tIns="0" bIns="0">
            <a:noAutofit/>
          </a:bodyPr>
          <a:lstStyle>
            <a:lvl1pPr marL="0" indent="0" algn="ctr">
              <a:buNone/>
              <a:defRPr sz="3200">
                <a:solidFill>
                  <a:schemeClr val="bg1"/>
                </a:solidFill>
                <a:latin typeface="+mn-lt"/>
              </a:defRPr>
            </a:lvl1pPr>
            <a:lvl2pPr>
              <a:defRPr sz="4801">
                <a:latin typeface="+mj-lt"/>
              </a:defRPr>
            </a:lvl2pPr>
            <a:lvl3pPr>
              <a:defRPr sz="4801">
                <a:latin typeface="+mj-lt"/>
              </a:defRPr>
            </a:lvl3pPr>
            <a:lvl4pPr>
              <a:defRPr sz="4801">
                <a:latin typeface="+mj-lt"/>
              </a:defRPr>
            </a:lvl4pPr>
            <a:lvl5pPr>
              <a:defRPr sz="4801">
                <a:latin typeface="+mj-lt"/>
              </a:defRPr>
            </a:lvl5pPr>
          </a:lstStyle>
          <a:p>
            <a:pPr lvl="0"/>
            <a:r>
              <a:rPr lang="en-US"/>
              <a:t>3</a:t>
            </a:r>
          </a:p>
        </p:txBody>
      </p:sp>
      <p:sp>
        <p:nvSpPr>
          <p:cNvPr id="25" name="Text Placeholder 34">
            <a:extLst>
              <a:ext uri="{FF2B5EF4-FFF2-40B4-BE49-F238E27FC236}">
                <a16:creationId xmlns:a16="http://schemas.microsoft.com/office/drawing/2014/main" id="{14D66B44-C4C3-4483-9674-A314BD0CD834}"/>
              </a:ext>
            </a:extLst>
          </p:cNvPr>
          <p:cNvSpPr>
            <a:spLocks noGrp="1"/>
          </p:cNvSpPr>
          <p:nvPr>
            <p:ph type="body" sz="quarter" idx="33" hasCustomPrompt="1"/>
          </p:nvPr>
        </p:nvSpPr>
        <p:spPr>
          <a:xfrm>
            <a:off x="8817836" y="3412015"/>
            <a:ext cx="2781408" cy="905631"/>
          </a:xfrm>
          <a:prstGeom prst="rect">
            <a:avLst/>
          </a:prstGeom>
        </p:spPr>
        <p:txBody>
          <a:bodyPr lIns="91440" tIns="91440" rIns="91440" bIns="91440" anchor="t" anchorCtr="0">
            <a:noAutofit/>
          </a:bodyPr>
          <a:lstStyle>
            <a:lvl1pPr marL="0" indent="0" algn="ctr">
              <a:buFont typeface="Arial" panose="020B0604020202020204" pitchFamily="34" charset="0"/>
              <a:buNone/>
              <a:defRPr sz="1600">
                <a:solidFill>
                  <a:schemeClr val="bg1"/>
                </a:solidFill>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t>Lorem ipsum dolor sit </a:t>
            </a:r>
            <a:r>
              <a:rPr lang="en-US" err="1"/>
              <a:t>amet</a:t>
            </a:r>
            <a:r>
              <a:rPr lang="en-US"/>
              <a:t>, </a:t>
            </a:r>
            <a:r>
              <a:rPr lang="en-US" err="1"/>
              <a:t>consectetur</a:t>
            </a:r>
            <a:r>
              <a:rPr lang="en-US"/>
              <a:t> </a:t>
            </a:r>
            <a:r>
              <a:rPr lang="en-US" err="1"/>
              <a:t>dipiscing</a:t>
            </a:r>
            <a:r>
              <a:rPr lang="en-US"/>
              <a:t> </a:t>
            </a:r>
            <a:r>
              <a:rPr lang="en-US" err="1"/>
              <a:t>elit</a:t>
            </a:r>
            <a:r>
              <a:rPr lang="en-US"/>
              <a:t>.</a:t>
            </a:r>
          </a:p>
        </p:txBody>
      </p:sp>
    </p:spTree>
    <p:extLst>
      <p:ext uri="{BB962C8B-B14F-4D97-AF65-F5344CB8AC3E}">
        <p14:creationId xmlns:p14="http://schemas.microsoft.com/office/powerpoint/2010/main" val="2974463585"/>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Industry trends 3">
    <p:spTree>
      <p:nvGrpSpPr>
        <p:cNvPr id="1" name=""/>
        <p:cNvGrpSpPr/>
        <p:nvPr/>
      </p:nvGrpSpPr>
      <p:grpSpPr>
        <a:xfrm>
          <a:off x="0" y="0"/>
          <a:ext cx="0" cy="0"/>
          <a:chOff x="0" y="0"/>
          <a:chExt cx="0" cy="0"/>
        </a:xfrm>
      </p:grpSpPr>
      <p:sp>
        <p:nvSpPr>
          <p:cNvPr id="3" name="Rectangle 2" descr="Industry trends box">
            <a:extLst>
              <a:ext uri="{FF2B5EF4-FFF2-40B4-BE49-F238E27FC236}">
                <a16:creationId xmlns:a16="http://schemas.microsoft.com/office/drawing/2014/main" id="{E449252A-2B17-4CAA-A28F-430278CF9A10}"/>
              </a:ext>
            </a:extLst>
          </p:cNvPr>
          <p:cNvSpPr/>
          <p:nvPr userDrawn="1"/>
        </p:nvSpPr>
        <p:spPr bwMode="auto">
          <a:xfrm>
            <a:off x="0" y="0"/>
            <a:ext cx="6096000" cy="6858000"/>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78" tIns="146302" rIns="182878" bIns="146302" numCol="1" spcCol="0" rtlCol="0" fromWordArt="0" anchor="t" anchorCtr="0" forceAA="0" compatLnSpc="1">
            <a:prstTxWarp prst="textNoShape">
              <a:avLst/>
            </a:prstTxWarp>
            <a:noAutofit/>
          </a:bodyPr>
          <a:lstStyle/>
          <a:p>
            <a:pPr algn="l" defTabSz="932483"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 name="Oval 5" descr="circle graphic indicating four trends">
            <a:extLst>
              <a:ext uri="{FF2B5EF4-FFF2-40B4-BE49-F238E27FC236}">
                <a16:creationId xmlns:a16="http://schemas.microsoft.com/office/drawing/2014/main" id="{943E49F5-AABD-408A-A412-71953492BFE5}"/>
              </a:ext>
            </a:extLst>
          </p:cNvPr>
          <p:cNvSpPr/>
          <p:nvPr userDrawn="1"/>
        </p:nvSpPr>
        <p:spPr>
          <a:xfrm>
            <a:off x="6414307" y="886762"/>
            <a:ext cx="5170998" cy="5146915"/>
          </a:xfrm>
          <a:prstGeom prst="ellipse">
            <a:avLst/>
          </a:prstGeom>
          <a:solidFill>
            <a:srgbClr val="002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8" tIns="91438" rIns="91438" bIns="91438" numCol="1" spcCol="0" rtlCol="0" fromWordArt="0" anchor="b" anchorCtr="0" forceAA="0" compatLnSpc="1">
            <a:prstTxWarp prst="textNoShape">
              <a:avLst/>
            </a:prstTxWarp>
            <a:noAutofit/>
          </a:bodyPr>
          <a:lstStyle/>
          <a:p>
            <a:pPr algn="r"/>
            <a:endParaRPr lang="en-US" sz="1200"/>
          </a:p>
        </p:txBody>
      </p:sp>
      <p:sp>
        <p:nvSpPr>
          <p:cNvPr id="7" name="Rectangle 6" descr="Divider">
            <a:extLst>
              <a:ext uri="{FF2B5EF4-FFF2-40B4-BE49-F238E27FC236}">
                <a16:creationId xmlns:a16="http://schemas.microsoft.com/office/drawing/2014/main" id="{CC0556AC-A970-44EB-9A36-07CE714CFF58}"/>
              </a:ext>
            </a:extLst>
          </p:cNvPr>
          <p:cNvSpPr/>
          <p:nvPr userDrawn="1"/>
        </p:nvSpPr>
        <p:spPr>
          <a:xfrm>
            <a:off x="8908635" y="972773"/>
            <a:ext cx="223629" cy="50746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8" tIns="91438" rIns="91438" bIns="91438" numCol="1" spcCol="0" rtlCol="0" fromWordArt="0" anchor="b" anchorCtr="0" forceAA="0" compatLnSpc="1">
            <a:prstTxWarp prst="textNoShape">
              <a:avLst/>
            </a:prstTxWarp>
            <a:noAutofit/>
          </a:bodyPr>
          <a:lstStyle/>
          <a:p>
            <a:pPr algn="r"/>
            <a:endParaRPr lang="en-US" sz="1200"/>
          </a:p>
        </p:txBody>
      </p:sp>
      <p:sp>
        <p:nvSpPr>
          <p:cNvPr id="8" name="Rectangle 7" descr="Divider">
            <a:extLst>
              <a:ext uri="{FF2B5EF4-FFF2-40B4-BE49-F238E27FC236}">
                <a16:creationId xmlns:a16="http://schemas.microsoft.com/office/drawing/2014/main" id="{EC754A06-D997-43B7-8460-C9D797DE92F0}"/>
              </a:ext>
            </a:extLst>
          </p:cNvPr>
          <p:cNvSpPr/>
          <p:nvPr userDrawn="1"/>
        </p:nvSpPr>
        <p:spPr>
          <a:xfrm rot="5400000">
            <a:off x="8891432" y="835154"/>
            <a:ext cx="189225" cy="52466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8" tIns="91438" rIns="91438" bIns="91438" numCol="1" spcCol="0" rtlCol="0" fromWordArt="0" anchor="b" anchorCtr="0" forceAA="0" compatLnSpc="1">
            <a:prstTxWarp prst="textNoShape">
              <a:avLst/>
            </a:prstTxWarp>
            <a:noAutofit/>
          </a:bodyPr>
          <a:lstStyle/>
          <a:p>
            <a:pPr algn="r"/>
            <a:endParaRPr lang="en-US" sz="1200"/>
          </a:p>
        </p:txBody>
      </p:sp>
      <p:sp>
        <p:nvSpPr>
          <p:cNvPr id="9" name="Arrow: Right 8" descr="arrow to first trend">
            <a:extLst>
              <a:ext uri="{FF2B5EF4-FFF2-40B4-BE49-F238E27FC236}">
                <a16:creationId xmlns:a16="http://schemas.microsoft.com/office/drawing/2014/main" id="{3374099B-0165-4FB6-A0FA-13B660C58341}"/>
              </a:ext>
            </a:extLst>
          </p:cNvPr>
          <p:cNvSpPr/>
          <p:nvPr userDrawn="1"/>
        </p:nvSpPr>
        <p:spPr>
          <a:xfrm rot="16200000">
            <a:off x="7027710" y="2860493"/>
            <a:ext cx="553998" cy="452785"/>
          </a:xfrm>
          <a:prstGeom prst="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8" tIns="91438" rIns="91438" bIns="91438" numCol="1" spcCol="0" rtlCol="0" fromWordArt="0" anchor="b" anchorCtr="0" forceAA="0" compatLnSpc="1">
            <a:prstTxWarp prst="textNoShape">
              <a:avLst/>
            </a:prstTxWarp>
            <a:noAutofit/>
          </a:bodyPr>
          <a:lstStyle/>
          <a:p>
            <a:pPr algn="r"/>
            <a:endParaRPr lang="en-US" sz="1200"/>
          </a:p>
        </p:txBody>
      </p:sp>
      <p:sp>
        <p:nvSpPr>
          <p:cNvPr id="14" name="Arrow: Right 13" descr="Arrow to second trend">
            <a:extLst>
              <a:ext uri="{FF2B5EF4-FFF2-40B4-BE49-F238E27FC236}">
                <a16:creationId xmlns:a16="http://schemas.microsoft.com/office/drawing/2014/main" id="{6F20460A-179D-41E1-9740-952B6D705A51}"/>
              </a:ext>
            </a:extLst>
          </p:cNvPr>
          <p:cNvSpPr/>
          <p:nvPr userDrawn="1"/>
        </p:nvSpPr>
        <p:spPr>
          <a:xfrm>
            <a:off x="9122739" y="1684150"/>
            <a:ext cx="553998" cy="452785"/>
          </a:xfrm>
          <a:prstGeom prst="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8" tIns="91438" rIns="91438" bIns="91438" numCol="1" spcCol="0" rtlCol="0" fromWordArt="0" anchor="b" anchorCtr="0" forceAA="0" compatLnSpc="1">
            <a:prstTxWarp prst="textNoShape">
              <a:avLst/>
            </a:prstTxWarp>
            <a:noAutofit/>
          </a:bodyPr>
          <a:lstStyle/>
          <a:p>
            <a:pPr algn="r"/>
            <a:endParaRPr lang="en-US" sz="1200"/>
          </a:p>
        </p:txBody>
      </p:sp>
      <p:sp>
        <p:nvSpPr>
          <p:cNvPr id="15" name="Arrow: Right 14" descr="Arrow to third trend">
            <a:extLst>
              <a:ext uri="{FF2B5EF4-FFF2-40B4-BE49-F238E27FC236}">
                <a16:creationId xmlns:a16="http://schemas.microsoft.com/office/drawing/2014/main" id="{AEF3797B-4750-426C-95F7-8A9B87A1BF19}"/>
              </a:ext>
            </a:extLst>
          </p:cNvPr>
          <p:cNvSpPr/>
          <p:nvPr userDrawn="1"/>
        </p:nvSpPr>
        <p:spPr>
          <a:xfrm rot="5400000">
            <a:off x="10609812" y="3573235"/>
            <a:ext cx="553998" cy="452785"/>
          </a:xfrm>
          <a:prstGeom prst="rightArrow">
            <a:avLst>
              <a:gd name="adj1" fmla="val 50000"/>
              <a:gd name="adj2"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8" tIns="91438" rIns="91438" bIns="91438" numCol="1" spcCol="0" rtlCol="0" fromWordArt="0" anchor="b" anchorCtr="0" forceAA="0" compatLnSpc="1">
            <a:prstTxWarp prst="textNoShape">
              <a:avLst/>
            </a:prstTxWarp>
            <a:noAutofit/>
          </a:bodyPr>
          <a:lstStyle/>
          <a:p>
            <a:pPr algn="r"/>
            <a:endParaRPr lang="en-US" sz="1200"/>
          </a:p>
        </p:txBody>
      </p:sp>
      <p:sp>
        <p:nvSpPr>
          <p:cNvPr id="16" name="Arrow: Right 15" descr="arrow to fourth trend">
            <a:extLst>
              <a:ext uri="{FF2B5EF4-FFF2-40B4-BE49-F238E27FC236}">
                <a16:creationId xmlns:a16="http://schemas.microsoft.com/office/drawing/2014/main" id="{39866C0F-AA4D-4019-8AD7-9D9A0CCFEAB8}"/>
              </a:ext>
            </a:extLst>
          </p:cNvPr>
          <p:cNvSpPr/>
          <p:nvPr userDrawn="1"/>
        </p:nvSpPr>
        <p:spPr>
          <a:xfrm rot="10800000">
            <a:off x="8354776" y="5093654"/>
            <a:ext cx="553998" cy="452785"/>
          </a:xfrm>
          <a:prstGeom prst="rightArrow">
            <a:avLst>
              <a:gd name="adj1" fmla="val 50000"/>
              <a:gd name="adj2"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8" tIns="91438" rIns="91438" bIns="91438" numCol="1" spcCol="0" rtlCol="0" fromWordArt="0" anchor="b" anchorCtr="0" forceAA="0" compatLnSpc="1">
            <a:prstTxWarp prst="textNoShape">
              <a:avLst/>
            </a:prstTxWarp>
            <a:noAutofit/>
          </a:bodyPr>
          <a:lstStyle/>
          <a:p>
            <a:pPr algn="r"/>
            <a:endParaRPr lang="en-US" sz="1200"/>
          </a:p>
        </p:txBody>
      </p:sp>
      <p:sp>
        <p:nvSpPr>
          <p:cNvPr id="2" name="Title 1">
            <a:extLst>
              <a:ext uri="{FF2B5EF4-FFF2-40B4-BE49-F238E27FC236}">
                <a16:creationId xmlns:a16="http://schemas.microsoft.com/office/drawing/2014/main" id="{3A2D00D3-3CDD-44D0-8923-C8DDB8B8491E}"/>
              </a:ext>
            </a:extLst>
          </p:cNvPr>
          <p:cNvSpPr>
            <a:spLocks noGrp="1"/>
          </p:cNvSpPr>
          <p:nvPr>
            <p:ph type="title" hasCustomPrompt="1"/>
          </p:nvPr>
        </p:nvSpPr>
        <p:spPr>
          <a:xfrm>
            <a:off x="588264" y="457200"/>
            <a:ext cx="5507737" cy="553998"/>
          </a:xfrm>
        </p:spPr>
        <p:txBody>
          <a:bodyPr/>
          <a:lstStyle>
            <a:lvl1pPr>
              <a:defRPr>
                <a:solidFill>
                  <a:schemeClr val="bg1"/>
                </a:solidFill>
              </a:defRPr>
            </a:lvl1pPr>
          </a:lstStyle>
          <a:p>
            <a:r>
              <a:rPr lang="en-US"/>
              <a:t>Industry trends title</a:t>
            </a:r>
          </a:p>
        </p:txBody>
      </p:sp>
      <p:sp>
        <p:nvSpPr>
          <p:cNvPr id="18" name="Text Placeholder 17">
            <a:extLst>
              <a:ext uri="{FF2B5EF4-FFF2-40B4-BE49-F238E27FC236}">
                <a16:creationId xmlns:a16="http://schemas.microsoft.com/office/drawing/2014/main" id="{67FE5ACF-3F96-48EA-9FB3-F322477DA636}"/>
              </a:ext>
            </a:extLst>
          </p:cNvPr>
          <p:cNvSpPr>
            <a:spLocks noGrp="1"/>
          </p:cNvSpPr>
          <p:nvPr>
            <p:ph type="body" sz="quarter" idx="11" hasCustomPrompt="1"/>
          </p:nvPr>
        </p:nvSpPr>
        <p:spPr>
          <a:xfrm>
            <a:off x="585789" y="1435101"/>
            <a:ext cx="5356225" cy="430887"/>
          </a:xfrm>
        </p:spPr>
        <p:txBody>
          <a:bodyPr/>
          <a:lstStyle>
            <a:lvl1pPr marL="0" indent="0">
              <a:buNone/>
              <a:defRPr sz="2800">
                <a:solidFill>
                  <a:schemeClr val="bg1"/>
                </a:solidFill>
                <a:latin typeface="+mn-lt"/>
              </a:defRPr>
            </a:lvl1pPr>
          </a:lstStyle>
          <a:p>
            <a:pPr lvl="0"/>
            <a:r>
              <a:rPr lang="en-US"/>
              <a:t>Descriptive text</a:t>
            </a:r>
          </a:p>
        </p:txBody>
      </p:sp>
      <p:sp>
        <p:nvSpPr>
          <p:cNvPr id="19" name="Text Placeholder 17">
            <a:extLst>
              <a:ext uri="{FF2B5EF4-FFF2-40B4-BE49-F238E27FC236}">
                <a16:creationId xmlns:a16="http://schemas.microsoft.com/office/drawing/2014/main" id="{1D33CFC2-0BB1-4666-861D-E7C328A17136}"/>
              </a:ext>
            </a:extLst>
          </p:cNvPr>
          <p:cNvSpPr>
            <a:spLocks noGrp="1"/>
          </p:cNvSpPr>
          <p:nvPr>
            <p:ph type="body" sz="quarter" idx="12" hasCustomPrompt="1"/>
          </p:nvPr>
        </p:nvSpPr>
        <p:spPr>
          <a:xfrm>
            <a:off x="9732498" y="2123527"/>
            <a:ext cx="1273641" cy="246221"/>
          </a:xfrm>
        </p:spPr>
        <p:txBody>
          <a:bodyPr anchor="ctr"/>
          <a:lstStyle>
            <a:lvl1pPr marL="0" indent="0">
              <a:buNone/>
              <a:defRPr sz="1600">
                <a:solidFill>
                  <a:schemeClr val="bg1"/>
                </a:solidFill>
                <a:latin typeface="Segoe UI" panose="020B0502040204020203" pitchFamily="34" charset="0"/>
                <a:cs typeface="Segoe UI" panose="020B0502040204020203" pitchFamily="34" charset="0"/>
              </a:defRPr>
            </a:lvl1pPr>
          </a:lstStyle>
          <a:p>
            <a:pPr lvl="0"/>
            <a:r>
              <a:rPr lang="en-US"/>
              <a:t>Change</a:t>
            </a:r>
          </a:p>
        </p:txBody>
      </p:sp>
      <p:sp>
        <p:nvSpPr>
          <p:cNvPr id="20" name="Text Placeholder 17">
            <a:extLst>
              <a:ext uri="{FF2B5EF4-FFF2-40B4-BE49-F238E27FC236}">
                <a16:creationId xmlns:a16="http://schemas.microsoft.com/office/drawing/2014/main" id="{EFDED4A5-D6ED-4148-B610-E50BDCCA80F8}"/>
              </a:ext>
            </a:extLst>
          </p:cNvPr>
          <p:cNvSpPr>
            <a:spLocks noGrp="1"/>
          </p:cNvSpPr>
          <p:nvPr>
            <p:ph type="body" sz="quarter" idx="13" hasCustomPrompt="1"/>
          </p:nvPr>
        </p:nvSpPr>
        <p:spPr>
          <a:xfrm>
            <a:off x="9732498" y="4629108"/>
            <a:ext cx="1273641" cy="246221"/>
          </a:xfrm>
        </p:spPr>
        <p:txBody>
          <a:bodyPr anchor="ctr"/>
          <a:lstStyle>
            <a:lvl1pPr marL="0" indent="0">
              <a:buNone/>
              <a:defRPr sz="1600">
                <a:solidFill>
                  <a:schemeClr val="bg1"/>
                </a:solidFill>
                <a:latin typeface="Segoe UI" panose="020B0502040204020203" pitchFamily="34" charset="0"/>
                <a:cs typeface="Segoe UI" panose="020B0502040204020203" pitchFamily="34" charset="0"/>
              </a:defRPr>
            </a:lvl1pPr>
          </a:lstStyle>
          <a:p>
            <a:pPr lvl="0"/>
            <a:r>
              <a:rPr lang="en-US"/>
              <a:t>Measure</a:t>
            </a:r>
          </a:p>
        </p:txBody>
      </p:sp>
      <p:sp>
        <p:nvSpPr>
          <p:cNvPr id="21" name="Text Placeholder 17">
            <a:extLst>
              <a:ext uri="{FF2B5EF4-FFF2-40B4-BE49-F238E27FC236}">
                <a16:creationId xmlns:a16="http://schemas.microsoft.com/office/drawing/2014/main" id="{855FA377-7279-4024-84F0-83BFBBDD603C}"/>
              </a:ext>
            </a:extLst>
          </p:cNvPr>
          <p:cNvSpPr>
            <a:spLocks noGrp="1"/>
          </p:cNvSpPr>
          <p:nvPr>
            <p:ph type="body" sz="quarter" idx="14" hasCustomPrompt="1"/>
          </p:nvPr>
        </p:nvSpPr>
        <p:spPr>
          <a:xfrm>
            <a:off x="7304709" y="4629109"/>
            <a:ext cx="1343992" cy="246221"/>
          </a:xfrm>
        </p:spPr>
        <p:txBody>
          <a:bodyPr anchor="ctr"/>
          <a:lstStyle>
            <a:lvl1pPr marL="0" indent="0">
              <a:buNone/>
              <a:defRPr sz="1600">
                <a:solidFill>
                  <a:schemeClr val="bg1"/>
                </a:solidFill>
                <a:latin typeface="Segoe UI" panose="020B0502040204020203" pitchFamily="34" charset="0"/>
                <a:cs typeface="Segoe UI" panose="020B0502040204020203" pitchFamily="34" charset="0"/>
              </a:defRPr>
            </a:lvl1pPr>
          </a:lstStyle>
          <a:p>
            <a:pPr lvl="0"/>
            <a:r>
              <a:rPr lang="en-US"/>
              <a:t>Analyze data</a:t>
            </a:r>
          </a:p>
        </p:txBody>
      </p:sp>
      <p:sp>
        <p:nvSpPr>
          <p:cNvPr id="23" name="Text Placeholder 17">
            <a:extLst>
              <a:ext uri="{FF2B5EF4-FFF2-40B4-BE49-F238E27FC236}">
                <a16:creationId xmlns:a16="http://schemas.microsoft.com/office/drawing/2014/main" id="{F6570606-C59D-4B3A-BD41-38A2BA470911}"/>
              </a:ext>
            </a:extLst>
          </p:cNvPr>
          <p:cNvSpPr>
            <a:spLocks noGrp="1"/>
          </p:cNvSpPr>
          <p:nvPr>
            <p:ph type="body" sz="quarter" idx="15" hasCustomPrompt="1"/>
          </p:nvPr>
        </p:nvSpPr>
        <p:spPr>
          <a:xfrm>
            <a:off x="7304709" y="2128030"/>
            <a:ext cx="1343992" cy="246221"/>
          </a:xfrm>
        </p:spPr>
        <p:txBody>
          <a:bodyPr anchor="ctr"/>
          <a:lstStyle>
            <a:lvl1pPr marL="0" indent="0">
              <a:buNone/>
              <a:defRPr sz="1600">
                <a:solidFill>
                  <a:schemeClr val="bg1"/>
                </a:solidFill>
                <a:latin typeface="Segoe UI" panose="020B0502040204020203" pitchFamily="34" charset="0"/>
                <a:cs typeface="Segoe UI" panose="020B0502040204020203" pitchFamily="34" charset="0"/>
              </a:defRPr>
            </a:lvl1pPr>
          </a:lstStyle>
          <a:p>
            <a:pPr lvl="0"/>
            <a:r>
              <a:rPr lang="en-US"/>
              <a:t>Hypothesize</a:t>
            </a:r>
          </a:p>
        </p:txBody>
      </p:sp>
    </p:spTree>
    <p:extLst>
      <p:ext uri="{BB962C8B-B14F-4D97-AF65-F5344CB8AC3E}">
        <p14:creationId xmlns:p14="http://schemas.microsoft.com/office/powerpoint/2010/main" val="573817058"/>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Objectives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BD7C80-8A3E-45E6-BDD2-A47A804F614F}"/>
              </a:ext>
            </a:extLst>
          </p:cNvPr>
          <p:cNvSpPr>
            <a:spLocks noGrp="1"/>
          </p:cNvSpPr>
          <p:nvPr>
            <p:ph type="title" hasCustomPrompt="1"/>
          </p:nvPr>
        </p:nvSpPr>
        <p:spPr>
          <a:xfrm>
            <a:off x="588263" y="457200"/>
            <a:ext cx="10972800" cy="548640"/>
          </a:xfrm>
          <a:prstGeom prst="rect">
            <a:avLst/>
          </a:prstGeom>
        </p:spPr>
        <p:txBody>
          <a:bodyPr/>
          <a:lstStyle>
            <a:lvl1pPr>
              <a:defRPr/>
            </a:lvl1pPr>
          </a:lstStyle>
          <a:p>
            <a:r>
              <a:rPr lang="en-US"/>
              <a:t>Objectives title</a:t>
            </a:r>
          </a:p>
        </p:txBody>
      </p:sp>
      <p:sp>
        <p:nvSpPr>
          <p:cNvPr id="16" name="Rectangle 15">
            <a:extLst>
              <a:ext uri="{FF2B5EF4-FFF2-40B4-BE49-F238E27FC236}">
                <a16:creationId xmlns:a16="http://schemas.microsoft.com/office/drawing/2014/main" id="{9F3C06E8-B6DD-BE43-8550-5EBC924CE1CC}"/>
              </a:ext>
            </a:extLst>
          </p:cNvPr>
          <p:cNvSpPr/>
          <p:nvPr userDrawn="1"/>
        </p:nvSpPr>
        <p:spPr bwMode="auto">
          <a:xfrm>
            <a:off x="709907" y="1561499"/>
            <a:ext cx="3401122" cy="114950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78" tIns="146302" rIns="182878" bIns="146302" numCol="1" spcCol="0" rtlCol="0" fromWordArt="0" anchor="t" anchorCtr="0" forceAA="0" compatLnSpc="1">
            <a:prstTxWarp prst="textNoShape">
              <a:avLst/>
            </a:prstTxWarp>
            <a:noAutofit/>
          </a:bodyPr>
          <a:lstStyle/>
          <a:p>
            <a:pPr algn="l" defTabSz="932483"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7" name="Rectangle 16">
            <a:extLst>
              <a:ext uri="{FF2B5EF4-FFF2-40B4-BE49-F238E27FC236}">
                <a16:creationId xmlns:a16="http://schemas.microsoft.com/office/drawing/2014/main" id="{2EF5DF6C-8B80-9A40-977E-12F29F096EE4}"/>
              </a:ext>
            </a:extLst>
          </p:cNvPr>
          <p:cNvSpPr/>
          <p:nvPr userDrawn="1"/>
        </p:nvSpPr>
        <p:spPr bwMode="auto">
          <a:xfrm>
            <a:off x="7935290" y="1561498"/>
            <a:ext cx="3401122" cy="114950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78" tIns="146302" rIns="182878" bIns="146302" numCol="1" spcCol="0" rtlCol="0" fromWordArt="0" anchor="t" anchorCtr="0" forceAA="0" compatLnSpc="1">
            <a:prstTxWarp prst="textNoShape">
              <a:avLst/>
            </a:prstTxWarp>
            <a:noAutofit/>
          </a:bodyPr>
          <a:lstStyle/>
          <a:p>
            <a:pPr algn="l" defTabSz="932483"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8" name="Rectangle 27">
            <a:extLst>
              <a:ext uri="{FF2B5EF4-FFF2-40B4-BE49-F238E27FC236}">
                <a16:creationId xmlns:a16="http://schemas.microsoft.com/office/drawing/2014/main" id="{D787649C-7E60-1C4C-808A-98F39650B0AD}"/>
              </a:ext>
            </a:extLst>
          </p:cNvPr>
          <p:cNvSpPr/>
          <p:nvPr userDrawn="1"/>
        </p:nvSpPr>
        <p:spPr bwMode="auto">
          <a:xfrm>
            <a:off x="4322598" y="1561498"/>
            <a:ext cx="3401122" cy="114950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78" tIns="146302" rIns="182878" bIns="146302" numCol="1" spcCol="0" rtlCol="0" fromWordArt="0" anchor="t" anchorCtr="0" forceAA="0" compatLnSpc="1">
            <a:prstTxWarp prst="textNoShape">
              <a:avLst/>
            </a:prstTxWarp>
            <a:noAutofit/>
          </a:bodyPr>
          <a:lstStyle/>
          <a:p>
            <a:pPr algn="l" defTabSz="932483"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9" name="Text Placeholder 4">
            <a:extLst>
              <a:ext uri="{FF2B5EF4-FFF2-40B4-BE49-F238E27FC236}">
                <a16:creationId xmlns:a16="http://schemas.microsoft.com/office/drawing/2014/main" id="{1C5101D7-0BC8-8F42-8066-06B73D5D3199}"/>
              </a:ext>
            </a:extLst>
          </p:cNvPr>
          <p:cNvSpPr>
            <a:spLocks noGrp="1"/>
          </p:cNvSpPr>
          <p:nvPr>
            <p:ph type="body" sz="quarter" idx="14" hasCustomPrompt="1"/>
          </p:nvPr>
        </p:nvSpPr>
        <p:spPr>
          <a:xfrm>
            <a:off x="2151904" y="1982360"/>
            <a:ext cx="1901112" cy="444956"/>
          </a:xfrm>
          <a:prstGeom prst="rect">
            <a:avLst/>
          </a:prstGeom>
        </p:spPr>
        <p:txBody>
          <a:bodyPr anchor="ctr"/>
          <a:lstStyle>
            <a:lvl1pPr marL="0" indent="0">
              <a:buNone/>
              <a:defRPr sz="2000">
                <a:solidFill>
                  <a:schemeClr val="bg1"/>
                </a:solidFill>
                <a:latin typeface="Segoe UI" panose="020B0502040204020203" pitchFamily="34" charset="0"/>
                <a:cs typeface="Segoe UI" panose="020B0502040204020203" pitchFamily="34" charset="0"/>
              </a:defRPr>
            </a:lvl1pPr>
          </a:lstStyle>
          <a:p>
            <a:r>
              <a:rPr lang="en-US"/>
              <a:t>Title</a:t>
            </a:r>
          </a:p>
        </p:txBody>
      </p:sp>
      <p:sp>
        <p:nvSpPr>
          <p:cNvPr id="31" name="Text Placeholder 4">
            <a:extLst>
              <a:ext uri="{FF2B5EF4-FFF2-40B4-BE49-F238E27FC236}">
                <a16:creationId xmlns:a16="http://schemas.microsoft.com/office/drawing/2014/main" id="{1931ECA0-00AD-C149-96E1-7D7D5B75735A}"/>
              </a:ext>
            </a:extLst>
          </p:cNvPr>
          <p:cNvSpPr>
            <a:spLocks noGrp="1"/>
          </p:cNvSpPr>
          <p:nvPr>
            <p:ph type="body" sz="quarter" idx="29" hasCustomPrompt="1"/>
          </p:nvPr>
        </p:nvSpPr>
        <p:spPr>
          <a:xfrm>
            <a:off x="5747721" y="1919199"/>
            <a:ext cx="1913469" cy="444956"/>
          </a:xfrm>
          <a:prstGeom prst="rect">
            <a:avLst/>
          </a:prstGeom>
        </p:spPr>
        <p:txBody>
          <a:bodyPr anchor="ctr"/>
          <a:lstStyle>
            <a:lvl1pPr marL="0" indent="0">
              <a:buNone/>
              <a:defRPr lang="en-US" sz="2000" kern="1200" spc="0" baseline="0" dirty="0">
                <a:solidFill>
                  <a:schemeClr val="bg1"/>
                </a:solidFill>
                <a:latin typeface="Segoe UI" panose="020B0502040204020203" pitchFamily="34" charset="0"/>
                <a:ea typeface="+mn-ea"/>
                <a:cs typeface="Segoe UI" panose="020B0502040204020203" pitchFamily="34" charset="0"/>
              </a:defRPr>
            </a:lvl1pPr>
          </a:lstStyle>
          <a:p>
            <a:r>
              <a:rPr lang="en-US"/>
              <a:t>Title</a:t>
            </a:r>
          </a:p>
        </p:txBody>
      </p:sp>
      <p:sp>
        <p:nvSpPr>
          <p:cNvPr id="32" name="Text Placeholder 34">
            <a:extLst>
              <a:ext uri="{FF2B5EF4-FFF2-40B4-BE49-F238E27FC236}">
                <a16:creationId xmlns:a16="http://schemas.microsoft.com/office/drawing/2014/main" id="{6FFDADBC-CB5B-B149-995B-EFEDE7D0C196}"/>
              </a:ext>
            </a:extLst>
          </p:cNvPr>
          <p:cNvSpPr>
            <a:spLocks noGrp="1"/>
          </p:cNvSpPr>
          <p:nvPr>
            <p:ph type="body" sz="quarter" idx="16" hasCustomPrompt="1"/>
          </p:nvPr>
        </p:nvSpPr>
        <p:spPr>
          <a:xfrm>
            <a:off x="709907" y="2819401"/>
            <a:ext cx="3401122" cy="1452835"/>
          </a:xfrm>
          <a:prstGeom prst="rect">
            <a:avLst/>
          </a:prstGeom>
        </p:spPr>
        <p:txBody>
          <a:bodyPr lIns="91440" tIns="0" rIns="91440" bIns="0" anchor="t" anchorCtr="0">
            <a:noAutofit/>
          </a:bodyPr>
          <a:lstStyle>
            <a:lvl1pPr marL="0" indent="0" algn="l">
              <a:buFont typeface="Arial" panose="020B0604020202020204" pitchFamily="34" charset="0"/>
              <a:buNone/>
              <a:defRPr sz="1600">
                <a:solidFill>
                  <a:schemeClr val="tx1"/>
                </a:solidFill>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In </a:t>
            </a:r>
            <a:r>
              <a:rPr lang="en-US" err="1"/>
              <a:t>rhoncus</a:t>
            </a:r>
            <a:r>
              <a:rPr lang="en-US"/>
              <a:t> </a:t>
            </a:r>
            <a:r>
              <a:rPr lang="en-US" err="1"/>
              <a:t>lacus</a:t>
            </a:r>
            <a:r>
              <a:rPr lang="en-US"/>
              <a:t> </a:t>
            </a:r>
            <a:r>
              <a:rPr lang="en-US" err="1"/>
              <a:t>tortor</a:t>
            </a:r>
            <a:r>
              <a:rPr lang="en-US"/>
              <a:t>, vel </a:t>
            </a:r>
            <a:r>
              <a:rPr lang="en-US" err="1"/>
              <a:t>facilisis</a:t>
            </a:r>
            <a:r>
              <a:rPr lang="en-US"/>
              <a:t> </a:t>
            </a:r>
            <a:r>
              <a:rPr lang="en-US" err="1"/>
              <a:t>enim</a:t>
            </a:r>
            <a:r>
              <a:rPr lang="en-US"/>
              <a:t> </a:t>
            </a:r>
            <a:r>
              <a:rPr lang="en-US" err="1"/>
              <a:t>ornare</a:t>
            </a:r>
            <a:r>
              <a:rPr lang="en-US"/>
              <a:t> </a:t>
            </a:r>
            <a:r>
              <a:rPr lang="en-US" err="1"/>
              <a:t>euismod</a:t>
            </a:r>
            <a:r>
              <a:rPr lang="en-US"/>
              <a:t>. </a:t>
            </a:r>
          </a:p>
        </p:txBody>
      </p:sp>
      <p:sp>
        <p:nvSpPr>
          <p:cNvPr id="5" name="Picture Placeholder 4">
            <a:extLst>
              <a:ext uri="{FF2B5EF4-FFF2-40B4-BE49-F238E27FC236}">
                <a16:creationId xmlns:a16="http://schemas.microsoft.com/office/drawing/2014/main" id="{B36AA165-8F52-4AA7-A67E-A401A5BC7072}"/>
              </a:ext>
            </a:extLst>
          </p:cNvPr>
          <p:cNvSpPr>
            <a:spLocks noGrp="1"/>
          </p:cNvSpPr>
          <p:nvPr>
            <p:ph type="pic" sz="quarter" idx="33" hasCustomPrompt="1"/>
          </p:nvPr>
        </p:nvSpPr>
        <p:spPr>
          <a:xfrm>
            <a:off x="837962" y="1723817"/>
            <a:ext cx="1279525" cy="823913"/>
          </a:xfrm>
          <a:prstGeom prst="rect">
            <a:avLst/>
          </a:prstGeom>
        </p:spPr>
        <p:txBody>
          <a:bodyPr/>
          <a:lstStyle>
            <a:lvl1pPr marL="0" marR="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sz="900">
                <a:solidFill>
                  <a:schemeClr val="bg1"/>
                </a:solidFill>
              </a:defRPr>
            </a:lvl1pPr>
          </a:lstStyle>
          <a:p>
            <a:pPr marL="0" marR="0" lvl="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p:txBody>
      </p:sp>
      <p:sp>
        <p:nvSpPr>
          <p:cNvPr id="18" name="Picture Placeholder 4">
            <a:extLst>
              <a:ext uri="{FF2B5EF4-FFF2-40B4-BE49-F238E27FC236}">
                <a16:creationId xmlns:a16="http://schemas.microsoft.com/office/drawing/2014/main" id="{AAA8685F-B63E-48B1-A803-381975977C9A}"/>
              </a:ext>
            </a:extLst>
          </p:cNvPr>
          <p:cNvSpPr>
            <a:spLocks noGrp="1"/>
          </p:cNvSpPr>
          <p:nvPr>
            <p:ph type="pic" sz="quarter" idx="34" hasCustomPrompt="1"/>
          </p:nvPr>
        </p:nvSpPr>
        <p:spPr>
          <a:xfrm>
            <a:off x="4433778" y="1723817"/>
            <a:ext cx="1279525" cy="823913"/>
          </a:xfrm>
          <a:prstGeom prst="rect">
            <a:avLst/>
          </a:prstGeom>
        </p:spPr>
        <p:txBody>
          <a:bodyPr/>
          <a:lstStyle>
            <a:lvl1pPr marL="0" marR="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solidFill>
                  <a:schemeClr val="bg1"/>
                </a:solidFill>
              </a:defRPr>
            </a:lvl1pPr>
          </a:lstStyle>
          <a:p>
            <a:pPr marL="0" marR="0" lvl="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p:txBody>
      </p:sp>
      <p:sp>
        <p:nvSpPr>
          <p:cNvPr id="20" name="Text Placeholder 4">
            <a:extLst>
              <a:ext uri="{FF2B5EF4-FFF2-40B4-BE49-F238E27FC236}">
                <a16:creationId xmlns:a16="http://schemas.microsoft.com/office/drawing/2014/main" id="{39174F20-217C-4B84-87FA-3DEC93AFFA2B}"/>
              </a:ext>
            </a:extLst>
          </p:cNvPr>
          <p:cNvSpPr>
            <a:spLocks noGrp="1"/>
          </p:cNvSpPr>
          <p:nvPr>
            <p:ph type="body" sz="quarter" idx="35" hasCustomPrompt="1"/>
          </p:nvPr>
        </p:nvSpPr>
        <p:spPr>
          <a:xfrm>
            <a:off x="9360412" y="1933278"/>
            <a:ext cx="1917188" cy="444956"/>
          </a:xfrm>
          <a:prstGeom prst="rect">
            <a:avLst/>
          </a:prstGeom>
        </p:spPr>
        <p:txBody>
          <a:bodyPr anchor="ctr"/>
          <a:lstStyle>
            <a:lvl1pPr marL="0" indent="0">
              <a:buNone/>
              <a:defRPr lang="en-US" sz="2000" kern="1200" spc="0" baseline="0" dirty="0">
                <a:solidFill>
                  <a:schemeClr val="bg1"/>
                </a:solidFill>
                <a:latin typeface="Segoe UI" panose="020B0502040204020203" pitchFamily="34" charset="0"/>
                <a:ea typeface="+mn-ea"/>
                <a:cs typeface="Segoe UI" panose="020B0502040204020203" pitchFamily="34" charset="0"/>
              </a:defRPr>
            </a:lvl1pPr>
          </a:lstStyle>
          <a:p>
            <a:r>
              <a:rPr lang="en-US"/>
              <a:t>Title</a:t>
            </a:r>
          </a:p>
        </p:txBody>
      </p:sp>
      <p:sp>
        <p:nvSpPr>
          <p:cNvPr id="22" name="Picture Placeholder 4">
            <a:extLst>
              <a:ext uri="{FF2B5EF4-FFF2-40B4-BE49-F238E27FC236}">
                <a16:creationId xmlns:a16="http://schemas.microsoft.com/office/drawing/2014/main" id="{2E400392-07AA-4B3B-B431-58F6E2EA5C98}"/>
              </a:ext>
            </a:extLst>
          </p:cNvPr>
          <p:cNvSpPr>
            <a:spLocks noGrp="1"/>
          </p:cNvSpPr>
          <p:nvPr>
            <p:ph type="pic" sz="quarter" idx="36" hasCustomPrompt="1"/>
          </p:nvPr>
        </p:nvSpPr>
        <p:spPr>
          <a:xfrm>
            <a:off x="8046469" y="1737896"/>
            <a:ext cx="1279525" cy="823913"/>
          </a:xfrm>
          <a:prstGeom prst="rect">
            <a:avLst/>
          </a:prstGeom>
        </p:spPr>
        <p:txBody>
          <a:bodyPr/>
          <a:lstStyle>
            <a:lvl1pPr marL="0" marR="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solidFill>
                  <a:schemeClr val="bg1"/>
                </a:solidFill>
              </a:defRPr>
            </a:lvl1pPr>
          </a:lstStyle>
          <a:p>
            <a:pPr marL="0" marR="0" lvl="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p:txBody>
      </p:sp>
      <p:sp>
        <p:nvSpPr>
          <p:cNvPr id="23" name="Text Placeholder 34">
            <a:extLst>
              <a:ext uri="{FF2B5EF4-FFF2-40B4-BE49-F238E27FC236}">
                <a16:creationId xmlns:a16="http://schemas.microsoft.com/office/drawing/2014/main" id="{D722D827-E5AA-43F7-B3D6-75C94BA10BFC}"/>
              </a:ext>
            </a:extLst>
          </p:cNvPr>
          <p:cNvSpPr>
            <a:spLocks noGrp="1"/>
          </p:cNvSpPr>
          <p:nvPr>
            <p:ph type="body" sz="quarter" idx="37" hasCustomPrompt="1"/>
          </p:nvPr>
        </p:nvSpPr>
        <p:spPr>
          <a:xfrm>
            <a:off x="4312242" y="2819400"/>
            <a:ext cx="3401122" cy="1452835"/>
          </a:xfrm>
          <a:prstGeom prst="rect">
            <a:avLst/>
          </a:prstGeom>
        </p:spPr>
        <p:txBody>
          <a:bodyPr lIns="91440" tIns="0" rIns="91440" bIns="0" anchor="t" anchorCtr="0">
            <a:noAutofit/>
          </a:bodyPr>
          <a:lstStyle>
            <a:lvl1pPr marL="0" indent="0" algn="l">
              <a:buFont typeface="Arial" panose="020B0604020202020204" pitchFamily="34" charset="0"/>
              <a:buNone/>
              <a:defRPr sz="1600">
                <a:solidFill>
                  <a:schemeClr val="tx1"/>
                </a:solidFill>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In </a:t>
            </a:r>
            <a:r>
              <a:rPr lang="en-US" err="1"/>
              <a:t>rhoncus</a:t>
            </a:r>
            <a:r>
              <a:rPr lang="en-US"/>
              <a:t> </a:t>
            </a:r>
            <a:r>
              <a:rPr lang="en-US" err="1"/>
              <a:t>lacus</a:t>
            </a:r>
            <a:r>
              <a:rPr lang="en-US"/>
              <a:t> </a:t>
            </a:r>
            <a:r>
              <a:rPr lang="en-US" err="1"/>
              <a:t>tortor</a:t>
            </a:r>
            <a:r>
              <a:rPr lang="en-US"/>
              <a:t>, vel </a:t>
            </a:r>
            <a:r>
              <a:rPr lang="en-US" err="1"/>
              <a:t>facilisis</a:t>
            </a:r>
            <a:r>
              <a:rPr lang="en-US"/>
              <a:t> </a:t>
            </a:r>
            <a:r>
              <a:rPr lang="en-US" err="1"/>
              <a:t>enim</a:t>
            </a:r>
            <a:r>
              <a:rPr lang="en-US"/>
              <a:t> </a:t>
            </a:r>
            <a:r>
              <a:rPr lang="en-US" err="1"/>
              <a:t>ornare</a:t>
            </a:r>
            <a:r>
              <a:rPr lang="en-US"/>
              <a:t> </a:t>
            </a:r>
            <a:r>
              <a:rPr lang="en-US" err="1"/>
              <a:t>euismod</a:t>
            </a:r>
            <a:r>
              <a:rPr lang="en-US"/>
              <a:t>. </a:t>
            </a:r>
          </a:p>
        </p:txBody>
      </p:sp>
      <p:sp>
        <p:nvSpPr>
          <p:cNvPr id="24" name="Text Placeholder 34">
            <a:extLst>
              <a:ext uri="{FF2B5EF4-FFF2-40B4-BE49-F238E27FC236}">
                <a16:creationId xmlns:a16="http://schemas.microsoft.com/office/drawing/2014/main" id="{43C27E01-E91C-4515-97DB-5367AD2A10C4}"/>
              </a:ext>
            </a:extLst>
          </p:cNvPr>
          <p:cNvSpPr>
            <a:spLocks noGrp="1"/>
          </p:cNvSpPr>
          <p:nvPr>
            <p:ph type="body" sz="quarter" idx="38" hasCustomPrompt="1"/>
          </p:nvPr>
        </p:nvSpPr>
        <p:spPr>
          <a:xfrm>
            <a:off x="7914578" y="2819401"/>
            <a:ext cx="3401122" cy="1452835"/>
          </a:xfrm>
          <a:prstGeom prst="rect">
            <a:avLst/>
          </a:prstGeom>
        </p:spPr>
        <p:txBody>
          <a:bodyPr lIns="91440" tIns="0" rIns="91440" bIns="0" anchor="t" anchorCtr="0">
            <a:noAutofit/>
          </a:bodyPr>
          <a:lstStyle>
            <a:lvl1pPr marL="0" indent="0" algn="l">
              <a:buFont typeface="Arial" panose="020B0604020202020204" pitchFamily="34" charset="0"/>
              <a:buNone/>
              <a:defRPr sz="1600">
                <a:solidFill>
                  <a:schemeClr val="tx1"/>
                </a:solidFill>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In </a:t>
            </a:r>
            <a:r>
              <a:rPr lang="en-US" err="1"/>
              <a:t>rhoncus</a:t>
            </a:r>
            <a:r>
              <a:rPr lang="en-US"/>
              <a:t> </a:t>
            </a:r>
            <a:r>
              <a:rPr lang="en-US" err="1"/>
              <a:t>lacus</a:t>
            </a:r>
            <a:r>
              <a:rPr lang="en-US"/>
              <a:t> </a:t>
            </a:r>
            <a:r>
              <a:rPr lang="en-US" err="1"/>
              <a:t>tortor</a:t>
            </a:r>
            <a:r>
              <a:rPr lang="en-US"/>
              <a:t>, vel </a:t>
            </a:r>
            <a:r>
              <a:rPr lang="en-US" err="1"/>
              <a:t>facilisis</a:t>
            </a:r>
            <a:r>
              <a:rPr lang="en-US"/>
              <a:t> </a:t>
            </a:r>
            <a:r>
              <a:rPr lang="en-US" err="1"/>
              <a:t>enim</a:t>
            </a:r>
            <a:r>
              <a:rPr lang="en-US"/>
              <a:t> </a:t>
            </a:r>
            <a:r>
              <a:rPr lang="en-US" err="1"/>
              <a:t>ornare</a:t>
            </a:r>
            <a:r>
              <a:rPr lang="en-US"/>
              <a:t> </a:t>
            </a:r>
            <a:r>
              <a:rPr lang="en-US" err="1"/>
              <a:t>euismod</a:t>
            </a:r>
            <a:r>
              <a:rPr lang="en-US"/>
              <a:t>. </a:t>
            </a:r>
          </a:p>
        </p:txBody>
      </p:sp>
    </p:spTree>
    <p:extLst>
      <p:ext uri="{BB962C8B-B14F-4D97-AF65-F5344CB8AC3E}">
        <p14:creationId xmlns:p14="http://schemas.microsoft.com/office/powerpoint/2010/main" val="246562158"/>
      </p:ext>
    </p:extLst>
  </p:cSld>
  <p:clrMapOvr>
    <a:masterClrMapping/>
  </p:clrMapOvr>
  <p:transition>
    <p:fade/>
  </p:transition>
  <p:extLst>
    <p:ext uri="{DCECCB84-F9BA-43D5-87BE-67443E8EF086}">
      <p15:sldGuideLst xmlns:p15="http://schemas.microsoft.com/office/powerpoint/2012/main">
        <p15:guide id="1" pos="7128">
          <p15:clr>
            <a:srgbClr val="FBAE40"/>
          </p15:clr>
        </p15:guide>
        <p15:guide id="2" orient="horz" pos="1776">
          <p15:clr>
            <a:srgbClr val="FBAE4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Objectives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12BA52-4BD7-440B-8839-EF1A88DEFC7B}"/>
              </a:ext>
            </a:extLst>
          </p:cNvPr>
          <p:cNvSpPr>
            <a:spLocks noGrp="1"/>
          </p:cNvSpPr>
          <p:nvPr>
            <p:ph type="title" hasCustomPrompt="1"/>
          </p:nvPr>
        </p:nvSpPr>
        <p:spPr>
          <a:xfrm>
            <a:off x="588263" y="457200"/>
            <a:ext cx="11018520" cy="553998"/>
          </a:xfrm>
          <a:prstGeom prst="rect">
            <a:avLst/>
          </a:prstGeom>
        </p:spPr>
        <p:txBody>
          <a:bodyPr/>
          <a:lstStyle>
            <a:lvl1pPr>
              <a:defRPr/>
            </a:lvl1pPr>
          </a:lstStyle>
          <a:p>
            <a:r>
              <a:rPr lang="en-US"/>
              <a:t>Objectives title</a:t>
            </a:r>
          </a:p>
        </p:txBody>
      </p:sp>
      <p:sp>
        <p:nvSpPr>
          <p:cNvPr id="4" name="Rectangle 3">
            <a:extLst>
              <a:ext uri="{FF2B5EF4-FFF2-40B4-BE49-F238E27FC236}">
                <a16:creationId xmlns:a16="http://schemas.microsoft.com/office/drawing/2014/main" id="{9C5A98AB-4A97-4241-ADBE-FB7002B0FA02}"/>
              </a:ext>
            </a:extLst>
          </p:cNvPr>
          <p:cNvSpPr/>
          <p:nvPr userDrawn="1"/>
        </p:nvSpPr>
        <p:spPr bwMode="auto">
          <a:xfrm>
            <a:off x="588264" y="1459642"/>
            <a:ext cx="3534033" cy="2719565"/>
          </a:xfrm>
          <a:prstGeom prst="rect">
            <a:avLst/>
          </a:prstGeom>
          <a:solidFill>
            <a:schemeClr val="bg2"/>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0" marR="0" lvl="0" indent="0" algn="l" defTabSz="93248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1A1A1A"/>
              </a:solidFill>
              <a:effectLst/>
              <a:uLnTx/>
              <a:uFillTx/>
              <a:latin typeface="Segoe UI"/>
              <a:ea typeface="+mn-ea"/>
              <a:cs typeface="Segoe UI" pitchFamily="34" charset="0"/>
            </a:endParaRPr>
          </a:p>
          <a:p>
            <a:pPr marL="0" marR="0" lvl="0" indent="0" algn="l" defTabSz="93248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1A1A1A"/>
              </a:solidFill>
              <a:effectLst/>
              <a:uLnTx/>
              <a:uFillTx/>
              <a:latin typeface="Segoe UI"/>
              <a:ea typeface="+mn-ea"/>
              <a:cs typeface="Segoe UI" pitchFamily="34" charset="0"/>
            </a:endParaRPr>
          </a:p>
        </p:txBody>
      </p:sp>
      <p:sp>
        <p:nvSpPr>
          <p:cNvPr id="6" name="Rectangle 5">
            <a:extLst>
              <a:ext uri="{FF2B5EF4-FFF2-40B4-BE49-F238E27FC236}">
                <a16:creationId xmlns:a16="http://schemas.microsoft.com/office/drawing/2014/main" id="{5BCC85AD-F28E-456A-8B02-6F43D22589FA}"/>
              </a:ext>
            </a:extLst>
          </p:cNvPr>
          <p:cNvSpPr/>
          <p:nvPr userDrawn="1"/>
        </p:nvSpPr>
        <p:spPr bwMode="auto">
          <a:xfrm>
            <a:off x="4328984" y="1459642"/>
            <a:ext cx="3534033" cy="2719565"/>
          </a:xfrm>
          <a:prstGeom prst="rect">
            <a:avLst/>
          </a:prstGeom>
          <a:solidFill>
            <a:schemeClr val="bg2"/>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0" marR="0" lvl="0" indent="0" algn="l" defTabSz="93248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1A1A1A"/>
              </a:solidFill>
              <a:effectLst/>
              <a:uLnTx/>
              <a:uFillTx/>
              <a:latin typeface="Segoe UI"/>
              <a:ea typeface="+mn-ea"/>
              <a:cs typeface="Segoe UI" pitchFamily="34" charset="0"/>
            </a:endParaRPr>
          </a:p>
        </p:txBody>
      </p:sp>
      <p:sp>
        <p:nvSpPr>
          <p:cNvPr id="8" name="Rectangle 7">
            <a:extLst>
              <a:ext uri="{FF2B5EF4-FFF2-40B4-BE49-F238E27FC236}">
                <a16:creationId xmlns:a16="http://schemas.microsoft.com/office/drawing/2014/main" id="{935156EC-82FB-4194-8B1C-3743CDD16F9E}"/>
              </a:ext>
            </a:extLst>
          </p:cNvPr>
          <p:cNvSpPr/>
          <p:nvPr userDrawn="1"/>
        </p:nvSpPr>
        <p:spPr bwMode="auto">
          <a:xfrm>
            <a:off x="8075356" y="1448757"/>
            <a:ext cx="3534033" cy="2719565"/>
          </a:xfrm>
          <a:prstGeom prst="rect">
            <a:avLst/>
          </a:prstGeom>
          <a:solidFill>
            <a:schemeClr val="bg2"/>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0" marR="0" lvl="0" indent="0" algn="l" defTabSz="93248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1A1A1A"/>
              </a:solidFill>
              <a:effectLst/>
              <a:uLnTx/>
              <a:uFillTx/>
              <a:latin typeface="Segoe UI"/>
              <a:ea typeface="+mn-ea"/>
              <a:cs typeface="Segoe UI" pitchFamily="34" charset="0"/>
            </a:endParaRPr>
          </a:p>
          <a:p>
            <a:pPr marL="0" marR="0" lvl="0" indent="0" algn="l" defTabSz="93248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1A1A1A"/>
              </a:solidFill>
              <a:effectLst/>
              <a:uLnTx/>
              <a:uFillTx/>
              <a:latin typeface="Segoe UI"/>
              <a:ea typeface="+mn-ea"/>
              <a:cs typeface="Segoe UI" pitchFamily="34" charset="0"/>
            </a:endParaRPr>
          </a:p>
          <a:p>
            <a:pPr marL="0" marR="0" lvl="0" indent="0" algn="l" defTabSz="932483"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Segoe UI" pitchFamily="34" charset="0"/>
            </a:endParaRPr>
          </a:p>
        </p:txBody>
      </p:sp>
      <p:sp>
        <p:nvSpPr>
          <p:cNvPr id="7" name="Text Placeholder 6"/>
          <p:cNvSpPr>
            <a:spLocks noGrp="1"/>
          </p:cNvSpPr>
          <p:nvPr>
            <p:ph type="body" sz="quarter" idx="31" hasCustomPrompt="1"/>
          </p:nvPr>
        </p:nvSpPr>
        <p:spPr>
          <a:xfrm>
            <a:off x="1741355" y="1844107"/>
            <a:ext cx="2246815" cy="307777"/>
          </a:xfrm>
          <a:prstGeom prst="rect">
            <a:avLst/>
          </a:prstGeom>
        </p:spPr>
        <p:txBody>
          <a:bodyPr anchor="ctr"/>
          <a:lstStyle>
            <a:lvl1pPr marL="0" indent="0">
              <a:buNone/>
              <a:defRPr sz="2000">
                <a:latin typeface="Segoe UI" panose="020B0502040204020203" pitchFamily="34" charset="0"/>
                <a:cs typeface="Segoe UI" panose="020B0502040204020203" pitchFamily="34" charset="0"/>
              </a:defRPr>
            </a:lvl1pPr>
            <a:lvl2pPr>
              <a:defRPr sz="2400">
                <a:latin typeface="+mn-lt"/>
              </a:defRPr>
            </a:lvl2pPr>
            <a:lvl3pPr>
              <a:defRPr sz="2400">
                <a:latin typeface="+mn-lt"/>
              </a:defRPr>
            </a:lvl3pPr>
            <a:lvl4pPr>
              <a:defRPr sz="2400">
                <a:latin typeface="+mn-lt"/>
              </a:defRPr>
            </a:lvl4pPr>
            <a:lvl5pPr>
              <a:defRPr sz="2400">
                <a:latin typeface="+mn-lt"/>
              </a:defRPr>
            </a:lvl5pPr>
          </a:lstStyle>
          <a:p>
            <a:pPr lvl="0"/>
            <a:r>
              <a:rPr lang="en-US"/>
              <a:t>Title</a:t>
            </a:r>
          </a:p>
        </p:txBody>
      </p:sp>
      <p:sp>
        <p:nvSpPr>
          <p:cNvPr id="10" name="Text Placeholder 9"/>
          <p:cNvSpPr>
            <a:spLocks noGrp="1"/>
          </p:cNvSpPr>
          <p:nvPr>
            <p:ph type="body" sz="quarter" idx="32" hasCustomPrompt="1"/>
          </p:nvPr>
        </p:nvSpPr>
        <p:spPr>
          <a:xfrm>
            <a:off x="748283" y="2542033"/>
            <a:ext cx="3239886" cy="1626289"/>
          </a:xfrm>
          <a:prstGeom prst="rect">
            <a:avLst/>
          </a:prstGeom>
        </p:spPr>
        <p:txBody>
          <a:bodyPr/>
          <a:lstStyle>
            <a:lvl1pPr marL="0" indent="0">
              <a:buNone/>
              <a:defRPr sz="16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In </a:t>
            </a:r>
            <a:r>
              <a:rPr lang="en-US" err="1"/>
              <a:t>rhoncus</a:t>
            </a:r>
            <a:r>
              <a:rPr lang="en-US"/>
              <a:t> </a:t>
            </a:r>
            <a:r>
              <a:rPr lang="en-US" err="1"/>
              <a:t>lacus</a:t>
            </a:r>
            <a:r>
              <a:rPr lang="en-US"/>
              <a:t> </a:t>
            </a:r>
            <a:r>
              <a:rPr lang="en-US" err="1"/>
              <a:t>tortor</a:t>
            </a:r>
            <a:r>
              <a:rPr lang="en-US"/>
              <a:t>, vel </a:t>
            </a:r>
            <a:r>
              <a:rPr lang="en-US" err="1"/>
              <a:t>facilisis</a:t>
            </a:r>
            <a:r>
              <a:rPr lang="en-US"/>
              <a:t> </a:t>
            </a:r>
            <a:r>
              <a:rPr lang="en-US" err="1"/>
              <a:t>enim</a:t>
            </a:r>
            <a:r>
              <a:rPr lang="en-US"/>
              <a:t> </a:t>
            </a:r>
            <a:r>
              <a:rPr lang="en-US" err="1"/>
              <a:t>ornare</a:t>
            </a:r>
            <a:r>
              <a:rPr lang="en-US"/>
              <a:t> </a:t>
            </a:r>
            <a:r>
              <a:rPr lang="en-US" err="1"/>
              <a:t>euismod</a:t>
            </a:r>
            <a:r>
              <a:rPr lang="en-US"/>
              <a:t>. </a:t>
            </a:r>
          </a:p>
        </p:txBody>
      </p:sp>
      <p:sp>
        <p:nvSpPr>
          <p:cNvPr id="11" name="Picture Placeholder 10">
            <a:extLst>
              <a:ext uri="{FF2B5EF4-FFF2-40B4-BE49-F238E27FC236}">
                <a16:creationId xmlns:a16="http://schemas.microsoft.com/office/drawing/2014/main" id="{182FED02-3553-F84D-AFCB-830152CEBB14}"/>
              </a:ext>
            </a:extLst>
          </p:cNvPr>
          <p:cNvSpPr>
            <a:spLocks noGrp="1"/>
          </p:cNvSpPr>
          <p:nvPr>
            <p:ph type="pic" sz="quarter" idx="39" hasCustomPrompt="1"/>
          </p:nvPr>
        </p:nvSpPr>
        <p:spPr>
          <a:xfrm>
            <a:off x="0" y="4179208"/>
            <a:ext cx="12192000" cy="2678793"/>
          </a:xfrm>
          <a:prstGeom prst="rect">
            <a:avLst/>
          </a:prstGeom>
        </p:spPr>
        <p:txBody>
          <a:bodyPr/>
          <a:lstStyle>
            <a:lvl1pPr marL="0" marR="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a:lvl1pPr>
          </a:lstStyle>
          <a:p>
            <a:pPr marL="0" marR="0" lvl="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insert photo or illustration</a:t>
            </a:r>
          </a:p>
          <a:p>
            <a:endParaRPr lang="en-US"/>
          </a:p>
        </p:txBody>
      </p:sp>
      <p:sp>
        <p:nvSpPr>
          <p:cNvPr id="5" name="Picture Placeholder 4">
            <a:extLst>
              <a:ext uri="{FF2B5EF4-FFF2-40B4-BE49-F238E27FC236}">
                <a16:creationId xmlns:a16="http://schemas.microsoft.com/office/drawing/2014/main" id="{E2D404DB-108D-4272-937B-D338C4C8AF5A}"/>
              </a:ext>
            </a:extLst>
          </p:cNvPr>
          <p:cNvSpPr>
            <a:spLocks noGrp="1"/>
          </p:cNvSpPr>
          <p:nvPr>
            <p:ph type="pic" sz="quarter" idx="40" hasCustomPrompt="1"/>
          </p:nvPr>
        </p:nvSpPr>
        <p:spPr>
          <a:xfrm>
            <a:off x="748283" y="1605375"/>
            <a:ext cx="786384" cy="785812"/>
          </a:xfrm>
          <a:prstGeom prst="rect">
            <a:avLst/>
          </a:prstGeom>
        </p:spPr>
        <p:txBody>
          <a:bodyPr/>
          <a:lstStyle>
            <a:lvl1pPr marL="0" marR="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lvl1pPr>
          </a:lstStyle>
          <a:p>
            <a:pPr marL="0" marR="0" lvl="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p:txBody>
      </p:sp>
      <p:sp>
        <p:nvSpPr>
          <p:cNvPr id="18" name="Text Placeholder 6">
            <a:extLst>
              <a:ext uri="{FF2B5EF4-FFF2-40B4-BE49-F238E27FC236}">
                <a16:creationId xmlns:a16="http://schemas.microsoft.com/office/drawing/2014/main" id="{F9EEFA38-0295-4112-B3AD-0D6C4044D790}"/>
              </a:ext>
            </a:extLst>
          </p:cNvPr>
          <p:cNvSpPr>
            <a:spLocks noGrp="1"/>
          </p:cNvSpPr>
          <p:nvPr>
            <p:ph type="body" sz="quarter" idx="41" hasCustomPrompt="1"/>
          </p:nvPr>
        </p:nvSpPr>
        <p:spPr>
          <a:xfrm>
            <a:off x="5470025" y="1844107"/>
            <a:ext cx="2246815" cy="307777"/>
          </a:xfrm>
          <a:prstGeom prst="rect">
            <a:avLst/>
          </a:prstGeom>
        </p:spPr>
        <p:txBody>
          <a:bodyPr anchor="ctr"/>
          <a:lstStyle>
            <a:lvl1pPr marL="0" indent="0">
              <a:buNone/>
              <a:defRPr sz="2000">
                <a:latin typeface="Segoe UI" panose="020B0502040204020203" pitchFamily="34" charset="0"/>
                <a:cs typeface="Segoe UI" panose="020B0502040204020203" pitchFamily="34" charset="0"/>
              </a:defRPr>
            </a:lvl1pPr>
            <a:lvl2pPr>
              <a:defRPr sz="2400">
                <a:latin typeface="+mn-lt"/>
              </a:defRPr>
            </a:lvl2pPr>
            <a:lvl3pPr>
              <a:defRPr sz="2400">
                <a:latin typeface="+mn-lt"/>
              </a:defRPr>
            </a:lvl3pPr>
            <a:lvl4pPr>
              <a:defRPr sz="2400">
                <a:latin typeface="+mn-lt"/>
              </a:defRPr>
            </a:lvl4pPr>
            <a:lvl5pPr>
              <a:defRPr sz="2400">
                <a:latin typeface="+mn-lt"/>
              </a:defRPr>
            </a:lvl5pPr>
          </a:lstStyle>
          <a:p>
            <a:pPr lvl="0"/>
            <a:r>
              <a:rPr lang="en-US"/>
              <a:t>Title</a:t>
            </a:r>
          </a:p>
        </p:txBody>
      </p:sp>
      <p:sp>
        <p:nvSpPr>
          <p:cNvPr id="19" name="Picture Placeholder 4">
            <a:extLst>
              <a:ext uri="{FF2B5EF4-FFF2-40B4-BE49-F238E27FC236}">
                <a16:creationId xmlns:a16="http://schemas.microsoft.com/office/drawing/2014/main" id="{B2BC0BBD-05DF-4F3E-A8C8-960E4853B142}"/>
              </a:ext>
            </a:extLst>
          </p:cNvPr>
          <p:cNvSpPr>
            <a:spLocks noGrp="1"/>
          </p:cNvSpPr>
          <p:nvPr>
            <p:ph type="pic" sz="quarter" idx="42" hasCustomPrompt="1"/>
          </p:nvPr>
        </p:nvSpPr>
        <p:spPr>
          <a:xfrm>
            <a:off x="4476953" y="1605375"/>
            <a:ext cx="786384" cy="785812"/>
          </a:xfrm>
          <a:prstGeom prst="rect">
            <a:avLst/>
          </a:prstGeom>
        </p:spPr>
        <p:txBody>
          <a:bodyPr/>
          <a:lstStyle>
            <a:lvl1pPr marL="0" marR="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lvl1pPr>
          </a:lstStyle>
          <a:p>
            <a:pPr marL="0" marR="0" lvl="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p:txBody>
      </p:sp>
      <p:sp>
        <p:nvSpPr>
          <p:cNvPr id="20" name="Text Placeholder 6">
            <a:extLst>
              <a:ext uri="{FF2B5EF4-FFF2-40B4-BE49-F238E27FC236}">
                <a16:creationId xmlns:a16="http://schemas.microsoft.com/office/drawing/2014/main" id="{12D7F218-1DEF-4916-9209-94F65A6FBF93}"/>
              </a:ext>
            </a:extLst>
          </p:cNvPr>
          <p:cNvSpPr>
            <a:spLocks noGrp="1"/>
          </p:cNvSpPr>
          <p:nvPr>
            <p:ph type="body" sz="quarter" idx="43" hasCustomPrompt="1"/>
          </p:nvPr>
        </p:nvSpPr>
        <p:spPr>
          <a:xfrm>
            <a:off x="9203583" y="1844107"/>
            <a:ext cx="2246815" cy="307777"/>
          </a:xfrm>
          <a:prstGeom prst="rect">
            <a:avLst/>
          </a:prstGeom>
        </p:spPr>
        <p:txBody>
          <a:bodyPr anchor="ctr"/>
          <a:lstStyle>
            <a:lvl1pPr marL="0" indent="0">
              <a:buNone/>
              <a:defRPr sz="2000">
                <a:latin typeface="Segoe UI" panose="020B0502040204020203" pitchFamily="34" charset="0"/>
                <a:cs typeface="Segoe UI" panose="020B0502040204020203" pitchFamily="34" charset="0"/>
              </a:defRPr>
            </a:lvl1pPr>
            <a:lvl2pPr>
              <a:defRPr sz="2400">
                <a:latin typeface="+mn-lt"/>
              </a:defRPr>
            </a:lvl2pPr>
            <a:lvl3pPr>
              <a:defRPr sz="2400">
                <a:latin typeface="+mn-lt"/>
              </a:defRPr>
            </a:lvl3pPr>
            <a:lvl4pPr>
              <a:defRPr sz="2400">
                <a:latin typeface="+mn-lt"/>
              </a:defRPr>
            </a:lvl4pPr>
            <a:lvl5pPr>
              <a:defRPr sz="2400">
                <a:latin typeface="+mn-lt"/>
              </a:defRPr>
            </a:lvl5pPr>
          </a:lstStyle>
          <a:p>
            <a:pPr lvl="0"/>
            <a:r>
              <a:rPr lang="en-US"/>
              <a:t>Title</a:t>
            </a:r>
          </a:p>
        </p:txBody>
      </p:sp>
      <p:sp>
        <p:nvSpPr>
          <p:cNvPr id="21" name="Picture Placeholder 4">
            <a:extLst>
              <a:ext uri="{FF2B5EF4-FFF2-40B4-BE49-F238E27FC236}">
                <a16:creationId xmlns:a16="http://schemas.microsoft.com/office/drawing/2014/main" id="{4D89AAA7-0BB9-4FE7-AAAA-8D670378EB25}"/>
              </a:ext>
            </a:extLst>
          </p:cNvPr>
          <p:cNvSpPr>
            <a:spLocks noGrp="1"/>
          </p:cNvSpPr>
          <p:nvPr>
            <p:ph type="pic" sz="quarter" idx="44" hasCustomPrompt="1"/>
          </p:nvPr>
        </p:nvSpPr>
        <p:spPr>
          <a:xfrm>
            <a:off x="8210512" y="1605375"/>
            <a:ext cx="786384" cy="785812"/>
          </a:xfrm>
          <a:prstGeom prst="rect">
            <a:avLst/>
          </a:prstGeom>
        </p:spPr>
        <p:txBody>
          <a:bodyPr/>
          <a:lstStyle>
            <a:lvl1pPr marL="0" marR="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lvl1pPr>
          </a:lstStyle>
          <a:p>
            <a:pPr marL="0" marR="0" lvl="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a:p>
            <a:endParaRPr lang="en-US"/>
          </a:p>
        </p:txBody>
      </p:sp>
      <p:sp>
        <p:nvSpPr>
          <p:cNvPr id="22" name="Text Placeholder 9">
            <a:extLst>
              <a:ext uri="{FF2B5EF4-FFF2-40B4-BE49-F238E27FC236}">
                <a16:creationId xmlns:a16="http://schemas.microsoft.com/office/drawing/2014/main" id="{5DD74D89-5FE1-40D9-AF2F-1F3F1213B540}"/>
              </a:ext>
            </a:extLst>
          </p:cNvPr>
          <p:cNvSpPr>
            <a:spLocks noGrp="1"/>
          </p:cNvSpPr>
          <p:nvPr>
            <p:ph type="body" sz="quarter" idx="45" hasCustomPrompt="1"/>
          </p:nvPr>
        </p:nvSpPr>
        <p:spPr>
          <a:xfrm>
            <a:off x="4476056" y="2536348"/>
            <a:ext cx="3239886" cy="1626289"/>
          </a:xfrm>
          <a:prstGeom prst="rect">
            <a:avLst/>
          </a:prstGeom>
        </p:spPr>
        <p:txBody>
          <a:bodyPr/>
          <a:lstStyle>
            <a:lvl1pPr marL="0" indent="0">
              <a:buNone/>
              <a:defRPr sz="16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In </a:t>
            </a:r>
            <a:r>
              <a:rPr lang="en-US" err="1"/>
              <a:t>rhoncus</a:t>
            </a:r>
            <a:r>
              <a:rPr lang="en-US"/>
              <a:t> </a:t>
            </a:r>
            <a:r>
              <a:rPr lang="en-US" err="1"/>
              <a:t>lacus</a:t>
            </a:r>
            <a:r>
              <a:rPr lang="en-US"/>
              <a:t> </a:t>
            </a:r>
            <a:r>
              <a:rPr lang="en-US" err="1"/>
              <a:t>tortor</a:t>
            </a:r>
            <a:r>
              <a:rPr lang="en-US"/>
              <a:t>, vel </a:t>
            </a:r>
            <a:r>
              <a:rPr lang="en-US" err="1"/>
              <a:t>facilisis</a:t>
            </a:r>
            <a:r>
              <a:rPr lang="en-US"/>
              <a:t> </a:t>
            </a:r>
            <a:r>
              <a:rPr lang="en-US" err="1"/>
              <a:t>enim</a:t>
            </a:r>
            <a:r>
              <a:rPr lang="en-US"/>
              <a:t> </a:t>
            </a:r>
            <a:r>
              <a:rPr lang="en-US" err="1"/>
              <a:t>ornare</a:t>
            </a:r>
            <a:r>
              <a:rPr lang="en-US"/>
              <a:t> </a:t>
            </a:r>
            <a:r>
              <a:rPr lang="en-US" err="1"/>
              <a:t>euismod</a:t>
            </a:r>
            <a:r>
              <a:rPr lang="en-US"/>
              <a:t>. </a:t>
            </a:r>
          </a:p>
        </p:txBody>
      </p:sp>
      <p:sp>
        <p:nvSpPr>
          <p:cNvPr id="23" name="Text Placeholder 9">
            <a:extLst>
              <a:ext uri="{FF2B5EF4-FFF2-40B4-BE49-F238E27FC236}">
                <a16:creationId xmlns:a16="http://schemas.microsoft.com/office/drawing/2014/main" id="{FBBA5BDC-DFA8-45B1-BADB-623E3F1257C7}"/>
              </a:ext>
            </a:extLst>
          </p:cNvPr>
          <p:cNvSpPr>
            <a:spLocks noGrp="1"/>
          </p:cNvSpPr>
          <p:nvPr>
            <p:ph type="body" sz="quarter" idx="46" hasCustomPrompt="1"/>
          </p:nvPr>
        </p:nvSpPr>
        <p:spPr>
          <a:xfrm>
            <a:off x="8210512" y="2536347"/>
            <a:ext cx="3239886" cy="1626289"/>
          </a:xfrm>
          <a:prstGeom prst="rect">
            <a:avLst/>
          </a:prstGeom>
        </p:spPr>
        <p:txBody>
          <a:bodyPr/>
          <a:lstStyle>
            <a:lvl1pPr marL="0" indent="0">
              <a:buNone/>
              <a:defRPr sz="16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In </a:t>
            </a:r>
            <a:r>
              <a:rPr lang="en-US" err="1"/>
              <a:t>rhoncus</a:t>
            </a:r>
            <a:r>
              <a:rPr lang="en-US"/>
              <a:t> </a:t>
            </a:r>
            <a:r>
              <a:rPr lang="en-US" err="1"/>
              <a:t>lacus</a:t>
            </a:r>
            <a:r>
              <a:rPr lang="en-US"/>
              <a:t> </a:t>
            </a:r>
            <a:r>
              <a:rPr lang="en-US" err="1"/>
              <a:t>tortor</a:t>
            </a:r>
            <a:r>
              <a:rPr lang="en-US"/>
              <a:t>, vel </a:t>
            </a:r>
            <a:r>
              <a:rPr lang="en-US" err="1"/>
              <a:t>facilisis</a:t>
            </a:r>
            <a:r>
              <a:rPr lang="en-US"/>
              <a:t> </a:t>
            </a:r>
            <a:r>
              <a:rPr lang="en-US" err="1"/>
              <a:t>enim</a:t>
            </a:r>
            <a:r>
              <a:rPr lang="en-US"/>
              <a:t> </a:t>
            </a:r>
            <a:r>
              <a:rPr lang="en-US" err="1"/>
              <a:t>ornare</a:t>
            </a:r>
            <a:r>
              <a:rPr lang="en-US"/>
              <a:t> </a:t>
            </a:r>
            <a:r>
              <a:rPr lang="en-US" err="1"/>
              <a:t>euismod</a:t>
            </a:r>
            <a:r>
              <a:rPr lang="en-US"/>
              <a:t>. </a:t>
            </a:r>
          </a:p>
        </p:txBody>
      </p:sp>
    </p:spTree>
    <p:extLst>
      <p:ext uri="{BB962C8B-B14F-4D97-AF65-F5344CB8AC3E}">
        <p14:creationId xmlns:p14="http://schemas.microsoft.com/office/powerpoint/2010/main" val="2267860127"/>
      </p:ext>
    </p:extLst>
  </p:cSld>
  <p:clrMapOvr>
    <a:masterClrMapping/>
  </p:clrMapOvr>
  <p:transition>
    <p:fade/>
  </p:transition>
  <p:extLst>
    <p:ext uri="{DCECCB84-F9BA-43D5-87BE-67443E8EF086}">
      <p15:sldGuideLst xmlns:p15="http://schemas.microsoft.com/office/powerpoint/2012/main">
        <p15:guide id="1" orient="horz" pos="912">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3" y="1187622"/>
            <a:ext cx="8964185" cy="1793104"/>
          </a:xfrm>
          <a:noFill/>
        </p:spPr>
        <p:txBody>
          <a:bodyPr lIns="146304" tIns="91440" rIns="146304" bIns="91440" anchor="b" anchorCtr="0"/>
          <a:lstStyle>
            <a:lvl1pPr>
              <a:defRPr sz="5294" spc="-98"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69302" y="2980726"/>
            <a:ext cx="8964186"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Date</a:t>
            </a:r>
          </a:p>
        </p:txBody>
      </p:sp>
      <p:sp>
        <p:nvSpPr>
          <p:cNvPr id="3" name="Text Placeholder 2"/>
          <p:cNvSpPr>
            <a:spLocks noGrp="1"/>
          </p:cNvSpPr>
          <p:nvPr>
            <p:ph type="body" sz="quarter" idx="13" hasCustomPrompt="1"/>
          </p:nvPr>
        </p:nvSpPr>
        <p:spPr>
          <a:xfrm>
            <a:off x="269241" y="3696657"/>
            <a:ext cx="8964248" cy="452654"/>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a:t>Optional (City, State or venue)</a:t>
            </a:r>
          </a:p>
        </p:txBody>
      </p:sp>
      <p:pic>
        <p:nvPicPr>
          <p:cNvPr id="6"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1633" y="470067"/>
            <a:ext cx="1423303" cy="304828"/>
          </a:xfrm>
          <a:prstGeom prst="rect">
            <a:avLst/>
          </a:prstGeom>
        </p:spPr>
      </p:pic>
    </p:spTree>
    <p:extLst>
      <p:ext uri="{BB962C8B-B14F-4D97-AF65-F5344CB8AC3E}">
        <p14:creationId xmlns:p14="http://schemas.microsoft.com/office/powerpoint/2010/main" val="5599782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Outcomes 1">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72A9376E-7B47-4BBF-90D9-2543BAA07295}"/>
              </a:ext>
            </a:extLst>
          </p:cNvPr>
          <p:cNvSpPr/>
          <p:nvPr userDrawn="1"/>
        </p:nvSpPr>
        <p:spPr bwMode="auto">
          <a:xfrm>
            <a:off x="8895504" y="2373457"/>
            <a:ext cx="2697480" cy="3611880"/>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280142" rIns="182878" bIns="146302" numCol="1" spcCol="0" rtlCol="0" fromWordArt="0" anchor="t" anchorCtr="0" forceAA="0" compatLnSpc="1">
            <a:prstTxWarp prst="textNoShape">
              <a:avLst/>
            </a:prstTxWarp>
            <a:noAutofit/>
          </a:bodyPr>
          <a:lstStyle/>
          <a:p>
            <a:pPr marL="0" marR="0" lvl="0" indent="0" algn="l" defTabSz="932483"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sp>
        <p:nvSpPr>
          <p:cNvPr id="2" name="Title 1">
            <a:extLst>
              <a:ext uri="{FF2B5EF4-FFF2-40B4-BE49-F238E27FC236}">
                <a16:creationId xmlns:a16="http://schemas.microsoft.com/office/drawing/2014/main" id="{FEBD7C80-8A3E-45E6-BDD2-A47A804F614F}"/>
              </a:ext>
            </a:extLst>
          </p:cNvPr>
          <p:cNvSpPr>
            <a:spLocks noGrp="1"/>
          </p:cNvSpPr>
          <p:nvPr>
            <p:ph type="title" hasCustomPrompt="1"/>
          </p:nvPr>
        </p:nvSpPr>
        <p:spPr>
          <a:xfrm>
            <a:off x="588263" y="457200"/>
            <a:ext cx="10972800" cy="548640"/>
          </a:xfrm>
          <a:prstGeom prst="rect">
            <a:avLst/>
          </a:prstGeom>
        </p:spPr>
        <p:txBody>
          <a:bodyPr/>
          <a:lstStyle>
            <a:lvl1pPr>
              <a:defRPr/>
            </a:lvl1pPr>
          </a:lstStyle>
          <a:p>
            <a:r>
              <a:rPr lang="en-US"/>
              <a:t>Outcomes </a:t>
            </a:r>
          </a:p>
        </p:txBody>
      </p:sp>
      <p:sp>
        <p:nvSpPr>
          <p:cNvPr id="4" name="Rectangle 3">
            <a:extLst>
              <a:ext uri="{FF2B5EF4-FFF2-40B4-BE49-F238E27FC236}">
                <a16:creationId xmlns:a16="http://schemas.microsoft.com/office/drawing/2014/main" id="{9AD6C407-E5E0-42D4-A5F3-17482833403C}"/>
              </a:ext>
            </a:extLst>
          </p:cNvPr>
          <p:cNvSpPr/>
          <p:nvPr userDrawn="1"/>
        </p:nvSpPr>
        <p:spPr bwMode="auto">
          <a:xfrm>
            <a:off x="598560" y="2373457"/>
            <a:ext cx="2697480" cy="3611880"/>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280142" rIns="182878" bIns="146302" numCol="1" spcCol="0" rtlCol="0" fromWordArt="0" anchor="t" anchorCtr="0" forceAA="0" compatLnSpc="1">
            <a:prstTxWarp prst="textNoShape">
              <a:avLst/>
            </a:prstTxWarp>
            <a:noAutofit/>
          </a:bodyPr>
          <a:lstStyle/>
          <a:p>
            <a:pPr marL="0" marR="0" lvl="0" indent="0" algn="l" defTabSz="932483"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sp>
        <p:nvSpPr>
          <p:cNvPr id="5" name="Rectangle 4">
            <a:extLst>
              <a:ext uri="{FF2B5EF4-FFF2-40B4-BE49-F238E27FC236}">
                <a16:creationId xmlns:a16="http://schemas.microsoft.com/office/drawing/2014/main" id="{5E5E32B4-EB21-4896-AB96-2035AED54ED6}"/>
              </a:ext>
            </a:extLst>
          </p:cNvPr>
          <p:cNvSpPr/>
          <p:nvPr userDrawn="1"/>
        </p:nvSpPr>
        <p:spPr bwMode="auto">
          <a:xfrm>
            <a:off x="3376593" y="2373457"/>
            <a:ext cx="2697480" cy="3611880"/>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280142" rIns="182878" bIns="146302" numCol="1" spcCol="0" rtlCol="0" fromWordArt="0" anchor="t" anchorCtr="0" forceAA="0" compatLnSpc="1">
            <a:prstTxWarp prst="textNoShape">
              <a:avLst/>
            </a:prstTxWarp>
            <a:noAutofit/>
          </a:bodyPr>
          <a:lstStyle/>
          <a:p>
            <a:pPr marL="0" marR="0" lvl="0" indent="0" algn="l" defTabSz="932483"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endParaRPr>
          </a:p>
        </p:txBody>
      </p:sp>
      <p:sp>
        <p:nvSpPr>
          <p:cNvPr id="7" name="Rectangle 6">
            <a:extLst>
              <a:ext uri="{FF2B5EF4-FFF2-40B4-BE49-F238E27FC236}">
                <a16:creationId xmlns:a16="http://schemas.microsoft.com/office/drawing/2014/main" id="{4E17443F-9239-4B83-B3F8-66DB92DEA677}"/>
              </a:ext>
            </a:extLst>
          </p:cNvPr>
          <p:cNvSpPr/>
          <p:nvPr userDrawn="1"/>
        </p:nvSpPr>
        <p:spPr bwMode="auto">
          <a:xfrm>
            <a:off x="6136050" y="2373457"/>
            <a:ext cx="2697480" cy="3611880"/>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280142" rIns="182878" bIns="146302" numCol="1" spcCol="0" rtlCol="0" fromWordArt="0" anchor="t" anchorCtr="0" forceAA="0" compatLnSpc="1">
            <a:prstTxWarp prst="textNoShape">
              <a:avLst/>
            </a:prstTxWarp>
            <a:noAutofit/>
          </a:bodyPr>
          <a:lstStyle/>
          <a:p>
            <a:pPr marL="0" marR="0" lvl="0" indent="0" algn="l" defTabSz="932483"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sp>
        <p:nvSpPr>
          <p:cNvPr id="19" name="Text Placeholder 34">
            <a:extLst>
              <a:ext uri="{FF2B5EF4-FFF2-40B4-BE49-F238E27FC236}">
                <a16:creationId xmlns:a16="http://schemas.microsoft.com/office/drawing/2014/main" id="{C893A825-4F66-4494-BDB7-046FAE4EF913}"/>
              </a:ext>
            </a:extLst>
          </p:cNvPr>
          <p:cNvSpPr>
            <a:spLocks noGrp="1"/>
          </p:cNvSpPr>
          <p:nvPr>
            <p:ph type="body" sz="quarter" idx="16" hasCustomPrompt="1"/>
          </p:nvPr>
        </p:nvSpPr>
        <p:spPr>
          <a:xfrm>
            <a:off x="620184" y="3599164"/>
            <a:ext cx="2615172" cy="2386174"/>
          </a:xfrm>
          <a:prstGeom prst="rect">
            <a:avLst/>
          </a:prstGeom>
        </p:spPr>
        <p:txBody>
          <a:bodyPr lIns="183600" tIns="72000" rIns="183600" bIns="147600" anchor="t" anchorCtr="0">
            <a:noAutofit/>
          </a:bodyPr>
          <a:lstStyle>
            <a:lvl1pPr marL="0" indent="0" algn="l">
              <a:buFont typeface="Arial" panose="020B0604020202020204" pitchFamily="34" charset="0"/>
              <a:buNone/>
              <a:defRPr sz="1600">
                <a:latin typeface="Segoe UI" panose="020B0502040204020203" pitchFamily="34" charset="0"/>
                <a:cs typeface="Segoe UI" panose="020B0502040204020203" pitchFamily="34" charset="0"/>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a:t>
            </a:r>
          </a:p>
        </p:txBody>
      </p:sp>
      <p:sp>
        <p:nvSpPr>
          <p:cNvPr id="20" name="Text Placeholder 30"/>
          <p:cNvSpPr>
            <a:spLocks noGrp="1"/>
          </p:cNvSpPr>
          <p:nvPr>
            <p:ph type="body" sz="quarter" idx="24" hasCustomPrompt="1"/>
          </p:nvPr>
        </p:nvSpPr>
        <p:spPr>
          <a:xfrm>
            <a:off x="588263" y="1435609"/>
            <a:ext cx="10972800" cy="307777"/>
          </a:xfrm>
          <a:prstGeom prst="rect">
            <a:avLst/>
          </a:prstGeom>
        </p:spPr>
        <p:txBody>
          <a:bodyPr anchor="ctr"/>
          <a:lstStyle>
            <a:lvl1pPr marL="0" indent="0">
              <a:buNone/>
              <a:defRPr sz="2000">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Describe outcomes</a:t>
            </a:r>
          </a:p>
        </p:txBody>
      </p:sp>
      <p:sp>
        <p:nvSpPr>
          <p:cNvPr id="9" name="Picture Placeholder 8">
            <a:extLst>
              <a:ext uri="{FF2B5EF4-FFF2-40B4-BE49-F238E27FC236}">
                <a16:creationId xmlns:a16="http://schemas.microsoft.com/office/drawing/2014/main" id="{9C2BDA26-D07F-AE44-92D1-F36213AE327C}"/>
              </a:ext>
            </a:extLst>
          </p:cNvPr>
          <p:cNvSpPr>
            <a:spLocks noGrp="1"/>
          </p:cNvSpPr>
          <p:nvPr>
            <p:ph type="pic" sz="quarter" idx="33" hasCustomPrompt="1"/>
          </p:nvPr>
        </p:nvSpPr>
        <p:spPr>
          <a:xfrm>
            <a:off x="1282458" y="2521967"/>
            <a:ext cx="1366838" cy="924253"/>
          </a:xfrm>
          <a:prstGeom prst="rect">
            <a:avLst/>
          </a:prstGeom>
        </p:spPr>
        <p:txBody>
          <a:bodyPr/>
          <a:lstStyle>
            <a:lvl1pPr marL="0" marR="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lvl1pPr>
          </a:lstStyle>
          <a:p>
            <a:pPr marL="0" marR="0" lvl="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p:txBody>
      </p:sp>
      <p:sp>
        <p:nvSpPr>
          <p:cNvPr id="31" name="Picture Placeholder 8">
            <a:extLst>
              <a:ext uri="{FF2B5EF4-FFF2-40B4-BE49-F238E27FC236}">
                <a16:creationId xmlns:a16="http://schemas.microsoft.com/office/drawing/2014/main" id="{A1F35A7B-8A3F-0644-8E12-4B3AA7D63704}"/>
              </a:ext>
            </a:extLst>
          </p:cNvPr>
          <p:cNvSpPr>
            <a:spLocks noGrp="1"/>
          </p:cNvSpPr>
          <p:nvPr>
            <p:ph type="pic" sz="quarter" idx="34" hasCustomPrompt="1"/>
          </p:nvPr>
        </p:nvSpPr>
        <p:spPr>
          <a:xfrm>
            <a:off x="4037851" y="2516666"/>
            <a:ext cx="1366838" cy="924253"/>
          </a:xfrm>
          <a:prstGeom prst="rect">
            <a:avLst/>
          </a:prstGeom>
        </p:spPr>
        <p:txBody>
          <a:bodyPr/>
          <a:lstStyle>
            <a:lvl1pPr marL="0" marR="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lvl1pPr>
          </a:lstStyle>
          <a:p>
            <a:pPr marL="0" marR="0" lvl="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p:txBody>
      </p:sp>
      <p:sp>
        <p:nvSpPr>
          <p:cNvPr id="32" name="Picture Placeholder 8">
            <a:extLst>
              <a:ext uri="{FF2B5EF4-FFF2-40B4-BE49-F238E27FC236}">
                <a16:creationId xmlns:a16="http://schemas.microsoft.com/office/drawing/2014/main" id="{DB26BF04-4C4D-1A4D-A570-08E29469A7FB}"/>
              </a:ext>
            </a:extLst>
          </p:cNvPr>
          <p:cNvSpPr>
            <a:spLocks noGrp="1"/>
          </p:cNvSpPr>
          <p:nvPr>
            <p:ph type="pic" sz="quarter" idx="35" hasCustomPrompt="1"/>
          </p:nvPr>
        </p:nvSpPr>
        <p:spPr>
          <a:xfrm>
            <a:off x="6801370" y="2521967"/>
            <a:ext cx="1366838" cy="924253"/>
          </a:xfrm>
          <a:prstGeom prst="rect">
            <a:avLst/>
          </a:prstGeom>
        </p:spPr>
        <p:txBody>
          <a:bodyPr/>
          <a:lstStyle>
            <a:lvl1pPr marL="0" marR="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lvl1pPr>
          </a:lstStyle>
          <a:p>
            <a:pPr marL="0" marR="0" lvl="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p:txBody>
      </p:sp>
      <p:sp>
        <p:nvSpPr>
          <p:cNvPr id="33" name="Picture Placeholder 8">
            <a:extLst>
              <a:ext uri="{FF2B5EF4-FFF2-40B4-BE49-F238E27FC236}">
                <a16:creationId xmlns:a16="http://schemas.microsoft.com/office/drawing/2014/main" id="{69E33A0A-9BD7-B94C-A89A-77CBA9924F97}"/>
              </a:ext>
            </a:extLst>
          </p:cNvPr>
          <p:cNvSpPr>
            <a:spLocks noGrp="1"/>
          </p:cNvSpPr>
          <p:nvPr>
            <p:ph type="pic" sz="quarter" idx="36" hasCustomPrompt="1"/>
          </p:nvPr>
        </p:nvSpPr>
        <p:spPr>
          <a:xfrm>
            <a:off x="9557778" y="2512986"/>
            <a:ext cx="1366838" cy="924253"/>
          </a:xfrm>
          <a:prstGeom prst="rect">
            <a:avLst/>
          </a:prstGeom>
        </p:spPr>
        <p:txBody>
          <a:bodyPr/>
          <a:lstStyle>
            <a:lvl1pPr marL="0" marR="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lvl1pPr>
          </a:lstStyle>
          <a:p>
            <a:pPr marL="0" marR="0" lvl="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p:txBody>
      </p:sp>
      <p:sp>
        <p:nvSpPr>
          <p:cNvPr id="16" name="Text Placeholder 34">
            <a:extLst>
              <a:ext uri="{FF2B5EF4-FFF2-40B4-BE49-F238E27FC236}">
                <a16:creationId xmlns:a16="http://schemas.microsoft.com/office/drawing/2014/main" id="{B81CD7AC-DF42-4877-A4F4-C5291B605D5D}"/>
              </a:ext>
            </a:extLst>
          </p:cNvPr>
          <p:cNvSpPr>
            <a:spLocks noGrp="1"/>
          </p:cNvSpPr>
          <p:nvPr>
            <p:ph type="body" sz="quarter" idx="37" hasCustomPrompt="1"/>
          </p:nvPr>
        </p:nvSpPr>
        <p:spPr>
          <a:xfrm>
            <a:off x="3376592" y="3599164"/>
            <a:ext cx="2697110" cy="2386174"/>
          </a:xfrm>
          <a:prstGeom prst="rect">
            <a:avLst/>
          </a:prstGeom>
        </p:spPr>
        <p:txBody>
          <a:bodyPr lIns="183600" tIns="72000" rIns="183600" bIns="147600" anchor="t" anchorCtr="0">
            <a:noAutofit/>
          </a:bodyPr>
          <a:lstStyle>
            <a:lvl1pPr marL="0" indent="0" algn="l">
              <a:buFont typeface="Arial" panose="020B0604020202020204" pitchFamily="34" charset="0"/>
              <a:buNone/>
              <a:defRPr sz="1600">
                <a:latin typeface="Segoe UI" panose="020B0502040204020203" pitchFamily="34" charset="0"/>
                <a:cs typeface="Segoe UI" panose="020B0502040204020203" pitchFamily="34" charset="0"/>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a:t>
            </a:r>
          </a:p>
        </p:txBody>
      </p:sp>
      <p:sp>
        <p:nvSpPr>
          <p:cNvPr id="17" name="Text Placeholder 34">
            <a:extLst>
              <a:ext uri="{FF2B5EF4-FFF2-40B4-BE49-F238E27FC236}">
                <a16:creationId xmlns:a16="http://schemas.microsoft.com/office/drawing/2014/main" id="{B6978FF9-F8A8-4DC8-A55D-5220628E5CCB}"/>
              </a:ext>
            </a:extLst>
          </p:cNvPr>
          <p:cNvSpPr>
            <a:spLocks noGrp="1"/>
          </p:cNvSpPr>
          <p:nvPr>
            <p:ph type="body" sz="quarter" idx="38" hasCustomPrompt="1"/>
          </p:nvPr>
        </p:nvSpPr>
        <p:spPr>
          <a:xfrm>
            <a:off x="6154625" y="3599164"/>
            <a:ext cx="2678903" cy="2386174"/>
          </a:xfrm>
          <a:prstGeom prst="rect">
            <a:avLst/>
          </a:prstGeom>
        </p:spPr>
        <p:txBody>
          <a:bodyPr lIns="183600" tIns="72000" rIns="183600" bIns="147600" anchor="t" anchorCtr="0">
            <a:noAutofit/>
          </a:bodyPr>
          <a:lstStyle>
            <a:lvl1pPr marL="0" indent="0" algn="l">
              <a:buFont typeface="Arial" panose="020B0604020202020204" pitchFamily="34" charset="0"/>
              <a:buNone/>
              <a:defRPr sz="1600">
                <a:latin typeface="Segoe UI" panose="020B0502040204020203" pitchFamily="34" charset="0"/>
                <a:cs typeface="Segoe UI" panose="020B0502040204020203" pitchFamily="34" charset="0"/>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a:t>
            </a:r>
          </a:p>
        </p:txBody>
      </p:sp>
      <p:sp>
        <p:nvSpPr>
          <p:cNvPr id="21" name="Text Placeholder 34">
            <a:extLst>
              <a:ext uri="{FF2B5EF4-FFF2-40B4-BE49-F238E27FC236}">
                <a16:creationId xmlns:a16="http://schemas.microsoft.com/office/drawing/2014/main" id="{C7FA138F-6100-4A93-B189-25643DE87044}"/>
              </a:ext>
            </a:extLst>
          </p:cNvPr>
          <p:cNvSpPr>
            <a:spLocks noGrp="1"/>
          </p:cNvSpPr>
          <p:nvPr>
            <p:ph type="body" sz="quarter" idx="39" hasCustomPrompt="1"/>
          </p:nvPr>
        </p:nvSpPr>
        <p:spPr>
          <a:xfrm>
            <a:off x="8888256" y="3599164"/>
            <a:ext cx="2704728" cy="2386174"/>
          </a:xfrm>
          <a:prstGeom prst="rect">
            <a:avLst/>
          </a:prstGeom>
        </p:spPr>
        <p:txBody>
          <a:bodyPr lIns="183600" tIns="72000" rIns="183600" bIns="147600" anchor="t" anchorCtr="0">
            <a:noAutofit/>
          </a:bodyPr>
          <a:lstStyle>
            <a:lvl1pPr marL="0" indent="0" algn="l">
              <a:buFont typeface="Arial" panose="020B0604020202020204" pitchFamily="34" charset="0"/>
              <a:buNone/>
              <a:defRPr sz="1600">
                <a:latin typeface="Segoe UI" panose="020B0502040204020203" pitchFamily="34" charset="0"/>
                <a:cs typeface="Segoe UI" panose="020B0502040204020203" pitchFamily="34" charset="0"/>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a:t>
            </a:r>
          </a:p>
        </p:txBody>
      </p:sp>
    </p:spTree>
    <p:extLst>
      <p:ext uri="{BB962C8B-B14F-4D97-AF65-F5344CB8AC3E}">
        <p14:creationId xmlns:p14="http://schemas.microsoft.com/office/powerpoint/2010/main" val="2233325199"/>
      </p:ext>
    </p:extLst>
  </p:cSld>
  <p:clrMapOvr>
    <a:masterClrMapping/>
  </p:clrMapOvr>
  <p:transition>
    <p:fade/>
  </p:transition>
  <p:extLst>
    <p:ext uri="{DCECCB84-F9BA-43D5-87BE-67443E8EF086}">
      <p15:sldGuideLst xmlns:p15="http://schemas.microsoft.com/office/powerpoint/2012/main">
        <p15:guide id="1" pos="5544">
          <p15:clr>
            <a:srgbClr val="FBAE4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Outcomes 2">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72A9376E-7B47-4BBF-90D9-2543BAA07295}"/>
              </a:ext>
            </a:extLst>
          </p:cNvPr>
          <p:cNvSpPr/>
          <p:nvPr userDrawn="1"/>
        </p:nvSpPr>
        <p:spPr bwMode="auto">
          <a:xfrm>
            <a:off x="8892612" y="2175447"/>
            <a:ext cx="2697480" cy="10241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280142" rIns="182878" bIns="146302" numCol="1" spcCol="0" rtlCol="0" fromWordArt="0" anchor="t" anchorCtr="0" forceAA="0" compatLnSpc="1">
            <a:prstTxWarp prst="textNoShape">
              <a:avLst/>
            </a:prstTxWarp>
            <a:noAutofit/>
          </a:bodyPr>
          <a:lstStyle/>
          <a:p>
            <a:pPr marL="0" marR="0" lvl="0" indent="0" algn="l" defTabSz="932483"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sp>
        <p:nvSpPr>
          <p:cNvPr id="2" name="Title 1">
            <a:extLst>
              <a:ext uri="{FF2B5EF4-FFF2-40B4-BE49-F238E27FC236}">
                <a16:creationId xmlns:a16="http://schemas.microsoft.com/office/drawing/2014/main" id="{FEBD7C80-8A3E-45E6-BDD2-A47A804F614F}"/>
              </a:ext>
            </a:extLst>
          </p:cNvPr>
          <p:cNvSpPr>
            <a:spLocks noGrp="1"/>
          </p:cNvSpPr>
          <p:nvPr>
            <p:ph type="title" hasCustomPrompt="1"/>
          </p:nvPr>
        </p:nvSpPr>
        <p:spPr>
          <a:xfrm>
            <a:off x="588263" y="457200"/>
            <a:ext cx="10972800" cy="548640"/>
          </a:xfrm>
          <a:prstGeom prst="rect">
            <a:avLst/>
          </a:prstGeom>
        </p:spPr>
        <p:txBody>
          <a:bodyPr/>
          <a:lstStyle>
            <a:lvl1pPr>
              <a:defRPr/>
            </a:lvl1pPr>
          </a:lstStyle>
          <a:p>
            <a:r>
              <a:rPr lang="en-US"/>
              <a:t>Outcomes</a:t>
            </a:r>
          </a:p>
        </p:txBody>
      </p:sp>
      <p:sp>
        <p:nvSpPr>
          <p:cNvPr id="4" name="Rectangle 3">
            <a:extLst>
              <a:ext uri="{FF2B5EF4-FFF2-40B4-BE49-F238E27FC236}">
                <a16:creationId xmlns:a16="http://schemas.microsoft.com/office/drawing/2014/main" id="{9AD6C407-E5E0-42D4-A5F3-17482833403C}"/>
              </a:ext>
            </a:extLst>
          </p:cNvPr>
          <p:cNvSpPr/>
          <p:nvPr userDrawn="1"/>
        </p:nvSpPr>
        <p:spPr bwMode="auto">
          <a:xfrm>
            <a:off x="614245" y="2175447"/>
            <a:ext cx="2697480" cy="10241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280142" rIns="182878" bIns="146302" numCol="1" spcCol="0" rtlCol="0" fromWordArt="0" anchor="t" anchorCtr="0" forceAA="0" compatLnSpc="1">
            <a:prstTxWarp prst="textNoShape">
              <a:avLst/>
            </a:prstTxWarp>
            <a:noAutofit/>
          </a:bodyPr>
          <a:lstStyle/>
          <a:p>
            <a:pPr marL="0" marR="0" lvl="0" indent="0" algn="l" defTabSz="932483"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sp>
        <p:nvSpPr>
          <p:cNvPr id="5" name="Rectangle 4">
            <a:extLst>
              <a:ext uri="{FF2B5EF4-FFF2-40B4-BE49-F238E27FC236}">
                <a16:creationId xmlns:a16="http://schemas.microsoft.com/office/drawing/2014/main" id="{5E5E32B4-EB21-4896-AB96-2035AED54ED6}"/>
              </a:ext>
            </a:extLst>
          </p:cNvPr>
          <p:cNvSpPr/>
          <p:nvPr userDrawn="1"/>
        </p:nvSpPr>
        <p:spPr bwMode="auto">
          <a:xfrm>
            <a:off x="3373701" y="2175447"/>
            <a:ext cx="2697480" cy="10241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280142" rIns="182878" bIns="146302" numCol="1" spcCol="0" rtlCol="0" fromWordArt="0" anchor="t" anchorCtr="0" forceAA="0" compatLnSpc="1">
            <a:prstTxWarp prst="textNoShape">
              <a:avLst/>
            </a:prstTxWarp>
            <a:noAutofit/>
          </a:bodyPr>
          <a:lstStyle/>
          <a:p>
            <a:pPr marL="0" marR="0" lvl="0" indent="0" algn="l" defTabSz="932483"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endParaRPr>
          </a:p>
        </p:txBody>
      </p:sp>
      <p:sp>
        <p:nvSpPr>
          <p:cNvPr id="7" name="Rectangle 6">
            <a:extLst>
              <a:ext uri="{FF2B5EF4-FFF2-40B4-BE49-F238E27FC236}">
                <a16:creationId xmlns:a16="http://schemas.microsoft.com/office/drawing/2014/main" id="{4E17443F-9239-4B83-B3F8-66DB92DEA677}"/>
              </a:ext>
            </a:extLst>
          </p:cNvPr>
          <p:cNvSpPr/>
          <p:nvPr userDrawn="1"/>
        </p:nvSpPr>
        <p:spPr bwMode="auto">
          <a:xfrm>
            <a:off x="6133156" y="2175447"/>
            <a:ext cx="2697480" cy="10241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280142" rIns="182878" bIns="146302" numCol="1" spcCol="0" rtlCol="0" fromWordArt="0" anchor="t" anchorCtr="0" forceAA="0" compatLnSpc="1">
            <a:prstTxWarp prst="textNoShape">
              <a:avLst/>
            </a:prstTxWarp>
            <a:noAutofit/>
          </a:bodyPr>
          <a:lstStyle/>
          <a:p>
            <a:pPr marL="0" marR="0" lvl="0" indent="0" algn="l" defTabSz="932483"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sp>
        <p:nvSpPr>
          <p:cNvPr id="18" name="Text Placeholder 34">
            <a:extLst>
              <a:ext uri="{FF2B5EF4-FFF2-40B4-BE49-F238E27FC236}">
                <a16:creationId xmlns:a16="http://schemas.microsoft.com/office/drawing/2014/main" id="{1C3C1255-82DA-4C32-AA41-26837D24E68E}"/>
              </a:ext>
            </a:extLst>
          </p:cNvPr>
          <p:cNvSpPr>
            <a:spLocks noGrp="1"/>
          </p:cNvSpPr>
          <p:nvPr>
            <p:ph type="body" sz="quarter" idx="15" hasCustomPrompt="1"/>
          </p:nvPr>
        </p:nvSpPr>
        <p:spPr>
          <a:xfrm>
            <a:off x="3375732" y="3266660"/>
            <a:ext cx="2695448" cy="2710438"/>
          </a:xfrm>
          <a:prstGeom prst="rect">
            <a:avLst/>
          </a:prstGeom>
          <a:solidFill>
            <a:srgbClr val="E6E6E6"/>
          </a:solidFill>
        </p:spPr>
        <p:txBody>
          <a:bodyPr lIns="183600" tIns="182880" rIns="183600" bIns="147600" anchor="t" anchorCtr="0">
            <a:noAutofit/>
          </a:bodyPr>
          <a:lstStyle>
            <a:lvl1pPr marL="0" indent="0" algn="l">
              <a:buFont typeface="Arial" panose="020B0604020202020204" pitchFamily="34" charset="0"/>
              <a:buNone/>
              <a:defRPr sz="16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a:t>
            </a:r>
          </a:p>
        </p:txBody>
      </p:sp>
      <p:sp>
        <p:nvSpPr>
          <p:cNvPr id="19" name="Text Placeholder 34">
            <a:extLst>
              <a:ext uri="{FF2B5EF4-FFF2-40B4-BE49-F238E27FC236}">
                <a16:creationId xmlns:a16="http://schemas.microsoft.com/office/drawing/2014/main" id="{C893A825-4F66-4494-BDB7-046FAE4EF913}"/>
              </a:ext>
            </a:extLst>
          </p:cNvPr>
          <p:cNvSpPr>
            <a:spLocks noGrp="1"/>
          </p:cNvSpPr>
          <p:nvPr>
            <p:ph type="body" sz="quarter" idx="16" hasCustomPrompt="1"/>
          </p:nvPr>
        </p:nvSpPr>
        <p:spPr>
          <a:xfrm>
            <a:off x="614245" y="3266660"/>
            <a:ext cx="2697480" cy="2710438"/>
          </a:xfrm>
          <a:prstGeom prst="rect">
            <a:avLst/>
          </a:prstGeom>
          <a:solidFill>
            <a:schemeClr val="bg2"/>
          </a:solidFill>
        </p:spPr>
        <p:txBody>
          <a:bodyPr lIns="183600" tIns="182880" rIns="183600" bIns="147600" anchor="t" anchorCtr="0">
            <a:noAutofit/>
          </a:bodyPr>
          <a:lstStyle>
            <a:lvl1pPr marL="0" indent="0" algn="l">
              <a:buFont typeface="Arial" panose="020B0604020202020204" pitchFamily="34" charset="0"/>
              <a:buNone/>
              <a:defRPr sz="16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a:t>
            </a:r>
          </a:p>
        </p:txBody>
      </p:sp>
      <p:sp>
        <p:nvSpPr>
          <p:cNvPr id="22" name="Text Placeholder 34">
            <a:extLst>
              <a:ext uri="{FF2B5EF4-FFF2-40B4-BE49-F238E27FC236}">
                <a16:creationId xmlns:a16="http://schemas.microsoft.com/office/drawing/2014/main" id="{5824D959-6715-4EFD-A139-B6BE5D2D6C04}"/>
              </a:ext>
            </a:extLst>
          </p:cNvPr>
          <p:cNvSpPr>
            <a:spLocks noGrp="1"/>
          </p:cNvSpPr>
          <p:nvPr>
            <p:ph type="body" sz="quarter" idx="17" hasCustomPrompt="1"/>
          </p:nvPr>
        </p:nvSpPr>
        <p:spPr>
          <a:xfrm>
            <a:off x="6137220" y="3266660"/>
            <a:ext cx="2693416" cy="2710438"/>
          </a:xfrm>
          <a:prstGeom prst="rect">
            <a:avLst/>
          </a:prstGeom>
          <a:solidFill>
            <a:srgbClr val="E6E6E6"/>
          </a:solidFill>
        </p:spPr>
        <p:txBody>
          <a:bodyPr lIns="183600" tIns="182880" rIns="183600" bIns="147600" anchor="t" anchorCtr="0">
            <a:noAutofit/>
          </a:bodyPr>
          <a:lstStyle>
            <a:lvl1pPr marL="0" indent="0" algn="l">
              <a:buFont typeface="Arial" panose="020B0604020202020204" pitchFamily="34" charset="0"/>
              <a:buNone/>
              <a:defRPr sz="16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a:t>
            </a:r>
          </a:p>
        </p:txBody>
      </p:sp>
      <p:sp>
        <p:nvSpPr>
          <p:cNvPr id="23" name="Text Placeholder 34">
            <a:extLst>
              <a:ext uri="{FF2B5EF4-FFF2-40B4-BE49-F238E27FC236}">
                <a16:creationId xmlns:a16="http://schemas.microsoft.com/office/drawing/2014/main" id="{DFC19188-AA3D-4FA3-8587-E30F8487884B}"/>
              </a:ext>
            </a:extLst>
          </p:cNvPr>
          <p:cNvSpPr>
            <a:spLocks noGrp="1"/>
          </p:cNvSpPr>
          <p:nvPr>
            <p:ph type="body" sz="quarter" idx="18" hasCustomPrompt="1"/>
          </p:nvPr>
        </p:nvSpPr>
        <p:spPr>
          <a:xfrm>
            <a:off x="8889564" y="3266660"/>
            <a:ext cx="2700527" cy="2710438"/>
          </a:xfrm>
          <a:prstGeom prst="rect">
            <a:avLst/>
          </a:prstGeom>
          <a:solidFill>
            <a:srgbClr val="E6E6E6"/>
          </a:solidFill>
        </p:spPr>
        <p:txBody>
          <a:bodyPr lIns="183600" tIns="182880" rIns="183600" bIns="147600" anchor="t" anchorCtr="0">
            <a:noAutofit/>
          </a:bodyPr>
          <a:lstStyle>
            <a:lvl1pPr marL="0" indent="0" algn="l">
              <a:buFont typeface="Arial" panose="020B0604020202020204" pitchFamily="34" charset="0"/>
              <a:buNone/>
              <a:defRPr sz="16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a:t>
            </a:r>
          </a:p>
        </p:txBody>
      </p:sp>
      <p:sp>
        <p:nvSpPr>
          <p:cNvPr id="20" name="Text Placeholder 30"/>
          <p:cNvSpPr>
            <a:spLocks noGrp="1"/>
          </p:cNvSpPr>
          <p:nvPr>
            <p:ph type="body" sz="quarter" idx="24" hasCustomPrompt="1"/>
          </p:nvPr>
        </p:nvSpPr>
        <p:spPr>
          <a:xfrm>
            <a:off x="588263" y="1435609"/>
            <a:ext cx="10972800" cy="307777"/>
          </a:xfrm>
          <a:prstGeom prst="rect">
            <a:avLst/>
          </a:prstGeom>
        </p:spPr>
        <p:txBody>
          <a:bodyPr anchor="ctr"/>
          <a:lstStyle>
            <a:lvl1pPr marL="0" indent="0">
              <a:buNone/>
              <a:defRPr sz="2000">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Describe outcomes</a:t>
            </a:r>
          </a:p>
        </p:txBody>
      </p:sp>
      <p:sp>
        <p:nvSpPr>
          <p:cNvPr id="30" name="Picture Placeholder 8">
            <a:extLst>
              <a:ext uri="{FF2B5EF4-FFF2-40B4-BE49-F238E27FC236}">
                <a16:creationId xmlns:a16="http://schemas.microsoft.com/office/drawing/2014/main" id="{55406038-7310-344A-9501-ACFA0DB2EEBE}"/>
              </a:ext>
            </a:extLst>
          </p:cNvPr>
          <p:cNvSpPr>
            <a:spLocks noGrp="1"/>
          </p:cNvSpPr>
          <p:nvPr>
            <p:ph type="pic" sz="quarter" idx="33" hasCustomPrompt="1"/>
          </p:nvPr>
        </p:nvSpPr>
        <p:spPr>
          <a:xfrm>
            <a:off x="1279565" y="2223167"/>
            <a:ext cx="1366838" cy="928688"/>
          </a:xfrm>
          <a:prstGeom prst="rect">
            <a:avLst/>
          </a:prstGeom>
        </p:spPr>
        <p:txBody>
          <a:bodyPr/>
          <a:lstStyle>
            <a:lvl1pPr marL="0" marR="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solidFill>
                  <a:schemeClr val="bg1"/>
                </a:solidFill>
              </a:defRPr>
            </a:lvl1pPr>
          </a:lstStyle>
          <a:p>
            <a:pPr marL="0" marR="0" lvl="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p:txBody>
      </p:sp>
      <p:sp>
        <p:nvSpPr>
          <p:cNvPr id="31" name="Picture Placeholder 8">
            <a:extLst>
              <a:ext uri="{FF2B5EF4-FFF2-40B4-BE49-F238E27FC236}">
                <a16:creationId xmlns:a16="http://schemas.microsoft.com/office/drawing/2014/main" id="{1E00C561-DDEB-4B40-B9CF-DE60DBA4FA97}"/>
              </a:ext>
            </a:extLst>
          </p:cNvPr>
          <p:cNvSpPr>
            <a:spLocks noGrp="1"/>
          </p:cNvSpPr>
          <p:nvPr>
            <p:ph type="pic" sz="quarter" idx="34" hasCustomPrompt="1"/>
          </p:nvPr>
        </p:nvSpPr>
        <p:spPr>
          <a:xfrm>
            <a:off x="9554885" y="2221294"/>
            <a:ext cx="1366838" cy="928688"/>
          </a:xfrm>
          <a:prstGeom prst="rect">
            <a:avLst/>
          </a:prstGeom>
        </p:spPr>
        <p:txBody>
          <a:bodyPr/>
          <a:lstStyle>
            <a:lvl1pPr marL="0" marR="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solidFill>
                  <a:schemeClr val="bg1"/>
                </a:solidFill>
              </a:defRPr>
            </a:lvl1pPr>
          </a:lstStyle>
          <a:p>
            <a:pPr marL="0" marR="0" lvl="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p:txBody>
      </p:sp>
      <p:sp>
        <p:nvSpPr>
          <p:cNvPr id="32" name="Picture Placeholder 8">
            <a:extLst>
              <a:ext uri="{FF2B5EF4-FFF2-40B4-BE49-F238E27FC236}">
                <a16:creationId xmlns:a16="http://schemas.microsoft.com/office/drawing/2014/main" id="{26A17445-B877-A14A-9F3A-0E631F158661}"/>
              </a:ext>
            </a:extLst>
          </p:cNvPr>
          <p:cNvSpPr>
            <a:spLocks noGrp="1"/>
          </p:cNvSpPr>
          <p:nvPr>
            <p:ph type="pic" sz="quarter" idx="35" hasCustomPrompt="1"/>
          </p:nvPr>
        </p:nvSpPr>
        <p:spPr>
          <a:xfrm>
            <a:off x="6798477" y="2223167"/>
            <a:ext cx="1366838" cy="928688"/>
          </a:xfrm>
          <a:prstGeom prst="rect">
            <a:avLst/>
          </a:prstGeom>
        </p:spPr>
        <p:txBody>
          <a:bodyPr/>
          <a:lstStyle>
            <a:lvl1pPr marL="0" marR="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solidFill>
                  <a:schemeClr val="bg1"/>
                </a:solidFill>
              </a:defRPr>
            </a:lvl1pPr>
          </a:lstStyle>
          <a:p>
            <a:pPr marL="0" marR="0" lvl="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p:txBody>
      </p:sp>
      <p:sp>
        <p:nvSpPr>
          <p:cNvPr id="33" name="Picture Placeholder 8">
            <a:extLst>
              <a:ext uri="{FF2B5EF4-FFF2-40B4-BE49-F238E27FC236}">
                <a16:creationId xmlns:a16="http://schemas.microsoft.com/office/drawing/2014/main" id="{8395F2A0-74C9-7548-97CE-A280084F8F9C}"/>
              </a:ext>
            </a:extLst>
          </p:cNvPr>
          <p:cNvSpPr>
            <a:spLocks noGrp="1"/>
          </p:cNvSpPr>
          <p:nvPr>
            <p:ph type="pic" sz="quarter" idx="36" hasCustomPrompt="1"/>
          </p:nvPr>
        </p:nvSpPr>
        <p:spPr>
          <a:xfrm>
            <a:off x="4039021" y="2223167"/>
            <a:ext cx="1366838" cy="928688"/>
          </a:xfrm>
          <a:prstGeom prst="rect">
            <a:avLst/>
          </a:prstGeom>
        </p:spPr>
        <p:txBody>
          <a:bodyPr/>
          <a:lstStyle>
            <a:lvl1pPr marL="0" marR="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solidFill>
                  <a:schemeClr val="bg1"/>
                </a:solidFill>
              </a:defRPr>
            </a:lvl1pPr>
          </a:lstStyle>
          <a:p>
            <a:pPr marL="0" marR="0" lvl="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p:txBody>
      </p:sp>
    </p:spTree>
    <p:extLst>
      <p:ext uri="{BB962C8B-B14F-4D97-AF65-F5344CB8AC3E}">
        <p14:creationId xmlns:p14="http://schemas.microsoft.com/office/powerpoint/2010/main" val="3943664256"/>
      </p:ext>
    </p:extLst>
  </p:cSld>
  <p:clrMapOvr>
    <a:masterClrMapping/>
  </p:clrMapOvr>
  <p:transition>
    <p:fade/>
  </p:transition>
  <p:extLst>
    <p:ext uri="{DCECCB84-F9BA-43D5-87BE-67443E8EF086}">
      <p15:sldGuideLst xmlns:p15="http://schemas.microsoft.com/office/powerpoint/2012/main">
        <p15:guide id="1" pos="5808">
          <p15:clr>
            <a:srgbClr val="FBAE40"/>
          </p15:clr>
        </p15:guide>
        <p15:guide id="2" orient="horz" pos="1392">
          <p15:clr>
            <a:srgbClr val="FBAE4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Outcomes 3">
    <p:spTree>
      <p:nvGrpSpPr>
        <p:cNvPr id="1" name=""/>
        <p:cNvGrpSpPr/>
        <p:nvPr/>
      </p:nvGrpSpPr>
      <p:grpSpPr>
        <a:xfrm>
          <a:off x="0" y="0"/>
          <a:ext cx="0" cy="0"/>
          <a:chOff x="0" y="0"/>
          <a:chExt cx="0" cy="0"/>
        </a:xfrm>
      </p:grpSpPr>
      <p:sp>
        <p:nvSpPr>
          <p:cNvPr id="3" name="Rectangle 2" descr="Grey background">
            <a:extLst>
              <a:ext uri="{FF2B5EF4-FFF2-40B4-BE49-F238E27FC236}">
                <a16:creationId xmlns:a16="http://schemas.microsoft.com/office/drawing/2014/main" id="{B90B41A7-02DB-4762-83D1-648B40FD537C}"/>
              </a:ext>
            </a:extLst>
          </p:cNvPr>
          <p:cNvSpPr/>
          <p:nvPr userDrawn="1"/>
        </p:nvSpPr>
        <p:spPr bwMode="auto">
          <a:xfrm>
            <a:off x="0" y="1435101"/>
            <a:ext cx="12192000" cy="4594225"/>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algn="l" defTabSz="932483"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itle 16"/>
          <p:cNvSpPr>
            <a:spLocks noGrp="1"/>
          </p:cNvSpPr>
          <p:nvPr>
            <p:ph type="title" hasCustomPrompt="1"/>
          </p:nvPr>
        </p:nvSpPr>
        <p:spPr>
          <a:xfrm>
            <a:off x="588263" y="457200"/>
            <a:ext cx="10972800" cy="553998"/>
          </a:xfrm>
          <a:prstGeom prst="rect">
            <a:avLst/>
          </a:prstGeom>
        </p:spPr>
        <p:txBody>
          <a:bodyPr/>
          <a:lstStyle>
            <a:lvl1pPr>
              <a:defRPr baseline="0"/>
            </a:lvl1pPr>
          </a:lstStyle>
          <a:p>
            <a:r>
              <a:rPr lang="en-US"/>
              <a:t>Outcomes</a:t>
            </a:r>
          </a:p>
        </p:txBody>
      </p:sp>
      <p:sp>
        <p:nvSpPr>
          <p:cNvPr id="12" name="Text Placeholder 13"/>
          <p:cNvSpPr>
            <a:spLocks noGrp="1"/>
          </p:cNvSpPr>
          <p:nvPr>
            <p:ph type="body" sz="quarter" idx="18" hasCustomPrompt="1"/>
          </p:nvPr>
        </p:nvSpPr>
        <p:spPr>
          <a:xfrm>
            <a:off x="588263" y="1710969"/>
            <a:ext cx="2286000" cy="307777"/>
          </a:xfrm>
          <a:prstGeom prst="rect">
            <a:avLst/>
          </a:prstGeom>
        </p:spPr>
        <p:txBody>
          <a:bodyPr anchor="ctr"/>
          <a:lstStyle>
            <a:lvl1pPr marL="0" indent="0" algn="l">
              <a:buNone/>
              <a:defRPr sz="2000" b="1" baseline="0">
                <a:solidFill>
                  <a:schemeClr val="accent1"/>
                </a:solidFill>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Outcome one</a:t>
            </a:r>
          </a:p>
        </p:txBody>
      </p:sp>
      <p:sp>
        <p:nvSpPr>
          <p:cNvPr id="13" name="Text Placeholder 9"/>
          <p:cNvSpPr>
            <a:spLocks noGrp="1"/>
          </p:cNvSpPr>
          <p:nvPr>
            <p:ph type="body" sz="quarter" idx="32" hasCustomPrompt="1"/>
          </p:nvPr>
        </p:nvSpPr>
        <p:spPr>
          <a:xfrm>
            <a:off x="588263" y="2018539"/>
            <a:ext cx="2286000" cy="1410461"/>
          </a:xfrm>
          <a:prstGeom prst="rect">
            <a:avLst/>
          </a:prstGeom>
        </p:spPr>
        <p:txBody>
          <a:bodyPr/>
          <a:lstStyle>
            <a:lvl1pPr marL="0" indent="0" defTabSz="895684" fontAlgn="base">
              <a:lnSpc>
                <a:spcPct val="90000"/>
              </a:lnSpc>
              <a:spcBef>
                <a:spcPct val="0"/>
              </a:spcBef>
              <a:spcAft>
                <a:spcPct val="0"/>
              </a:spcAft>
              <a:buNone/>
              <a:defRPr sz="16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defTabSz="913497" fontAlgn="base">
              <a:lnSpc>
                <a:spcPct val="90000"/>
              </a:lnSpc>
              <a:spcBef>
                <a:spcPct val="0"/>
              </a:spcBef>
              <a:spcAft>
                <a:spcPct val="0"/>
              </a:spcAft>
              <a:defRPr/>
            </a:pPr>
            <a:r>
              <a:rPr lang="en-US" sz="1600">
                <a:solidFill>
                  <a:srgbClr val="1A1A1A"/>
                </a:solidFill>
                <a:latin typeface="Segoe UI" panose="020B0502040204020203" pitchFamily="34" charset="0"/>
                <a:cs typeface="Segoe UI" panose="020B0502040204020203" pitchFamily="34" charset="0"/>
              </a:rPr>
              <a:t>Lorem ipsum dolor sit </a:t>
            </a:r>
            <a:r>
              <a:rPr lang="en-US" sz="1600" err="1">
                <a:solidFill>
                  <a:srgbClr val="1A1A1A"/>
                </a:solidFill>
                <a:latin typeface="Segoe UI" panose="020B0502040204020203" pitchFamily="34" charset="0"/>
                <a:cs typeface="Segoe UI" panose="020B0502040204020203" pitchFamily="34" charset="0"/>
              </a:rPr>
              <a:t>amet</a:t>
            </a:r>
            <a:r>
              <a:rPr lang="en-US" sz="1600">
                <a:solidFill>
                  <a:srgbClr val="1A1A1A"/>
                </a:solidFill>
                <a:latin typeface="Segoe UI" panose="020B0502040204020203" pitchFamily="34" charset="0"/>
                <a:cs typeface="Segoe UI" panose="020B0502040204020203" pitchFamily="34" charset="0"/>
              </a:rPr>
              <a:t>, </a:t>
            </a:r>
            <a:r>
              <a:rPr lang="en-US" sz="1600" err="1">
                <a:solidFill>
                  <a:srgbClr val="1A1A1A"/>
                </a:solidFill>
                <a:latin typeface="Segoe UI" panose="020B0502040204020203" pitchFamily="34" charset="0"/>
                <a:cs typeface="Segoe UI" panose="020B0502040204020203" pitchFamily="34" charset="0"/>
              </a:rPr>
              <a:t>consectetur</a:t>
            </a:r>
            <a:r>
              <a:rPr lang="en-US" sz="1600">
                <a:solidFill>
                  <a:srgbClr val="1A1A1A"/>
                </a:solidFill>
                <a:latin typeface="Segoe UI" panose="020B0502040204020203" pitchFamily="34" charset="0"/>
                <a:cs typeface="Segoe UI" panose="020B0502040204020203" pitchFamily="34" charset="0"/>
              </a:rPr>
              <a:t> </a:t>
            </a:r>
            <a:r>
              <a:rPr lang="en-US" sz="1600" err="1">
                <a:solidFill>
                  <a:srgbClr val="1A1A1A"/>
                </a:solidFill>
                <a:latin typeface="Segoe UI" panose="020B0502040204020203" pitchFamily="34" charset="0"/>
                <a:cs typeface="Segoe UI" panose="020B0502040204020203" pitchFamily="34" charset="0"/>
              </a:rPr>
              <a:t>adipiscing</a:t>
            </a:r>
            <a:r>
              <a:rPr lang="en-US" sz="1600">
                <a:solidFill>
                  <a:srgbClr val="1A1A1A"/>
                </a:solidFill>
                <a:latin typeface="Segoe UI" panose="020B0502040204020203" pitchFamily="34" charset="0"/>
                <a:cs typeface="Segoe UI" panose="020B0502040204020203" pitchFamily="34" charset="0"/>
              </a:rPr>
              <a:t> </a:t>
            </a:r>
            <a:r>
              <a:rPr lang="en-US" sz="1600" err="1">
                <a:solidFill>
                  <a:srgbClr val="1A1A1A"/>
                </a:solidFill>
                <a:latin typeface="Segoe UI" panose="020B0502040204020203" pitchFamily="34" charset="0"/>
                <a:cs typeface="Segoe UI" panose="020B0502040204020203" pitchFamily="34" charset="0"/>
              </a:rPr>
              <a:t>elit</a:t>
            </a:r>
            <a:r>
              <a:rPr lang="en-US" sz="1600">
                <a:solidFill>
                  <a:srgbClr val="1A1A1A"/>
                </a:solidFill>
                <a:latin typeface="Segoe UI" panose="020B0502040204020203" pitchFamily="34" charset="0"/>
                <a:cs typeface="Segoe UI" panose="020B0502040204020203" pitchFamily="34" charset="0"/>
              </a:rPr>
              <a:t>.</a:t>
            </a:r>
          </a:p>
        </p:txBody>
      </p:sp>
      <p:sp>
        <p:nvSpPr>
          <p:cNvPr id="14" name="Text Placeholder 13"/>
          <p:cNvSpPr>
            <a:spLocks noGrp="1"/>
          </p:cNvSpPr>
          <p:nvPr>
            <p:ph type="body" sz="quarter" idx="33" hasCustomPrompt="1"/>
          </p:nvPr>
        </p:nvSpPr>
        <p:spPr>
          <a:xfrm>
            <a:off x="3460558" y="1710968"/>
            <a:ext cx="2286000" cy="307777"/>
          </a:xfrm>
          <a:prstGeom prst="rect">
            <a:avLst/>
          </a:prstGeom>
        </p:spPr>
        <p:txBody>
          <a:bodyPr anchor="ctr"/>
          <a:lstStyle>
            <a:lvl1pPr marL="0" indent="0" algn="l">
              <a:buNone/>
              <a:defRPr sz="2000" b="1" baseline="0">
                <a:solidFill>
                  <a:schemeClr val="accent1"/>
                </a:solidFill>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Outcome two</a:t>
            </a:r>
          </a:p>
        </p:txBody>
      </p:sp>
      <p:sp>
        <p:nvSpPr>
          <p:cNvPr id="15" name="Text Placeholder 13"/>
          <p:cNvSpPr>
            <a:spLocks noGrp="1"/>
          </p:cNvSpPr>
          <p:nvPr>
            <p:ph type="body" sz="quarter" idx="34" hasCustomPrompt="1"/>
          </p:nvPr>
        </p:nvSpPr>
        <p:spPr>
          <a:xfrm>
            <a:off x="6332853" y="1710967"/>
            <a:ext cx="2286000" cy="307777"/>
          </a:xfrm>
          <a:prstGeom prst="rect">
            <a:avLst/>
          </a:prstGeom>
        </p:spPr>
        <p:txBody>
          <a:bodyPr anchor="ctr"/>
          <a:lstStyle>
            <a:lvl1pPr marL="0" indent="0" algn="l">
              <a:buNone/>
              <a:defRPr sz="2000" b="1" baseline="0">
                <a:solidFill>
                  <a:schemeClr val="accent1"/>
                </a:solidFill>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Outcome three</a:t>
            </a:r>
          </a:p>
        </p:txBody>
      </p:sp>
      <p:sp>
        <p:nvSpPr>
          <p:cNvPr id="16" name="Text Placeholder 9"/>
          <p:cNvSpPr>
            <a:spLocks noGrp="1"/>
          </p:cNvSpPr>
          <p:nvPr>
            <p:ph type="body" sz="quarter" idx="35" hasCustomPrompt="1"/>
          </p:nvPr>
        </p:nvSpPr>
        <p:spPr>
          <a:xfrm>
            <a:off x="3460558" y="2020825"/>
            <a:ext cx="2286000" cy="1410461"/>
          </a:xfrm>
          <a:prstGeom prst="rect">
            <a:avLst/>
          </a:prstGeom>
        </p:spPr>
        <p:txBody>
          <a:bodyPr/>
          <a:lstStyle>
            <a:lvl1pPr marL="0" indent="0" defTabSz="895684" fontAlgn="base">
              <a:lnSpc>
                <a:spcPct val="90000"/>
              </a:lnSpc>
              <a:spcBef>
                <a:spcPct val="0"/>
              </a:spcBef>
              <a:spcAft>
                <a:spcPct val="0"/>
              </a:spcAft>
              <a:buNone/>
              <a:defRPr sz="16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defTabSz="913497" fontAlgn="base">
              <a:lnSpc>
                <a:spcPct val="90000"/>
              </a:lnSpc>
              <a:spcBef>
                <a:spcPct val="0"/>
              </a:spcBef>
              <a:spcAft>
                <a:spcPct val="0"/>
              </a:spcAft>
              <a:defRPr/>
            </a:pPr>
            <a:r>
              <a:rPr lang="en-US" sz="1600">
                <a:solidFill>
                  <a:srgbClr val="1A1A1A"/>
                </a:solidFill>
                <a:latin typeface="Segoe UI" panose="020B0502040204020203" pitchFamily="34" charset="0"/>
                <a:cs typeface="Segoe UI" panose="020B0502040204020203" pitchFamily="34" charset="0"/>
              </a:rPr>
              <a:t>Lorem ipsum dolor sit </a:t>
            </a:r>
            <a:r>
              <a:rPr lang="en-US" sz="1600" err="1">
                <a:solidFill>
                  <a:srgbClr val="1A1A1A"/>
                </a:solidFill>
                <a:latin typeface="Segoe UI" panose="020B0502040204020203" pitchFamily="34" charset="0"/>
                <a:cs typeface="Segoe UI" panose="020B0502040204020203" pitchFamily="34" charset="0"/>
              </a:rPr>
              <a:t>amet</a:t>
            </a:r>
            <a:r>
              <a:rPr lang="en-US" sz="1600">
                <a:solidFill>
                  <a:srgbClr val="1A1A1A"/>
                </a:solidFill>
                <a:latin typeface="Segoe UI" panose="020B0502040204020203" pitchFamily="34" charset="0"/>
                <a:cs typeface="Segoe UI" panose="020B0502040204020203" pitchFamily="34" charset="0"/>
              </a:rPr>
              <a:t>, </a:t>
            </a:r>
            <a:r>
              <a:rPr lang="en-US" sz="1600" err="1">
                <a:solidFill>
                  <a:srgbClr val="1A1A1A"/>
                </a:solidFill>
                <a:latin typeface="Segoe UI" panose="020B0502040204020203" pitchFamily="34" charset="0"/>
                <a:cs typeface="Segoe UI" panose="020B0502040204020203" pitchFamily="34" charset="0"/>
              </a:rPr>
              <a:t>consectetur</a:t>
            </a:r>
            <a:r>
              <a:rPr lang="en-US" sz="1600">
                <a:solidFill>
                  <a:srgbClr val="1A1A1A"/>
                </a:solidFill>
                <a:latin typeface="Segoe UI" panose="020B0502040204020203" pitchFamily="34" charset="0"/>
                <a:cs typeface="Segoe UI" panose="020B0502040204020203" pitchFamily="34" charset="0"/>
              </a:rPr>
              <a:t> </a:t>
            </a:r>
            <a:r>
              <a:rPr lang="en-US" sz="1600" err="1">
                <a:solidFill>
                  <a:srgbClr val="1A1A1A"/>
                </a:solidFill>
                <a:latin typeface="Segoe UI" panose="020B0502040204020203" pitchFamily="34" charset="0"/>
                <a:cs typeface="Segoe UI" panose="020B0502040204020203" pitchFamily="34" charset="0"/>
              </a:rPr>
              <a:t>adipiscing</a:t>
            </a:r>
            <a:r>
              <a:rPr lang="en-US" sz="1600">
                <a:solidFill>
                  <a:srgbClr val="1A1A1A"/>
                </a:solidFill>
                <a:latin typeface="Segoe UI" panose="020B0502040204020203" pitchFamily="34" charset="0"/>
                <a:cs typeface="Segoe UI" panose="020B0502040204020203" pitchFamily="34" charset="0"/>
              </a:rPr>
              <a:t> </a:t>
            </a:r>
            <a:r>
              <a:rPr lang="en-US" sz="1600" err="1">
                <a:solidFill>
                  <a:srgbClr val="1A1A1A"/>
                </a:solidFill>
                <a:latin typeface="Segoe UI" panose="020B0502040204020203" pitchFamily="34" charset="0"/>
                <a:cs typeface="Segoe UI" panose="020B0502040204020203" pitchFamily="34" charset="0"/>
              </a:rPr>
              <a:t>elit</a:t>
            </a:r>
            <a:r>
              <a:rPr lang="en-US" sz="1600">
                <a:solidFill>
                  <a:srgbClr val="1A1A1A"/>
                </a:solidFill>
                <a:latin typeface="Segoe UI" panose="020B0502040204020203" pitchFamily="34" charset="0"/>
                <a:cs typeface="Segoe UI" panose="020B0502040204020203" pitchFamily="34" charset="0"/>
              </a:rPr>
              <a:t>.</a:t>
            </a:r>
          </a:p>
        </p:txBody>
      </p:sp>
      <p:sp>
        <p:nvSpPr>
          <p:cNvPr id="17" name="Text Placeholder 9"/>
          <p:cNvSpPr>
            <a:spLocks noGrp="1"/>
          </p:cNvSpPr>
          <p:nvPr>
            <p:ph type="body" sz="quarter" idx="36" hasCustomPrompt="1"/>
          </p:nvPr>
        </p:nvSpPr>
        <p:spPr>
          <a:xfrm>
            <a:off x="6332853" y="2020825"/>
            <a:ext cx="2286000" cy="1410461"/>
          </a:xfrm>
          <a:prstGeom prst="rect">
            <a:avLst/>
          </a:prstGeom>
        </p:spPr>
        <p:txBody>
          <a:bodyPr/>
          <a:lstStyle>
            <a:lvl1pPr marL="0" indent="0" defTabSz="895684" fontAlgn="base">
              <a:lnSpc>
                <a:spcPct val="90000"/>
              </a:lnSpc>
              <a:spcBef>
                <a:spcPct val="0"/>
              </a:spcBef>
              <a:spcAft>
                <a:spcPct val="0"/>
              </a:spcAft>
              <a:buNone/>
              <a:defRPr sz="16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defTabSz="913497" fontAlgn="base">
              <a:lnSpc>
                <a:spcPct val="90000"/>
              </a:lnSpc>
              <a:spcBef>
                <a:spcPct val="0"/>
              </a:spcBef>
              <a:spcAft>
                <a:spcPct val="0"/>
              </a:spcAft>
              <a:defRPr/>
            </a:pPr>
            <a:r>
              <a:rPr lang="en-US" sz="1600">
                <a:solidFill>
                  <a:srgbClr val="1A1A1A"/>
                </a:solidFill>
                <a:latin typeface="Segoe UI" panose="020B0502040204020203" pitchFamily="34" charset="0"/>
                <a:cs typeface="Segoe UI" panose="020B0502040204020203" pitchFamily="34" charset="0"/>
              </a:rPr>
              <a:t>Lorem ipsum dolor sit </a:t>
            </a:r>
            <a:r>
              <a:rPr lang="en-US" sz="1600" err="1">
                <a:solidFill>
                  <a:srgbClr val="1A1A1A"/>
                </a:solidFill>
                <a:latin typeface="Segoe UI" panose="020B0502040204020203" pitchFamily="34" charset="0"/>
                <a:cs typeface="Segoe UI" panose="020B0502040204020203" pitchFamily="34" charset="0"/>
              </a:rPr>
              <a:t>amet</a:t>
            </a:r>
            <a:r>
              <a:rPr lang="en-US" sz="1600">
                <a:solidFill>
                  <a:srgbClr val="1A1A1A"/>
                </a:solidFill>
                <a:latin typeface="Segoe UI" panose="020B0502040204020203" pitchFamily="34" charset="0"/>
                <a:cs typeface="Segoe UI" panose="020B0502040204020203" pitchFamily="34" charset="0"/>
              </a:rPr>
              <a:t>, </a:t>
            </a:r>
            <a:r>
              <a:rPr lang="en-US" sz="1600" err="1">
                <a:solidFill>
                  <a:srgbClr val="1A1A1A"/>
                </a:solidFill>
                <a:latin typeface="Segoe UI" panose="020B0502040204020203" pitchFamily="34" charset="0"/>
                <a:cs typeface="Segoe UI" panose="020B0502040204020203" pitchFamily="34" charset="0"/>
              </a:rPr>
              <a:t>consectetur</a:t>
            </a:r>
            <a:r>
              <a:rPr lang="en-US" sz="1600">
                <a:solidFill>
                  <a:srgbClr val="1A1A1A"/>
                </a:solidFill>
                <a:latin typeface="Segoe UI" panose="020B0502040204020203" pitchFamily="34" charset="0"/>
                <a:cs typeface="Segoe UI" panose="020B0502040204020203" pitchFamily="34" charset="0"/>
              </a:rPr>
              <a:t> </a:t>
            </a:r>
            <a:r>
              <a:rPr lang="en-US" sz="1600" err="1">
                <a:solidFill>
                  <a:srgbClr val="1A1A1A"/>
                </a:solidFill>
                <a:latin typeface="Segoe UI" panose="020B0502040204020203" pitchFamily="34" charset="0"/>
                <a:cs typeface="Segoe UI" panose="020B0502040204020203" pitchFamily="34" charset="0"/>
              </a:rPr>
              <a:t>adipiscing</a:t>
            </a:r>
            <a:r>
              <a:rPr lang="en-US" sz="1600">
                <a:solidFill>
                  <a:srgbClr val="1A1A1A"/>
                </a:solidFill>
                <a:latin typeface="Segoe UI" panose="020B0502040204020203" pitchFamily="34" charset="0"/>
                <a:cs typeface="Segoe UI" panose="020B0502040204020203" pitchFamily="34" charset="0"/>
              </a:rPr>
              <a:t> </a:t>
            </a:r>
            <a:r>
              <a:rPr lang="en-US" sz="1600" err="1">
                <a:solidFill>
                  <a:srgbClr val="1A1A1A"/>
                </a:solidFill>
                <a:latin typeface="Segoe UI" panose="020B0502040204020203" pitchFamily="34" charset="0"/>
                <a:cs typeface="Segoe UI" panose="020B0502040204020203" pitchFamily="34" charset="0"/>
              </a:rPr>
              <a:t>elit</a:t>
            </a:r>
            <a:r>
              <a:rPr lang="en-US" sz="1600">
                <a:solidFill>
                  <a:srgbClr val="1A1A1A"/>
                </a:solidFill>
                <a:latin typeface="Segoe UI" panose="020B0502040204020203" pitchFamily="34" charset="0"/>
                <a:cs typeface="Segoe UI" panose="020B0502040204020203" pitchFamily="34" charset="0"/>
              </a:rPr>
              <a:t>.</a:t>
            </a:r>
          </a:p>
        </p:txBody>
      </p:sp>
      <p:sp>
        <p:nvSpPr>
          <p:cNvPr id="20" name="Text Placeholder 13"/>
          <p:cNvSpPr>
            <a:spLocks noGrp="1"/>
          </p:cNvSpPr>
          <p:nvPr>
            <p:ph type="body" sz="quarter" idx="39" hasCustomPrompt="1"/>
          </p:nvPr>
        </p:nvSpPr>
        <p:spPr>
          <a:xfrm>
            <a:off x="588263" y="3907830"/>
            <a:ext cx="2286000" cy="307777"/>
          </a:xfrm>
          <a:prstGeom prst="rect">
            <a:avLst/>
          </a:prstGeom>
        </p:spPr>
        <p:txBody>
          <a:bodyPr anchor="ctr"/>
          <a:lstStyle>
            <a:lvl1pPr marL="0" indent="0" algn="l">
              <a:buNone/>
              <a:defRPr sz="2000" b="1" baseline="0">
                <a:solidFill>
                  <a:schemeClr val="accent1"/>
                </a:solidFill>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Outcome four</a:t>
            </a:r>
          </a:p>
        </p:txBody>
      </p:sp>
      <p:sp>
        <p:nvSpPr>
          <p:cNvPr id="21" name="Text Placeholder 9"/>
          <p:cNvSpPr>
            <a:spLocks noGrp="1"/>
          </p:cNvSpPr>
          <p:nvPr>
            <p:ph type="body" sz="quarter" idx="40" hasCustomPrompt="1"/>
          </p:nvPr>
        </p:nvSpPr>
        <p:spPr>
          <a:xfrm>
            <a:off x="588263" y="4215400"/>
            <a:ext cx="2286000" cy="1410461"/>
          </a:xfrm>
          <a:prstGeom prst="rect">
            <a:avLst/>
          </a:prstGeom>
        </p:spPr>
        <p:txBody>
          <a:bodyPr/>
          <a:lstStyle>
            <a:lvl1pPr marL="0" indent="0" defTabSz="895684" fontAlgn="base">
              <a:lnSpc>
                <a:spcPct val="90000"/>
              </a:lnSpc>
              <a:spcBef>
                <a:spcPct val="0"/>
              </a:spcBef>
              <a:spcAft>
                <a:spcPct val="0"/>
              </a:spcAft>
              <a:buNone/>
              <a:defRPr sz="16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defTabSz="913497" fontAlgn="base">
              <a:lnSpc>
                <a:spcPct val="90000"/>
              </a:lnSpc>
              <a:spcBef>
                <a:spcPct val="0"/>
              </a:spcBef>
              <a:spcAft>
                <a:spcPct val="0"/>
              </a:spcAft>
              <a:defRPr/>
            </a:pPr>
            <a:r>
              <a:rPr lang="en-US" sz="1600">
                <a:solidFill>
                  <a:srgbClr val="1A1A1A"/>
                </a:solidFill>
                <a:latin typeface="Segoe UI" panose="020B0502040204020203" pitchFamily="34" charset="0"/>
                <a:cs typeface="Segoe UI" panose="020B0502040204020203" pitchFamily="34" charset="0"/>
              </a:rPr>
              <a:t>Lorem ipsum dolor sit </a:t>
            </a:r>
            <a:r>
              <a:rPr lang="en-US" sz="1600" err="1">
                <a:solidFill>
                  <a:srgbClr val="1A1A1A"/>
                </a:solidFill>
                <a:latin typeface="Segoe UI" panose="020B0502040204020203" pitchFamily="34" charset="0"/>
                <a:cs typeface="Segoe UI" panose="020B0502040204020203" pitchFamily="34" charset="0"/>
              </a:rPr>
              <a:t>amet</a:t>
            </a:r>
            <a:r>
              <a:rPr lang="en-US" sz="1600">
                <a:solidFill>
                  <a:srgbClr val="1A1A1A"/>
                </a:solidFill>
                <a:latin typeface="Segoe UI" panose="020B0502040204020203" pitchFamily="34" charset="0"/>
                <a:cs typeface="Segoe UI" panose="020B0502040204020203" pitchFamily="34" charset="0"/>
              </a:rPr>
              <a:t>, </a:t>
            </a:r>
            <a:r>
              <a:rPr lang="en-US" sz="1600" err="1">
                <a:solidFill>
                  <a:srgbClr val="1A1A1A"/>
                </a:solidFill>
                <a:latin typeface="Segoe UI" panose="020B0502040204020203" pitchFamily="34" charset="0"/>
                <a:cs typeface="Segoe UI" panose="020B0502040204020203" pitchFamily="34" charset="0"/>
              </a:rPr>
              <a:t>consectetur</a:t>
            </a:r>
            <a:r>
              <a:rPr lang="en-US" sz="1600">
                <a:solidFill>
                  <a:srgbClr val="1A1A1A"/>
                </a:solidFill>
                <a:latin typeface="Segoe UI" panose="020B0502040204020203" pitchFamily="34" charset="0"/>
                <a:cs typeface="Segoe UI" panose="020B0502040204020203" pitchFamily="34" charset="0"/>
              </a:rPr>
              <a:t> </a:t>
            </a:r>
            <a:r>
              <a:rPr lang="en-US" sz="1600" err="1">
                <a:solidFill>
                  <a:srgbClr val="1A1A1A"/>
                </a:solidFill>
                <a:latin typeface="Segoe UI" panose="020B0502040204020203" pitchFamily="34" charset="0"/>
                <a:cs typeface="Segoe UI" panose="020B0502040204020203" pitchFamily="34" charset="0"/>
              </a:rPr>
              <a:t>adipiscing</a:t>
            </a:r>
            <a:r>
              <a:rPr lang="en-US" sz="1600">
                <a:solidFill>
                  <a:srgbClr val="1A1A1A"/>
                </a:solidFill>
                <a:latin typeface="Segoe UI" panose="020B0502040204020203" pitchFamily="34" charset="0"/>
                <a:cs typeface="Segoe UI" panose="020B0502040204020203" pitchFamily="34" charset="0"/>
              </a:rPr>
              <a:t> </a:t>
            </a:r>
            <a:r>
              <a:rPr lang="en-US" sz="1600" err="1">
                <a:solidFill>
                  <a:srgbClr val="1A1A1A"/>
                </a:solidFill>
                <a:latin typeface="Segoe UI" panose="020B0502040204020203" pitchFamily="34" charset="0"/>
                <a:cs typeface="Segoe UI" panose="020B0502040204020203" pitchFamily="34" charset="0"/>
              </a:rPr>
              <a:t>elit</a:t>
            </a:r>
            <a:r>
              <a:rPr lang="en-US" sz="1600">
                <a:solidFill>
                  <a:srgbClr val="1A1A1A"/>
                </a:solidFill>
                <a:latin typeface="Segoe UI" panose="020B0502040204020203" pitchFamily="34" charset="0"/>
                <a:cs typeface="Segoe UI" panose="020B0502040204020203" pitchFamily="34" charset="0"/>
              </a:rPr>
              <a:t>.</a:t>
            </a:r>
          </a:p>
        </p:txBody>
      </p:sp>
      <p:sp>
        <p:nvSpPr>
          <p:cNvPr id="22" name="Text Placeholder 13"/>
          <p:cNvSpPr>
            <a:spLocks noGrp="1"/>
          </p:cNvSpPr>
          <p:nvPr>
            <p:ph type="body" sz="quarter" idx="41" hasCustomPrompt="1"/>
          </p:nvPr>
        </p:nvSpPr>
        <p:spPr>
          <a:xfrm>
            <a:off x="3460558" y="3907829"/>
            <a:ext cx="2286000" cy="307777"/>
          </a:xfrm>
          <a:prstGeom prst="rect">
            <a:avLst/>
          </a:prstGeom>
        </p:spPr>
        <p:txBody>
          <a:bodyPr anchor="ctr"/>
          <a:lstStyle>
            <a:lvl1pPr marL="0" indent="0" algn="l">
              <a:buNone/>
              <a:defRPr sz="2000" b="1" baseline="0">
                <a:solidFill>
                  <a:schemeClr val="accent1"/>
                </a:solidFill>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Outcome five</a:t>
            </a:r>
          </a:p>
        </p:txBody>
      </p:sp>
      <p:sp>
        <p:nvSpPr>
          <p:cNvPr id="23" name="Text Placeholder 13"/>
          <p:cNvSpPr>
            <a:spLocks noGrp="1"/>
          </p:cNvSpPr>
          <p:nvPr>
            <p:ph type="body" sz="quarter" idx="42" hasCustomPrompt="1"/>
          </p:nvPr>
        </p:nvSpPr>
        <p:spPr>
          <a:xfrm>
            <a:off x="6332853" y="3907828"/>
            <a:ext cx="2286000" cy="307777"/>
          </a:xfrm>
          <a:prstGeom prst="rect">
            <a:avLst/>
          </a:prstGeom>
        </p:spPr>
        <p:txBody>
          <a:bodyPr anchor="ctr"/>
          <a:lstStyle>
            <a:lvl1pPr marL="0" indent="0" algn="l">
              <a:buNone/>
              <a:defRPr sz="2000" b="1" baseline="0">
                <a:solidFill>
                  <a:schemeClr val="accent1"/>
                </a:solidFill>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Outcome six</a:t>
            </a:r>
          </a:p>
        </p:txBody>
      </p:sp>
      <p:sp>
        <p:nvSpPr>
          <p:cNvPr id="24" name="Text Placeholder 9"/>
          <p:cNvSpPr>
            <a:spLocks noGrp="1"/>
          </p:cNvSpPr>
          <p:nvPr>
            <p:ph type="body" sz="quarter" idx="43" hasCustomPrompt="1"/>
          </p:nvPr>
        </p:nvSpPr>
        <p:spPr>
          <a:xfrm>
            <a:off x="3460558" y="4217685"/>
            <a:ext cx="2286000" cy="1410461"/>
          </a:xfrm>
          <a:prstGeom prst="rect">
            <a:avLst/>
          </a:prstGeom>
        </p:spPr>
        <p:txBody>
          <a:bodyPr/>
          <a:lstStyle>
            <a:lvl1pPr marL="0" indent="0" defTabSz="895684" fontAlgn="base">
              <a:lnSpc>
                <a:spcPct val="90000"/>
              </a:lnSpc>
              <a:spcBef>
                <a:spcPct val="0"/>
              </a:spcBef>
              <a:spcAft>
                <a:spcPct val="0"/>
              </a:spcAft>
              <a:buNone/>
              <a:defRPr sz="16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defTabSz="913497" fontAlgn="base">
              <a:lnSpc>
                <a:spcPct val="90000"/>
              </a:lnSpc>
              <a:spcBef>
                <a:spcPct val="0"/>
              </a:spcBef>
              <a:spcAft>
                <a:spcPct val="0"/>
              </a:spcAft>
              <a:defRPr/>
            </a:pPr>
            <a:r>
              <a:rPr lang="en-US" sz="1600">
                <a:solidFill>
                  <a:srgbClr val="1A1A1A"/>
                </a:solidFill>
                <a:latin typeface="Segoe UI" panose="020B0502040204020203" pitchFamily="34" charset="0"/>
                <a:cs typeface="Segoe UI" panose="020B0502040204020203" pitchFamily="34" charset="0"/>
              </a:rPr>
              <a:t>Lorem ipsum dolor sit </a:t>
            </a:r>
            <a:r>
              <a:rPr lang="en-US" sz="1600" err="1">
                <a:solidFill>
                  <a:srgbClr val="1A1A1A"/>
                </a:solidFill>
                <a:latin typeface="Segoe UI" panose="020B0502040204020203" pitchFamily="34" charset="0"/>
                <a:cs typeface="Segoe UI" panose="020B0502040204020203" pitchFamily="34" charset="0"/>
              </a:rPr>
              <a:t>amet</a:t>
            </a:r>
            <a:r>
              <a:rPr lang="en-US" sz="1600">
                <a:solidFill>
                  <a:srgbClr val="1A1A1A"/>
                </a:solidFill>
                <a:latin typeface="Segoe UI" panose="020B0502040204020203" pitchFamily="34" charset="0"/>
                <a:cs typeface="Segoe UI" panose="020B0502040204020203" pitchFamily="34" charset="0"/>
              </a:rPr>
              <a:t>, </a:t>
            </a:r>
            <a:r>
              <a:rPr lang="en-US" sz="1600" err="1">
                <a:solidFill>
                  <a:srgbClr val="1A1A1A"/>
                </a:solidFill>
                <a:latin typeface="Segoe UI" panose="020B0502040204020203" pitchFamily="34" charset="0"/>
                <a:cs typeface="Segoe UI" panose="020B0502040204020203" pitchFamily="34" charset="0"/>
              </a:rPr>
              <a:t>consectetur</a:t>
            </a:r>
            <a:r>
              <a:rPr lang="en-US" sz="1600">
                <a:solidFill>
                  <a:srgbClr val="1A1A1A"/>
                </a:solidFill>
                <a:latin typeface="Segoe UI" panose="020B0502040204020203" pitchFamily="34" charset="0"/>
                <a:cs typeface="Segoe UI" panose="020B0502040204020203" pitchFamily="34" charset="0"/>
              </a:rPr>
              <a:t> </a:t>
            </a:r>
            <a:r>
              <a:rPr lang="en-US" sz="1600" err="1">
                <a:solidFill>
                  <a:srgbClr val="1A1A1A"/>
                </a:solidFill>
                <a:latin typeface="Segoe UI" panose="020B0502040204020203" pitchFamily="34" charset="0"/>
                <a:cs typeface="Segoe UI" panose="020B0502040204020203" pitchFamily="34" charset="0"/>
              </a:rPr>
              <a:t>adipiscing</a:t>
            </a:r>
            <a:r>
              <a:rPr lang="en-US" sz="1600">
                <a:solidFill>
                  <a:srgbClr val="1A1A1A"/>
                </a:solidFill>
                <a:latin typeface="Segoe UI" panose="020B0502040204020203" pitchFamily="34" charset="0"/>
                <a:cs typeface="Segoe UI" panose="020B0502040204020203" pitchFamily="34" charset="0"/>
              </a:rPr>
              <a:t> </a:t>
            </a:r>
            <a:r>
              <a:rPr lang="en-US" sz="1600" err="1">
                <a:solidFill>
                  <a:srgbClr val="1A1A1A"/>
                </a:solidFill>
                <a:latin typeface="Segoe UI" panose="020B0502040204020203" pitchFamily="34" charset="0"/>
                <a:cs typeface="Segoe UI" panose="020B0502040204020203" pitchFamily="34" charset="0"/>
              </a:rPr>
              <a:t>elit</a:t>
            </a:r>
            <a:r>
              <a:rPr lang="en-US" sz="1600">
                <a:solidFill>
                  <a:srgbClr val="1A1A1A"/>
                </a:solidFill>
                <a:latin typeface="Segoe UI" panose="020B0502040204020203" pitchFamily="34" charset="0"/>
                <a:cs typeface="Segoe UI" panose="020B0502040204020203" pitchFamily="34" charset="0"/>
              </a:rPr>
              <a:t>.</a:t>
            </a:r>
          </a:p>
        </p:txBody>
      </p:sp>
      <p:sp>
        <p:nvSpPr>
          <p:cNvPr id="25" name="Text Placeholder 9"/>
          <p:cNvSpPr>
            <a:spLocks noGrp="1"/>
          </p:cNvSpPr>
          <p:nvPr>
            <p:ph type="body" sz="quarter" idx="44" hasCustomPrompt="1"/>
          </p:nvPr>
        </p:nvSpPr>
        <p:spPr>
          <a:xfrm>
            <a:off x="6332853" y="4217685"/>
            <a:ext cx="2286000" cy="1410461"/>
          </a:xfrm>
          <a:prstGeom prst="rect">
            <a:avLst/>
          </a:prstGeom>
        </p:spPr>
        <p:txBody>
          <a:bodyPr/>
          <a:lstStyle>
            <a:lvl1pPr marL="0" indent="0" defTabSz="895684" fontAlgn="base">
              <a:lnSpc>
                <a:spcPct val="90000"/>
              </a:lnSpc>
              <a:spcBef>
                <a:spcPct val="0"/>
              </a:spcBef>
              <a:spcAft>
                <a:spcPct val="0"/>
              </a:spcAft>
              <a:buNone/>
              <a:defRPr sz="16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defTabSz="913497" fontAlgn="base">
              <a:lnSpc>
                <a:spcPct val="90000"/>
              </a:lnSpc>
              <a:spcBef>
                <a:spcPct val="0"/>
              </a:spcBef>
              <a:spcAft>
                <a:spcPct val="0"/>
              </a:spcAft>
              <a:defRPr/>
            </a:pPr>
            <a:r>
              <a:rPr lang="en-US" sz="1600">
                <a:solidFill>
                  <a:srgbClr val="1A1A1A"/>
                </a:solidFill>
                <a:latin typeface="Segoe UI" panose="020B0502040204020203" pitchFamily="34" charset="0"/>
                <a:cs typeface="Segoe UI" panose="020B0502040204020203" pitchFamily="34" charset="0"/>
              </a:rPr>
              <a:t>Lorem ipsum dolor sit </a:t>
            </a:r>
            <a:r>
              <a:rPr lang="en-US" sz="1600" err="1">
                <a:solidFill>
                  <a:srgbClr val="1A1A1A"/>
                </a:solidFill>
                <a:latin typeface="Segoe UI" panose="020B0502040204020203" pitchFamily="34" charset="0"/>
                <a:cs typeface="Segoe UI" panose="020B0502040204020203" pitchFamily="34" charset="0"/>
              </a:rPr>
              <a:t>amet</a:t>
            </a:r>
            <a:r>
              <a:rPr lang="en-US" sz="1600">
                <a:solidFill>
                  <a:srgbClr val="1A1A1A"/>
                </a:solidFill>
                <a:latin typeface="Segoe UI" panose="020B0502040204020203" pitchFamily="34" charset="0"/>
                <a:cs typeface="Segoe UI" panose="020B0502040204020203" pitchFamily="34" charset="0"/>
              </a:rPr>
              <a:t>, </a:t>
            </a:r>
            <a:r>
              <a:rPr lang="en-US" sz="1600" err="1">
                <a:solidFill>
                  <a:srgbClr val="1A1A1A"/>
                </a:solidFill>
                <a:latin typeface="Segoe UI" panose="020B0502040204020203" pitchFamily="34" charset="0"/>
                <a:cs typeface="Segoe UI" panose="020B0502040204020203" pitchFamily="34" charset="0"/>
              </a:rPr>
              <a:t>consectetur</a:t>
            </a:r>
            <a:r>
              <a:rPr lang="en-US" sz="1600">
                <a:solidFill>
                  <a:srgbClr val="1A1A1A"/>
                </a:solidFill>
                <a:latin typeface="Segoe UI" panose="020B0502040204020203" pitchFamily="34" charset="0"/>
                <a:cs typeface="Segoe UI" panose="020B0502040204020203" pitchFamily="34" charset="0"/>
              </a:rPr>
              <a:t> </a:t>
            </a:r>
            <a:r>
              <a:rPr lang="en-US" sz="1600" err="1">
                <a:solidFill>
                  <a:srgbClr val="1A1A1A"/>
                </a:solidFill>
                <a:latin typeface="Segoe UI" panose="020B0502040204020203" pitchFamily="34" charset="0"/>
                <a:cs typeface="Segoe UI" panose="020B0502040204020203" pitchFamily="34" charset="0"/>
              </a:rPr>
              <a:t>adipiscing</a:t>
            </a:r>
            <a:r>
              <a:rPr lang="en-US" sz="1600">
                <a:solidFill>
                  <a:srgbClr val="1A1A1A"/>
                </a:solidFill>
                <a:latin typeface="Segoe UI" panose="020B0502040204020203" pitchFamily="34" charset="0"/>
                <a:cs typeface="Segoe UI" panose="020B0502040204020203" pitchFamily="34" charset="0"/>
              </a:rPr>
              <a:t> </a:t>
            </a:r>
            <a:r>
              <a:rPr lang="en-US" sz="1600" err="1">
                <a:solidFill>
                  <a:srgbClr val="1A1A1A"/>
                </a:solidFill>
                <a:latin typeface="Segoe UI" panose="020B0502040204020203" pitchFamily="34" charset="0"/>
                <a:cs typeface="Segoe UI" panose="020B0502040204020203" pitchFamily="34" charset="0"/>
              </a:rPr>
              <a:t>elit</a:t>
            </a:r>
            <a:r>
              <a:rPr lang="en-US" sz="1600">
                <a:solidFill>
                  <a:srgbClr val="1A1A1A"/>
                </a:solidFill>
                <a:latin typeface="Segoe UI" panose="020B0502040204020203" pitchFamily="34" charset="0"/>
                <a:cs typeface="Segoe UI" panose="020B0502040204020203" pitchFamily="34" charset="0"/>
              </a:rPr>
              <a:t>.</a:t>
            </a:r>
          </a:p>
        </p:txBody>
      </p:sp>
      <p:sp>
        <p:nvSpPr>
          <p:cNvPr id="7" name="Picture Placeholder 6">
            <a:extLst>
              <a:ext uri="{FF2B5EF4-FFF2-40B4-BE49-F238E27FC236}">
                <a16:creationId xmlns:a16="http://schemas.microsoft.com/office/drawing/2014/main" id="{C09A1B5C-D379-0344-9226-8E14744D56A9}"/>
              </a:ext>
            </a:extLst>
          </p:cNvPr>
          <p:cNvSpPr>
            <a:spLocks noGrp="1"/>
          </p:cNvSpPr>
          <p:nvPr>
            <p:ph type="pic" sz="quarter" idx="45" hasCustomPrompt="1"/>
          </p:nvPr>
        </p:nvSpPr>
        <p:spPr>
          <a:xfrm>
            <a:off x="8721726" y="1435101"/>
            <a:ext cx="3176588" cy="4594225"/>
          </a:xfrm>
          <a:prstGeom prst="rect">
            <a:avLst/>
          </a:prstGeom>
        </p:spPr>
        <p:txBody>
          <a:bodyPr/>
          <a:lstStyle>
            <a:lvl1pPr marL="0" marR="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a:lvl1pPr>
          </a:lstStyle>
          <a:p>
            <a:pPr marL="0" marR="0" lvl="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insert photo or illustration</a:t>
            </a:r>
          </a:p>
          <a:p>
            <a:endParaRPr lang="en-US"/>
          </a:p>
        </p:txBody>
      </p:sp>
    </p:spTree>
    <p:extLst>
      <p:ext uri="{BB962C8B-B14F-4D97-AF65-F5344CB8AC3E}">
        <p14:creationId xmlns:p14="http://schemas.microsoft.com/office/powerpoint/2010/main" val="3786645388"/>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Capabilities 1">
    <p:spTree>
      <p:nvGrpSpPr>
        <p:cNvPr id="1" name=""/>
        <p:cNvGrpSpPr/>
        <p:nvPr/>
      </p:nvGrpSpPr>
      <p:grpSpPr>
        <a:xfrm>
          <a:off x="0" y="0"/>
          <a:ext cx="0" cy="0"/>
          <a:chOff x="0" y="0"/>
          <a:chExt cx="0" cy="0"/>
        </a:xfrm>
      </p:grpSpPr>
      <p:sp>
        <p:nvSpPr>
          <p:cNvPr id="3" name="Title 16"/>
          <p:cNvSpPr>
            <a:spLocks noGrp="1"/>
          </p:cNvSpPr>
          <p:nvPr>
            <p:ph type="title" hasCustomPrompt="1"/>
          </p:nvPr>
        </p:nvSpPr>
        <p:spPr>
          <a:xfrm>
            <a:off x="588263" y="457200"/>
            <a:ext cx="10972800" cy="548640"/>
          </a:xfrm>
          <a:prstGeom prst="rect">
            <a:avLst/>
          </a:prstGeom>
        </p:spPr>
        <p:txBody>
          <a:bodyPr/>
          <a:lstStyle>
            <a:lvl1pPr>
              <a:defRPr/>
            </a:lvl1pPr>
          </a:lstStyle>
          <a:p>
            <a:r>
              <a:rPr lang="en-US"/>
              <a:t>Capabilities</a:t>
            </a:r>
          </a:p>
        </p:txBody>
      </p:sp>
      <p:sp>
        <p:nvSpPr>
          <p:cNvPr id="17" name="Text Placeholder 30"/>
          <p:cNvSpPr>
            <a:spLocks noGrp="1"/>
          </p:cNvSpPr>
          <p:nvPr>
            <p:ph type="body" sz="quarter" idx="24" hasCustomPrompt="1"/>
          </p:nvPr>
        </p:nvSpPr>
        <p:spPr>
          <a:xfrm>
            <a:off x="588263" y="1435609"/>
            <a:ext cx="10972800" cy="307777"/>
          </a:xfrm>
          <a:prstGeom prst="rect">
            <a:avLst/>
          </a:prstGeom>
        </p:spPr>
        <p:txBody>
          <a:bodyPr anchor="ctr"/>
          <a:lstStyle>
            <a:lvl1pPr marL="0" indent="0">
              <a:buNone/>
              <a:defRPr sz="2000">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Description of process</a:t>
            </a:r>
          </a:p>
        </p:txBody>
      </p:sp>
      <p:sp>
        <p:nvSpPr>
          <p:cNvPr id="18" name="Text Placeholder 12">
            <a:extLst>
              <a:ext uri="{FF2B5EF4-FFF2-40B4-BE49-F238E27FC236}">
                <a16:creationId xmlns:a16="http://schemas.microsoft.com/office/drawing/2014/main" id="{6F3D3840-0836-46AD-862C-6B05C2E26D8F}"/>
              </a:ext>
            </a:extLst>
          </p:cNvPr>
          <p:cNvSpPr>
            <a:spLocks noGrp="1"/>
          </p:cNvSpPr>
          <p:nvPr>
            <p:ph type="body" sz="quarter" idx="17" hasCustomPrompt="1"/>
          </p:nvPr>
        </p:nvSpPr>
        <p:spPr>
          <a:xfrm>
            <a:off x="621718" y="5609784"/>
            <a:ext cx="10959932" cy="457200"/>
          </a:xfrm>
          <a:prstGeom prst="rect">
            <a:avLst/>
          </a:prstGeom>
          <a:solidFill>
            <a:srgbClr val="0078D4"/>
          </a:solidFill>
          <a:ln>
            <a:noFill/>
          </a:ln>
        </p:spPr>
        <p:txBody>
          <a:bodyPr lIns="180000" tIns="0" rIns="36000" anchor="ctr" anchorCtr="0">
            <a:noAutofit/>
          </a:bodyPr>
          <a:lstStyle>
            <a:lvl1pPr marL="0" indent="0" algn="ctr">
              <a:buNone/>
              <a:defRPr sz="1600" b="0" baseline="0">
                <a:solidFill>
                  <a:schemeClr val="bg1"/>
                </a:solidFill>
                <a:latin typeface="+mn-lt"/>
              </a:defRPr>
            </a:lvl1pPr>
          </a:lstStyle>
          <a:p>
            <a:pPr lvl="0"/>
            <a:r>
              <a:rPr lang="en-US"/>
              <a:t>Length of time for process</a:t>
            </a:r>
          </a:p>
        </p:txBody>
      </p:sp>
      <p:sp>
        <p:nvSpPr>
          <p:cNvPr id="20" name="Text Placeholder 12">
            <a:extLst>
              <a:ext uri="{FF2B5EF4-FFF2-40B4-BE49-F238E27FC236}">
                <a16:creationId xmlns:a16="http://schemas.microsoft.com/office/drawing/2014/main" id="{6F3D3840-0836-46AD-862C-6B05C2E26D8F}"/>
              </a:ext>
            </a:extLst>
          </p:cNvPr>
          <p:cNvSpPr>
            <a:spLocks noGrp="1"/>
          </p:cNvSpPr>
          <p:nvPr>
            <p:ph type="body" sz="quarter" idx="26" hasCustomPrompt="1"/>
          </p:nvPr>
        </p:nvSpPr>
        <p:spPr>
          <a:xfrm>
            <a:off x="621716" y="2377424"/>
            <a:ext cx="2070927" cy="438594"/>
          </a:xfrm>
          <a:prstGeom prst="rect">
            <a:avLst/>
          </a:prstGeom>
          <a:solidFill>
            <a:srgbClr val="0078D4"/>
          </a:solidFill>
          <a:ln>
            <a:noFill/>
          </a:ln>
        </p:spPr>
        <p:txBody>
          <a:bodyPr lIns="180000" tIns="0" rIns="36000" anchor="ctr" anchorCtr="0">
            <a:noAutofit/>
          </a:bodyPr>
          <a:lstStyle>
            <a:lvl1pPr marL="0" indent="0" algn="l">
              <a:buNone/>
              <a:defRPr sz="2000" b="0">
                <a:solidFill>
                  <a:schemeClr val="bg1"/>
                </a:solidFill>
                <a:latin typeface="+mn-lt"/>
              </a:defRPr>
            </a:lvl1pPr>
          </a:lstStyle>
          <a:p>
            <a:pPr lvl="0"/>
            <a:r>
              <a:rPr lang="en-US"/>
              <a:t>Capability one</a:t>
            </a:r>
          </a:p>
        </p:txBody>
      </p:sp>
      <p:sp>
        <p:nvSpPr>
          <p:cNvPr id="22" name="Text Placeholder 12">
            <a:extLst>
              <a:ext uri="{FF2B5EF4-FFF2-40B4-BE49-F238E27FC236}">
                <a16:creationId xmlns:a16="http://schemas.microsoft.com/office/drawing/2014/main" id="{6F3D3840-0836-46AD-862C-6B05C2E26D8F}"/>
              </a:ext>
            </a:extLst>
          </p:cNvPr>
          <p:cNvSpPr>
            <a:spLocks noGrp="1"/>
          </p:cNvSpPr>
          <p:nvPr>
            <p:ph type="body" sz="quarter" idx="27" hasCustomPrompt="1"/>
          </p:nvPr>
        </p:nvSpPr>
        <p:spPr>
          <a:xfrm>
            <a:off x="9510721" y="2377424"/>
            <a:ext cx="2069413" cy="438594"/>
          </a:xfrm>
          <a:prstGeom prst="rect">
            <a:avLst/>
          </a:prstGeom>
          <a:solidFill>
            <a:srgbClr val="002050"/>
          </a:solidFill>
          <a:ln>
            <a:noFill/>
          </a:ln>
        </p:spPr>
        <p:txBody>
          <a:bodyPr lIns="180000" tIns="0" rIns="36000" anchor="ctr" anchorCtr="0">
            <a:noAutofit/>
          </a:bodyPr>
          <a:lstStyle>
            <a:lvl1pPr marL="0" indent="0" algn="l">
              <a:buNone/>
              <a:defRPr sz="2000" b="0" baseline="0">
                <a:solidFill>
                  <a:schemeClr val="bg1"/>
                </a:solidFill>
                <a:latin typeface="+mn-lt"/>
              </a:defRPr>
            </a:lvl1pPr>
          </a:lstStyle>
          <a:p>
            <a:pPr lvl="0"/>
            <a:r>
              <a:rPr lang="en-US"/>
              <a:t>Next steps</a:t>
            </a:r>
          </a:p>
        </p:txBody>
      </p:sp>
      <p:sp>
        <p:nvSpPr>
          <p:cNvPr id="38" name="Text Placeholder 34">
            <a:extLst>
              <a:ext uri="{FF2B5EF4-FFF2-40B4-BE49-F238E27FC236}">
                <a16:creationId xmlns:a16="http://schemas.microsoft.com/office/drawing/2014/main" id="{C893A825-4F66-4494-BDB7-046FAE4EF913}"/>
              </a:ext>
            </a:extLst>
          </p:cNvPr>
          <p:cNvSpPr>
            <a:spLocks noGrp="1"/>
          </p:cNvSpPr>
          <p:nvPr>
            <p:ph type="body" sz="quarter" idx="16" hasCustomPrompt="1"/>
          </p:nvPr>
        </p:nvSpPr>
        <p:spPr>
          <a:xfrm>
            <a:off x="621716" y="2834799"/>
            <a:ext cx="2070927" cy="2770632"/>
          </a:xfrm>
          <a:prstGeom prst="rect">
            <a:avLst/>
          </a:prstGeom>
          <a:solidFill>
            <a:schemeClr val="bg2"/>
          </a:solidFill>
        </p:spPr>
        <p:txBody>
          <a:bodyPr lIns="183600" tIns="182880" rIns="183600" bIns="147600" anchor="t" anchorCtr="0">
            <a:noAutofit/>
          </a:bodyPr>
          <a:lstStyle>
            <a:lvl1pPr marL="285753" indent="-285753" algn="l" defTabSz="932483" fontAlgn="base">
              <a:spcBef>
                <a:spcPct val="0"/>
              </a:spcBef>
              <a:spcAft>
                <a:spcPct val="0"/>
              </a:spcAft>
              <a:buSzTx/>
              <a:buFont typeface="Arial" panose="020B0604020202020204" pitchFamily="34" charset="0"/>
              <a:buChar char="•"/>
              <a:defRPr sz="16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marL="285753" lvl="0" indent="-285753" defTabSz="932483" fontAlgn="base">
              <a:spcBef>
                <a:spcPct val="0"/>
              </a:spcBef>
              <a:spcAft>
                <a:spcPct val="0"/>
              </a:spcAft>
              <a:buSzTx/>
              <a:buFont typeface="Arial" panose="020B0604020202020204" pitchFamily="34" charset="0"/>
              <a:buChar char="•"/>
              <a:defRPr/>
            </a:pP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Lorem ipsum dolor sit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amet</a:t>
            </a: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consectetur</a:t>
            </a: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adipiscing</a:t>
            </a: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elit</a:t>
            </a: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 </a:t>
            </a:r>
          </a:p>
          <a:p>
            <a:pPr marL="285753" lvl="0" indent="-285753" defTabSz="932483" fontAlgn="base">
              <a:spcBef>
                <a:spcPct val="0"/>
              </a:spcBef>
              <a:spcAft>
                <a:spcPct val="0"/>
              </a:spcAft>
              <a:buSzTx/>
              <a:buFont typeface="Arial" panose="020B0604020202020204" pitchFamily="34" charset="0"/>
              <a:buChar char="•"/>
              <a:defRPr/>
            </a:pP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Lorem ipsum dolor sit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amet</a:t>
            </a: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consectetur</a:t>
            </a: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adipiscing</a:t>
            </a: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elit</a:t>
            </a: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a:t>
            </a:r>
            <a:endParaRPr lang="en-US"/>
          </a:p>
        </p:txBody>
      </p:sp>
      <p:sp>
        <p:nvSpPr>
          <p:cNvPr id="16" name="Text Placeholder 12">
            <a:extLst>
              <a:ext uri="{FF2B5EF4-FFF2-40B4-BE49-F238E27FC236}">
                <a16:creationId xmlns:a16="http://schemas.microsoft.com/office/drawing/2014/main" id="{7732DE59-6872-4420-95C9-F7B0E23AA85A}"/>
              </a:ext>
            </a:extLst>
          </p:cNvPr>
          <p:cNvSpPr>
            <a:spLocks noGrp="1"/>
          </p:cNvSpPr>
          <p:nvPr>
            <p:ph type="body" sz="quarter" idx="38" hasCustomPrompt="1"/>
          </p:nvPr>
        </p:nvSpPr>
        <p:spPr>
          <a:xfrm>
            <a:off x="2845043" y="2381777"/>
            <a:ext cx="2070927" cy="438594"/>
          </a:xfrm>
          <a:prstGeom prst="rect">
            <a:avLst/>
          </a:prstGeom>
          <a:solidFill>
            <a:srgbClr val="0078D4"/>
          </a:solidFill>
          <a:ln>
            <a:noFill/>
          </a:ln>
        </p:spPr>
        <p:txBody>
          <a:bodyPr lIns="180000" tIns="0" rIns="36000" anchor="ctr" anchorCtr="0">
            <a:noAutofit/>
          </a:bodyPr>
          <a:lstStyle>
            <a:lvl1pPr marL="0" indent="0" algn="l">
              <a:buNone/>
              <a:defRPr sz="2000" b="0">
                <a:solidFill>
                  <a:schemeClr val="bg1"/>
                </a:solidFill>
                <a:latin typeface="+mn-lt"/>
              </a:defRPr>
            </a:lvl1pPr>
          </a:lstStyle>
          <a:p>
            <a:pPr lvl="0"/>
            <a:r>
              <a:rPr lang="en-US"/>
              <a:t>Capability two</a:t>
            </a:r>
          </a:p>
        </p:txBody>
      </p:sp>
      <p:sp>
        <p:nvSpPr>
          <p:cNvPr id="21" name="Text Placeholder 34">
            <a:extLst>
              <a:ext uri="{FF2B5EF4-FFF2-40B4-BE49-F238E27FC236}">
                <a16:creationId xmlns:a16="http://schemas.microsoft.com/office/drawing/2014/main" id="{FA8CE87B-4A9F-4E5C-B6B6-D2F6CFBA5BD2}"/>
              </a:ext>
            </a:extLst>
          </p:cNvPr>
          <p:cNvSpPr>
            <a:spLocks noGrp="1"/>
          </p:cNvSpPr>
          <p:nvPr>
            <p:ph type="body" sz="quarter" idx="39" hasCustomPrompt="1"/>
          </p:nvPr>
        </p:nvSpPr>
        <p:spPr>
          <a:xfrm>
            <a:off x="2845043" y="2839152"/>
            <a:ext cx="2070927" cy="2770632"/>
          </a:xfrm>
          <a:prstGeom prst="rect">
            <a:avLst/>
          </a:prstGeom>
          <a:solidFill>
            <a:schemeClr val="bg2"/>
          </a:solidFill>
        </p:spPr>
        <p:txBody>
          <a:bodyPr lIns="183600" tIns="182880" rIns="183600" bIns="147600" anchor="t" anchorCtr="0">
            <a:noAutofit/>
          </a:bodyPr>
          <a:lstStyle>
            <a:lvl1pPr marL="285753" indent="-285753" algn="l" defTabSz="932483" fontAlgn="base">
              <a:spcBef>
                <a:spcPct val="0"/>
              </a:spcBef>
              <a:spcAft>
                <a:spcPct val="0"/>
              </a:spcAft>
              <a:buSzTx/>
              <a:buFont typeface="Arial" panose="020B0604020202020204" pitchFamily="34" charset="0"/>
              <a:buChar char="•"/>
              <a:defRPr sz="16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marL="285753" lvl="0" indent="-285753" defTabSz="932483" fontAlgn="base">
              <a:spcBef>
                <a:spcPct val="0"/>
              </a:spcBef>
              <a:spcAft>
                <a:spcPct val="0"/>
              </a:spcAft>
              <a:buSzTx/>
              <a:buFont typeface="Arial" panose="020B0604020202020204" pitchFamily="34" charset="0"/>
              <a:buChar char="•"/>
              <a:defRPr/>
            </a:pP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Lorem ipsum dolor sit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amet</a:t>
            </a: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consectetur</a:t>
            </a: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adipiscing</a:t>
            </a: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elit</a:t>
            </a: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 </a:t>
            </a:r>
          </a:p>
          <a:p>
            <a:pPr marL="285753" lvl="0" indent="-285753" defTabSz="932483" fontAlgn="base">
              <a:spcBef>
                <a:spcPct val="0"/>
              </a:spcBef>
              <a:spcAft>
                <a:spcPct val="0"/>
              </a:spcAft>
              <a:buSzTx/>
              <a:buFont typeface="Arial" panose="020B0604020202020204" pitchFamily="34" charset="0"/>
              <a:buChar char="•"/>
              <a:defRPr/>
            </a:pP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Lorem ipsum dolor sit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amet</a:t>
            </a: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consectetur</a:t>
            </a: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adipiscing</a:t>
            </a: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elit</a:t>
            </a: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a:t>
            </a:r>
            <a:endParaRPr lang="en-US"/>
          </a:p>
        </p:txBody>
      </p:sp>
      <p:sp>
        <p:nvSpPr>
          <p:cNvPr id="23" name="Text Placeholder 12">
            <a:extLst>
              <a:ext uri="{FF2B5EF4-FFF2-40B4-BE49-F238E27FC236}">
                <a16:creationId xmlns:a16="http://schemas.microsoft.com/office/drawing/2014/main" id="{F49D2219-E65A-4B69-AD43-0D50FD942444}"/>
              </a:ext>
            </a:extLst>
          </p:cNvPr>
          <p:cNvSpPr>
            <a:spLocks noGrp="1"/>
          </p:cNvSpPr>
          <p:nvPr>
            <p:ph type="body" sz="quarter" idx="40" hasCustomPrompt="1"/>
          </p:nvPr>
        </p:nvSpPr>
        <p:spPr>
          <a:xfrm>
            <a:off x="5068370" y="2381777"/>
            <a:ext cx="2070927" cy="438594"/>
          </a:xfrm>
          <a:prstGeom prst="rect">
            <a:avLst/>
          </a:prstGeom>
          <a:solidFill>
            <a:srgbClr val="0078D4"/>
          </a:solidFill>
          <a:ln>
            <a:noFill/>
          </a:ln>
        </p:spPr>
        <p:txBody>
          <a:bodyPr lIns="180000" tIns="0" rIns="36000" anchor="ctr" anchorCtr="0">
            <a:noAutofit/>
          </a:bodyPr>
          <a:lstStyle>
            <a:lvl1pPr marL="0" indent="0" algn="l">
              <a:buNone/>
              <a:defRPr sz="2000" b="0">
                <a:solidFill>
                  <a:schemeClr val="bg1"/>
                </a:solidFill>
                <a:latin typeface="+mn-lt"/>
              </a:defRPr>
            </a:lvl1pPr>
          </a:lstStyle>
          <a:p>
            <a:pPr lvl="0"/>
            <a:r>
              <a:rPr lang="en-US"/>
              <a:t>Capability three</a:t>
            </a:r>
          </a:p>
        </p:txBody>
      </p:sp>
      <p:sp>
        <p:nvSpPr>
          <p:cNvPr id="24" name="Text Placeholder 34">
            <a:extLst>
              <a:ext uri="{FF2B5EF4-FFF2-40B4-BE49-F238E27FC236}">
                <a16:creationId xmlns:a16="http://schemas.microsoft.com/office/drawing/2014/main" id="{8081E08F-2109-45A9-A1D3-10EF5D3FCEC4}"/>
              </a:ext>
            </a:extLst>
          </p:cNvPr>
          <p:cNvSpPr>
            <a:spLocks noGrp="1"/>
          </p:cNvSpPr>
          <p:nvPr>
            <p:ph type="body" sz="quarter" idx="41" hasCustomPrompt="1"/>
          </p:nvPr>
        </p:nvSpPr>
        <p:spPr>
          <a:xfrm>
            <a:off x="5068370" y="2839152"/>
            <a:ext cx="2070927" cy="2770632"/>
          </a:xfrm>
          <a:prstGeom prst="rect">
            <a:avLst/>
          </a:prstGeom>
          <a:solidFill>
            <a:schemeClr val="bg2"/>
          </a:solidFill>
        </p:spPr>
        <p:txBody>
          <a:bodyPr lIns="183600" tIns="182880" rIns="183600" bIns="147600" anchor="t" anchorCtr="0">
            <a:noAutofit/>
          </a:bodyPr>
          <a:lstStyle>
            <a:lvl1pPr marL="285753" indent="-285753" algn="l" defTabSz="932483" fontAlgn="base">
              <a:spcBef>
                <a:spcPct val="0"/>
              </a:spcBef>
              <a:spcAft>
                <a:spcPct val="0"/>
              </a:spcAft>
              <a:buSzTx/>
              <a:buFont typeface="Arial" panose="020B0604020202020204" pitchFamily="34" charset="0"/>
              <a:buChar char="•"/>
              <a:defRPr sz="16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marL="285753" lvl="0" indent="-285753" defTabSz="932483" fontAlgn="base">
              <a:spcBef>
                <a:spcPct val="0"/>
              </a:spcBef>
              <a:spcAft>
                <a:spcPct val="0"/>
              </a:spcAft>
              <a:buSzTx/>
              <a:buFont typeface="Arial" panose="020B0604020202020204" pitchFamily="34" charset="0"/>
              <a:buChar char="•"/>
              <a:defRPr/>
            </a:pP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Lorem ipsum dolor sit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amet</a:t>
            </a: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consectetur</a:t>
            </a: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adipiscing</a:t>
            </a: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elit</a:t>
            </a: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 </a:t>
            </a:r>
          </a:p>
          <a:p>
            <a:pPr marL="285753" lvl="0" indent="-285753" defTabSz="932483" fontAlgn="base">
              <a:spcBef>
                <a:spcPct val="0"/>
              </a:spcBef>
              <a:spcAft>
                <a:spcPct val="0"/>
              </a:spcAft>
              <a:buSzTx/>
              <a:buFont typeface="Arial" panose="020B0604020202020204" pitchFamily="34" charset="0"/>
              <a:buChar char="•"/>
              <a:defRPr/>
            </a:pP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Lorem ipsum dolor sit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amet</a:t>
            </a: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consectetur</a:t>
            </a: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adipiscing</a:t>
            </a: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elit</a:t>
            </a: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a:t>
            </a:r>
            <a:endParaRPr lang="en-US"/>
          </a:p>
        </p:txBody>
      </p:sp>
      <p:sp>
        <p:nvSpPr>
          <p:cNvPr id="25" name="Text Placeholder 12">
            <a:extLst>
              <a:ext uri="{FF2B5EF4-FFF2-40B4-BE49-F238E27FC236}">
                <a16:creationId xmlns:a16="http://schemas.microsoft.com/office/drawing/2014/main" id="{16D9DE92-906E-417E-98E9-D6F72091EABD}"/>
              </a:ext>
            </a:extLst>
          </p:cNvPr>
          <p:cNvSpPr>
            <a:spLocks noGrp="1"/>
          </p:cNvSpPr>
          <p:nvPr>
            <p:ph type="body" sz="quarter" idx="42" hasCustomPrompt="1"/>
          </p:nvPr>
        </p:nvSpPr>
        <p:spPr>
          <a:xfrm>
            <a:off x="7294456" y="2376285"/>
            <a:ext cx="2070927" cy="438594"/>
          </a:xfrm>
          <a:prstGeom prst="rect">
            <a:avLst/>
          </a:prstGeom>
          <a:solidFill>
            <a:srgbClr val="0078D4"/>
          </a:solidFill>
          <a:ln>
            <a:noFill/>
          </a:ln>
        </p:spPr>
        <p:txBody>
          <a:bodyPr lIns="180000" tIns="0" rIns="36000" anchor="ctr" anchorCtr="0">
            <a:noAutofit/>
          </a:bodyPr>
          <a:lstStyle>
            <a:lvl1pPr marL="0" indent="0" algn="l">
              <a:buNone/>
              <a:defRPr sz="2000" b="0">
                <a:solidFill>
                  <a:schemeClr val="bg1"/>
                </a:solidFill>
                <a:latin typeface="+mn-lt"/>
              </a:defRPr>
            </a:lvl1pPr>
          </a:lstStyle>
          <a:p>
            <a:pPr lvl="0"/>
            <a:r>
              <a:rPr lang="en-US"/>
              <a:t>Capability four</a:t>
            </a:r>
          </a:p>
        </p:txBody>
      </p:sp>
      <p:sp>
        <p:nvSpPr>
          <p:cNvPr id="26" name="Text Placeholder 34">
            <a:extLst>
              <a:ext uri="{FF2B5EF4-FFF2-40B4-BE49-F238E27FC236}">
                <a16:creationId xmlns:a16="http://schemas.microsoft.com/office/drawing/2014/main" id="{D19F5055-A001-4AA8-8775-8E0D42E45694}"/>
              </a:ext>
            </a:extLst>
          </p:cNvPr>
          <p:cNvSpPr>
            <a:spLocks noGrp="1"/>
          </p:cNvSpPr>
          <p:nvPr>
            <p:ph type="body" sz="quarter" idx="43" hasCustomPrompt="1"/>
          </p:nvPr>
        </p:nvSpPr>
        <p:spPr>
          <a:xfrm>
            <a:off x="7294456" y="2833659"/>
            <a:ext cx="2070927" cy="2770632"/>
          </a:xfrm>
          <a:prstGeom prst="rect">
            <a:avLst/>
          </a:prstGeom>
          <a:solidFill>
            <a:schemeClr val="bg2"/>
          </a:solidFill>
        </p:spPr>
        <p:txBody>
          <a:bodyPr lIns="183600" tIns="182880" rIns="183600" bIns="147600" anchor="t" anchorCtr="0">
            <a:noAutofit/>
          </a:bodyPr>
          <a:lstStyle>
            <a:lvl1pPr marL="285753" indent="-285753" algn="l" defTabSz="932483" fontAlgn="base">
              <a:spcBef>
                <a:spcPct val="0"/>
              </a:spcBef>
              <a:spcAft>
                <a:spcPct val="0"/>
              </a:spcAft>
              <a:buSzTx/>
              <a:buFont typeface="Arial" panose="020B0604020202020204" pitchFamily="34" charset="0"/>
              <a:buChar char="•"/>
              <a:defRPr sz="16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marL="285753" lvl="0" indent="-285753" defTabSz="932483" fontAlgn="base">
              <a:spcBef>
                <a:spcPct val="0"/>
              </a:spcBef>
              <a:spcAft>
                <a:spcPct val="0"/>
              </a:spcAft>
              <a:buSzTx/>
              <a:buFont typeface="Arial" panose="020B0604020202020204" pitchFamily="34" charset="0"/>
              <a:buChar char="•"/>
              <a:defRPr/>
            </a:pP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Lorem ipsum dolor sit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amet</a:t>
            </a: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consectetur</a:t>
            </a: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adipiscing</a:t>
            </a: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elit</a:t>
            </a: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 </a:t>
            </a:r>
          </a:p>
          <a:p>
            <a:pPr marL="285753" lvl="0" indent="-285753" defTabSz="932483" fontAlgn="base">
              <a:spcBef>
                <a:spcPct val="0"/>
              </a:spcBef>
              <a:spcAft>
                <a:spcPct val="0"/>
              </a:spcAft>
              <a:buSzTx/>
              <a:buFont typeface="Arial" panose="020B0604020202020204" pitchFamily="34" charset="0"/>
              <a:buChar char="•"/>
              <a:defRPr/>
            </a:pP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Lorem ipsum dolor sit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amet</a:t>
            </a: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consectetur</a:t>
            </a: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adipiscing</a:t>
            </a: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elit</a:t>
            </a: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a:t>
            </a:r>
            <a:endParaRPr lang="en-US"/>
          </a:p>
        </p:txBody>
      </p:sp>
      <p:sp>
        <p:nvSpPr>
          <p:cNvPr id="27" name="Text Placeholder 34">
            <a:extLst>
              <a:ext uri="{FF2B5EF4-FFF2-40B4-BE49-F238E27FC236}">
                <a16:creationId xmlns:a16="http://schemas.microsoft.com/office/drawing/2014/main" id="{F0D9FF36-9CF9-42C3-BD76-0867CEB1B75C}"/>
              </a:ext>
            </a:extLst>
          </p:cNvPr>
          <p:cNvSpPr>
            <a:spLocks noGrp="1"/>
          </p:cNvSpPr>
          <p:nvPr>
            <p:ph type="body" sz="quarter" idx="44" hasCustomPrompt="1"/>
          </p:nvPr>
        </p:nvSpPr>
        <p:spPr>
          <a:xfrm>
            <a:off x="9510721" y="2836401"/>
            <a:ext cx="2070927" cy="2770632"/>
          </a:xfrm>
          <a:prstGeom prst="rect">
            <a:avLst/>
          </a:prstGeom>
          <a:solidFill>
            <a:schemeClr val="bg2"/>
          </a:solidFill>
        </p:spPr>
        <p:txBody>
          <a:bodyPr lIns="183600" tIns="182880" rIns="183600" bIns="147600" anchor="t" anchorCtr="0">
            <a:noAutofit/>
          </a:bodyPr>
          <a:lstStyle>
            <a:lvl1pPr marL="285753" indent="-285753" algn="l" defTabSz="932483" fontAlgn="base">
              <a:spcBef>
                <a:spcPct val="0"/>
              </a:spcBef>
              <a:spcAft>
                <a:spcPct val="0"/>
              </a:spcAft>
              <a:buSzTx/>
              <a:buFont typeface="Arial" panose="020B0604020202020204" pitchFamily="34" charset="0"/>
              <a:buChar char="•"/>
              <a:defRPr sz="16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marL="285753" lvl="0" indent="-285753" defTabSz="932483" fontAlgn="base">
              <a:spcBef>
                <a:spcPct val="0"/>
              </a:spcBef>
              <a:spcAft>
                <a:spcPct val="0"/>
              </a:spcAft>
              <a:buSzTx/>
              <a:buFont typeface="Arial" panose="020B0604020202020204" pitchFamily="34" charset="0"/>
              <a:buChar char="•"/>
              <a:defRPr/>
            </a:pP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Lorem ipsum dolor sit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amet</a:t>
            </a: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consectetur</a:t>
            </a: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adipiscing</a:t>
            </a: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elit</a:t>
            </a: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 </a:t>
            </a:r>
          </a:p>
          <a:p>
            <a:pPr marL="285753" lvl="0" indent="-285753" defTabSz="932483" fontAlgn="base">
              <a:spcBef>
                <a:spcPct val="0"/>
              </a:spcBef>
              <a:spcAft>
                <a:spcPct val="0"/>
              </a:spcAft>
              <a:buSzTx/>
              <a:buFont typeface="Arial" panose="020B0604020202020204" pitchFamily="34" charset="0"/>
              <a:buChar char="•"/>
              <a:defRPr/>
            </a:pP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Lorem ipsum dolor sit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amet</a:t>
            </a: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consectetur</a:t>
            </a: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adipiscing</a:t>
            </a: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elit</a:t>
            </a: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a:t>
            </a:r>
            <a:endParaRPr lang="en-US"/>
          </a:p>
        </p:txBody>
      </p:sp>
    </p:spTree>
    <p:extLst>
      <p:ext uri="{BB962C8B-B14F-4D97-AF65-F5344CB8AC3E}">
        <p14:creationId xmlns:p14="http://schemas.microsoft.com/office/powerpoint/2010/main" val="3201994806"/>
      </p:ext>
    </p:extLst>
  </p:cSld>
  <p:clrMapOvr>
    <a:masterClrMapping/>
  </p:clrMapOvr>
  <p:transition>
    <p:fade/>
  </p:transition>
  <p:extLst>
    <p:ext uri="{DCECCB84-F9BA-43D5-87BE-67443E8EF086}">
      <p15:sldGuideLst xmlns:p15="http://schemas.microsoft.com/office/powerpoint/2012/main">
        <p15:guide id="1" pos="6288">
          <p15:clr>
            <a:srgbClr val="FBAE40"/>
          </p15:clr>
        </p15:guide>
        <p15:guide id="2" orient="horz" pos="1488">
          <p15:clr>
            <a:srgbClr val="FBAE4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Capabilities 2">
    <p:spTree>
      <p:nvGrpSpPr>
        <p:cNvPr id="1" name=""/>
        <p:cNvGrpSpPr/>
        <p:nvPr/>
      </p:nvGrpSpPr>
      <p:grpSpPr>
        <a:xfrm>
          <a:off x="0" y="0"/>
          <a:ext cx="0" cy="0"/>
          <a:chOff x="0" y="0"/>
          <a:chExt cx="0" cy="0"/>
        </a:xfrm>
      </p:grpSpPr>
      <p:sp>
        <p:nvSpPr>
          <p:cNvPr id="27" name="Title 16"/>
          <p:cNvSpPr>
            <a:spLocks noGrp="1"/>
          </p:cNvSpPr>
          <p:nvPr>
            <p:ph type="title" hasCustomPrompt="1"/>
          </p:nvPr>
        </p:nvSpPr>
        <p:spPr>
          <a:xfrm>
            <a:off x="588263" y="457200"/>
            <a:ext cx="10972800" cy="548640"/>
          </a:xfrm>
          <a:prstGeom prst="rect">
            <a:avLst/>
          </a:prstGeom>
        </p:spPr>
        <p:txBody>
          <a:bodyPr/>
          <a:lstStyle>
            <a:lvl1pPr>
              <a:defRPr/>
            </a:lvl1pPr>
          </a:lstStyle>
          <a:p>
            <a:r>
              <a:rPr lang="en-US"/>
              <a:t>Capabilities title</a:t>
            </a:r>
          </a:p>
        </p:txBody>
      </p:sp>
      <p:sp>
        <p:nvSpPr>
          <p:cNvPr id="28" name="Text Placeholder 30"/>
          <p:cNvSpPr>
            <a:spLocks noGrp="1"/>
          </p:cNvSpPr>
          <p:nvPr>
            <p:ph type="body" sz="quarter" idx="24" hasCustomPrompt="1"/>
          </p:nvPr>
        </p:nvSpPr>
        <p:spPr>
          <a:xfrm>
            <a:off x="588263" y="1435609"/>
            <a:ext cx="10972800" cy="307777"/>
          </a:xfrm>
          <a:prstGeom prst="rect">
            <a:avLst/>
          </a:prstGeom>
        </p:spPr>
        <p:txBody>
          <a:bodyPr anchor="ctr"/>
          <a:lstStyle>
            <a:lvl1pPr marL="0" indent="0">
              <a:buNone/>
              <a:defRPr sz="2000">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Description of process</a:t>
            </a:r>
          </a:p>
        </p:txBody>
      </p:sp>
      <p:sp>
        <p:nvSpPr>
          <p:cNvPr id="29" name="Text Placeholder 13"/>
          <p:cNvSpPr>
            <a:spLocks noGrp="1"/>
          </p:cNvSpPr>
          <p:nvPr>
            <p:ph type="body" sz="quarter" idx="18" hasCustomPrompt="1"/>
          </p:nvPr>
        </p:nvSpPr>
        <p:spPr>
          <a:xfrm>
            <a:off x="586731" y="3964213"/>
            <a:ext cx="3328416" cy="307777"/>
          </a:xfrm>
          <a:prstGeom prst="rect">
            <a:avLst/>
          </a:prstGeom>
        </p:spPr>
        <p:txBody>
          <a:bodyPr anchor="ctr"/>
          <a:lstStyle>
            <a:lvl1pPr marL="0" indent="0" algn="ctr">
              <a:buNone/>
              <a:defRPr sz="2000" b="1">
                <a:solidFill>
                  <a:schemeClr val="accent1"/>
                </a:solidFill>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Capability one</a:t>
            </a:r>
          </a:p>
        </p:txBody>
      </p:sp>
      <p:sp>
        <p:nvSpPr>
          <p:cNvPr id="30" name="Text Placeholder 34">
            <a:extLst>
              <a:ext uri="{FF2B5EF4-FFF2-40B4-BE49-F238E27FC236}">
                <a16:creationId xmlns:a16="http://schemas.microsoft.com/office/drawing/2014/main" id="{D7848528-AD14-4919-9C54-2A7EFE4F260E}"/>
              </a:ext>
            </a:extLst>
          </p:cNvPr>
          <p:cNvSpPr>
            <a:spLocks noGrp="1"/>
          </p:cNvSpPr>
          <p:nvPr>
            <p:ph type="body" sz="quarter" idx="25" hasCustomPrompt="1"/>
          </p:nvPr>
        </p:nvSpPr>
        <p:spPr>
          <a:xfrm>
            <a:off x="586731" y="4271990"/>
            <a:ext cx="3328416" cy="2023806"/>
          </a:xfrm>
          <a:prstGeom prst="rect">
            <a:avLst/>
          </a:prstGeom>
        </p:spPr>
        <p:txBody>
          <a:bodyPr lIns="183600" tIns="146304" rIns="183600" bIns="147600" anchor="t" anchorCtr="0">
            <a:noAutofit/>
          </a:bodyPr>
          <a:lstStyle>
            <a:lvl1pPr marL="0" indent="0" algn="ctr">
              <a:buFont typeface="Arial" panose="020B0604020202020204" pitchFamily="34" charset="0"/>
              <a:buNone/>
              <a:defRPr sz="1600">
                <a:latin typeface="+mn-lt"/>
              </a:defRPr>
            </a:lvl1pPr>
            <a:lvl2pPr marL="0" indent="0" algn="ctr">
              <a:buNone/>
              <a:defRPr sz="1600">
                <a:latin typeface="+mn-lt"/>
              </a:defRPr>
            </a:lvl2pPr>
            <a:lvl3pPr>
              <a:defRPr sz="1600">
                <a:latin typeface="+mn-lt"/>
              </a:defRPr>
            </a:lvl3pPr>
            <a:lvl4pPr>
              <a:defRPr sz="1600">
                <a:latin typeface="+mn-lt"/>
              </a:defRPr>
            </a:lvl4pPr>
            <a:lvl5pPr>
              <a:defRPr sz="1600">
                <a:latin typeface="+mn-lt"/>
              </a:defRPr>
            </a:lvl5pPr>
          </a:lstStyle>
          <a:p>
            <a:pPr marL="0" lvl="1" algn="ctr">
              <a:defRPr/>
            </a:pPr>
            <a:r>
              <a:rPr lang="en-US" sz="1600">
                <a:solidFill>
                  <a:srgbClr val="1A1A1A"/>
                </a:solidFill>
                <a:cs typeface="Segoe UI Semilight" panose="020B0402040204020203" pitchFamily="34" charset="0"/>
              </a:rPr>
              <a:t>Lorem ipsum dolor sit </a:t>
            </a:r>
            <a:r>
              <a:rPr lang="en-US" sz="1600" err="1">
                <a:solidFill>
                  <a:srgbClr val="1A1A1A"/>
                </a:solidFill>
                <a:cs typeface="Segoe UI Semilight" panose="020B0402040204020203" pitchFamily="34" charset="0"/>
              </a:rPr>
              <a:t>amet</a:t>
            </a:r>
            <a:r>
              <a:rPr lang="en-US" sz="1600">
                <a:solidFill>
                  <a:srgbClr val="1A1A1A"/>
                </a:solidFill>
                <a:cs typeface="Segoe UI Semilight" panose="020B0402040204020203" pitchFamily="34" charset="0"/>
              </a:rPr>
              <a:t>, </a:t>
            </a:r>
            <a:r>
              <a:rPr lang="en-US" sz="1600" err="1">
                <a:solidFill>
                  <a:srgbClr val="1A1A1A"/>
                </a:solidFill>
                <a:cs typeface="Segoe UI Semilight" panose="020B0402040204020203" pitchFamily="34" charset="0"/>
              </a:rPr>
              <a:t>consectetur</a:t>
            </a:r>
            <a:r>
              <a:rPr lang="en-US" sz="1600">
                <a:solidFill>
                  <a:srgbClr val="1A1A1A"/>
                </a:solidFill>
                <a:cs typeface="Segoe UI Semilight" panose="020B0402040204020203" pitchFamily="34" charset="0"/>
              </a:rPr>
              <a:t> </a:t>
            </a:r>
            <a:r>
              <a:rPr lang="en-US" sz="1600" err="1">
                <a:solidFill>
                  <a:srgbClr val="1A1A1A"/>
                </a:solidFill>
                <a:cs typeface="Segoe UI Semilight" panose="020B0402040204020203" pitchFamily="34" charset="0"/>
              </a:rPr>
              <a:t>adipiscing</a:t>
            </a:r>
            <a:r>
              <a:rPr lang="en-US" sz="1600">
                <a:solidFill>
                  <a:srgbClr val="1A1A1A"/>
                </a:solidFill>
                <a:cs typeface="Segoe UI Semilight" panose="020B0402040204020203" pitchFamily="34" charset="0"/>
              </a:rPr>
              <a:t> </a:t>
            </a:r>
            <a:r>
              <a:rPr lang="en-US" sz="1600" err="1">
                <a:solidFill>
                  <a:srgbClr val="1A1A1A"/>
                </a:solidFill>
                <a:cs typeface="Segoe UI Semilight" panose="020B0402040204020203" pitchFamily="34" charset="0"/>
              </a:rPr>
              <a:t>elit</a:t>
            </a:r>
            <a:r>
              <a:rPr lang="en-US" sz="1600">
                <a:solidFill>
                  <a:srgbClr val="1A1A1A"/>
                </a:solidFill>
                <a:cs typeface="Segoe UI Semilight" panose="020B0402040204020203" pitchFamily="34" charset="0"/>
              </a:rPr>
              <a:t>. </a:t>
            </a:r>
          </a:p>
        </p:txBody>
      </p:sp>
      <p:sp>
        <p:nvSpPr>
          <p:cNvPr id="31" name="Text Placeholder 13"/>
          <p:cNvSpPr>
            <a:spLocks noGrp="1"/>
          </p:cNvSpPr>
          <p:nvPr>
            <p:ph type="body" sz="quarter" idx="26" hasCustomPrompt="1"/>
          </p:nvPr>
        </p:nvSpPr>
        <p:spPr>
          <a:xfrm>
            <a:off x="4408923" y="3969119"/>
            <a:ext cx="3328416" cy="307777"/>
          </a:xfrm>
          <a:prstGeom prst="rect">
            <a:avLst/>
          </a:prstGeom>
        </p:spPr>
        <p:txBody>
          <a:bodyPr anchor="ctr"/>
          <a:lstStyle>
            <a:lvl1pPr marL="0" indent="0" algn="ctr">
              <a:buNone/>
              <a:defRPr sz="2000" b="1">
                <a:solidFill>
                  <a:schemeClr val="accent1"/>
                </a:solidFill>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Capability two</a:t>
            </a:r>
          </a:p>
        </p:txBody>
      </p:sp>
      <p:sp>
        <p:nvSpPr>
          <p:cNvPr id="33" name="Text Placeholder 13"/>
          <p:cNvSpPr>
            <a:spLocks noGrp="1"/>
          </p:cNvSpPr>
          <p:nvPr>
            <p:ph type="body" sz="quarter" idx="28" hasCustomPrompt="1"/>
          </p:nvPr>
        </p:nvSpPr>
        <p:spPr>
          <a:xfrm>
            <a:off x="8231115" y="3964214"/>
            <a:ext cx="3328416" cy="307777"/>
          </a:xfrm>
          <a:prstGeom prst="rect">
            <a:avLst/>
          </a:prstGeom>
        </p:spPr>
        <p:txBody>
          <a:bodyPr anchor="ctr"/>
          <a:lstStyle>
            <a:lvl1pPr marL="0" indent="0" algn="ctr">
              <a:buNone/>
              <a:defRPr sz="2000" b="1">
                <a:solidFill>
                  <a:schemeClr val="accent1"/>
                </a:solidFill>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Capability three</a:t>
            </a:r>
          </a:p>
        </p:txBody>
      </p:sp>
      <p:sp>
        <p:nvSpPr>
          <p:cNvPr id="5" name="Picture Placeholder 4">
            <a:extLst>
              <a:ext uri="{FF2B5EF4-FFF2-40B4-BE49-F238E27FC236}">
                <a16:creationId xmlns:a16="http://schemas.microsoft.com/office/drawing/2014/main" id="{7368BFCD-520F-7441-A8BF-797B2C9C2C90}"/>
              </a:ext>
            </a:extLst>
          </p:cNvPr>
          <p:cNvSpPr>
            <a:spLocks noGrp="1"/>
          </p:cNvSpPr>
          <p:nvPr>
            <p:ph type="pic" sz="quarter" idx="30" hasCustomPrompt="1"/>
          </p:nvPr>
        </p:nvSpPr>
        <p:spPr>
          <a:xfrm>
            <a:off x="1559583" y="2437353"/>
            <a:ext cx="1382712" cy="1384300"/>
          </a:xfrm>
          <a:prstGeom prst="rect">
            <a:avLst/>
          </a:prstGeom>
        </p:spPr>
        <p:txBody>
          <a:bodyPr/>
          <a:lstStyle>
            <a:lvl1pPr marL="0" marR="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lvl1pPr>
          </a:lstStyle>
          <a:p>
            <a:pPr marL="0" marR="0" lvl="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p:txBody>
      </p:sp>
      <p:sp>
        <p:nvSpPr>
          <p:cNvPr id="21" name="Picture Placeholder 4">
            <a:extLst>
              <a:ext uri="{FF2B5EF4-FFF2-40B4-BE49-F238E27FC236}">
                <a16:creationId xmlns:a16="http://schemas.microsoft.com/office/drawing/2014/main" id="{84E5AE89-CF37-F64D-9AAD-E584BCA46984}"/>
              </a:ext>
            </a:extLst>
          </p:cNvPr>
          <p:cNvSpPr>
            <a:spLocks noGrp="1"/>
          </p:cNvSpPr>
          <p:nvPr>
            <p:ph type="pic" sz="quarter" idx="31" hasCustomPrompt="1"/>
          </p:nvPr>
        </p:nvSpPr>
        <p:spPr>
          <a:xfrm>
            <a:off x="9214178" y="2437353"/>
            <a:ext cx="1382712" cy="1384300"/>
          </a:xfrm>
          <a:prstGeom prst="rect">
            <a:avLst/>
          </a:prstGeom>
        </p:spPr>
        <p:txBody>
          <a:bodyPr/>
          <a:lstStyle>
            <a:lvl1pPr marL="0" marR="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lvl1pPr>
          </a:lstStyle>
          <a:p>
            <a:pPr marL="0" marR="0" lvl="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p:txBody>
      </p:sp>
      <p:sp>
        <p:nvSpPr>
          <p:cNvPr id="22" name="Picture Placeholder 4">
            <a:extLst>
              <a:ext uri="{FF2B5EF4-FFF2-40B4-BE49-F238E27FC236}">
                <a16:creationId xmlns:a16="http://schemas.microsoft.com/office/drawing/2014/main" id="{C70BC4B4-1779-154F-BB0F-2F7A8071758B}"/>
              </a:ext>
            </a:extLst>
          </p:cNvPr>
          <p:cNvSpPr>
            <a:spLocks noGrp="1"/>
          </p:cNvSpPr>
          <p:nvPr>
            <p:ph type="pic" sz="quarter" idx="32" hasCustomPrompt="1"/>
          </p:nvPr>
        </p:nvSpPr>
        <p:spPr>
          <a:xfrm>
            <a:off x="5383079" y="2437353"/>
            <a:ext cx="1382712" cy="1384300"/>
          </a:xfrm>
          <a:prstGeom prst="rect">
            <a:avLst/>
          </a:prstGeom>
        </p:spPr>
        <p:txBody>
          <a:bodyPr/>
          <a:lstStyle>
            <a:lvl1pPr marL="0" marR="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lvl1pPr>
          </a:lstStyle>
          <a:p>
            <a:pPr marL="0" marR="0" lvl="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p:txBody>
      </p:sp>
      <p:sp>
        <p:nvSpPr>
          <p:cNvPr id="15" name="Text Placeholder 34">
            <a:extLst>
              <a:ext uri="{FF2B5EF4-FFF2-40B4-BE49-F238E27FC236}">
                <a16:creationId xmlns:a16="http://schemas.microsoft.com/office/drawing/2014/main" id="{BA7258BD-3EED-4B5E-AE48-E2CF0B9AD0F1}"/>
              </a:ext>
            </a:extLst>
          </p:cNvPr>
          <p:cNvSpPr>
            <a:spLocks noGrp="1"/>
          </p:cNvSpPr>
          <p:nvPr>
            <p:ph type="body" sz="quarter" idx="33" hasCustomPrompt="1"/>
          </p:nvPr>
        </p:nvSpPr>
        <p:spPr>
          <a:xfrm>
            <a:off x="4408923" y="4285596"/>
            <a:ext cx="3328416" cy="2023806"/>
          </a:xfrm>
          <a:prstGeom prst="rect">
            <a:avLst/>
          </a:prstGeom>
        </p:spPr>
        <p:txBody>
          <a:bodyPr lIns="183600" tIns="146304" rIns="183600" bIns="147600" anchor="t" anchorCtr="0">
            <a:noAutofit/>
          </a:bodyPr>
          <a:lstStyle>
            <a:lvl1pPr marL="0" indent="0" algn="ctr">
              <a:buFont typeface="Arial" panose="020B0604020202020204" pitchFamily="34" charset="0"/>
              <a:buNone/>
              <a:defRPr sz="1600">
                <a:latin typeface="+mn-lt"/>
              </a:defRPr>
            </a:lvl1pPr>
            <a:lvl2pPr marL="0" indent="0" algn="ctr">
              <a:buNone/>
              <a:defRPr sz="1600">
                <a:latin typeface="+mn-lt"/>
              </a:defRPr>
            </a:lvl2pPr>
            <a:lvl3pPr>
              <a:defRPr sz="1600">
                <a:latin typeface="+mn-lt"/>
              </a:defRPr>
            </a:lvl3pPr>
            <a:lvl4pPr>
              <a:defRPr sz="1600">
                <a:latin typeface="+mn-lt"/>
              </a:defRPr>
            </a:lvl4pPr>
            <a:lvl5pPr>
              <a:defRPr sz="1600">
                <a:latin typeface="+mn-lt"/>
              </a:defRPr>
            </a:lvl5pPr>
          </a:lstStyle>
          <a:p>
            <a:pPr marL="0" lvl="1" algn="ctr">
              <a:defRPr/>
            </a:pPr>
            <a:r>
              <a:rPr lang="en-US" sz="1600">
                <a:solidFill>
                  <a:srgbClr val="1A1A1A"/>
                </a:solidFill>
                <a:cs typeface="Segoe UI Semilight" panose="020B0402040204020203" pitchFamily="34" charset="0"/>
              </a:rPr>
              <a:t>Lorem ipsum dolor sit </a:t>
            </a:r>
            <a:r>
              <a:rPr lang="en-US" sz="1600" err="1">
                <a:solidFill>
                  <a:srgbClr val="1A1A1A"/>
                </a:solidFill>
                <a:cs typeface="Segoe UI Semilight" panose="020B0402040204020203" pitchFamily="34" charset="0"/>
              </a:rPr>
              <a:t>amet</a:t>
            </a:r>
            <a:r>
              <a:rPr lang="en-US" sz="1600">
                <a:solidFill>
                  <a:srgbClr val="1A1A1A"/>
                </a:solidFill>
                <a:cs typeface="Segoe UI Semilight" panose="020B0402040204020203" pitchFamily="34" charset="0"/>
              </a:rPr>
              <a:t>, </a:t>
            </a:r>
            <a:r>
              <a:rPr lang="en-US" sz="1600" err="1">
                <a:solidFill>
                  <a:srgbClr val="1A1A1A"/>
                </a:solidFill>
                <a:cs typeface="Segoe UI Semilight" panose="020B0402040204020203" pitchFamily="34" charset="0"/>
              </a:rPr>
              <a:t>consectetur</a:t>
            </a:r>
            <a:r>
              <a:rPr lang="en-US" sz="1600">
                <a:solidFill>
                  <a:srgbClr val="1A1A1A"/>
                </a:solidFill>
                <a:cs typeface="Segoe UI Semilight" panose="020B0402040204020203" pitchFamily="34" charset="0"/>
              </a:rPr>
              <a:t> </a:t>
            </a:r>
            <a:r>
              <a:rPr lang="en-US" sz="1600" err="1">
                <a:solidFill>
                  <a:srgbClr val="1A1A1A"/>
                </a:solidFill>
                <a:cs typeface="Segoe UI Semilight" panose="020B0402040204020203" pitchFamily="34" charset="0"/>
              </a:rPr>
              <a:t>adipiscing</a:t>
            </a:r>
            <a:r>
              <a:rPr lang="en-US" sz="1600">
                <a:solidFill>
                  <a:srgbClr val="1A1A1A"/>
                </a:solidFill>
                <a:cs typeface="Segoe UI Semilight" panose="020B0402040204020203" pitchFamily="34" charset="0"/>
              </a:rPr>
              <a:t> </a:t>
            </a:r>
            <a:r>
              <a:rPr lang="en-US" sz="1600" err="1">
                <a:solidFill>
                  <a:srgbClr val="1A1A1A"/>
                </a:solidFill>
                <a:cs typeface="Segoe UI Semilight" panose="020B0402040204020203" pitchFamily="34" charset="0"/>
              </a:rPr>
              <a:t>elit</a:t>
            </a:r>
            <a:r>
              <a:rPr lang="en-US" sz="1600">
                <a:solidFill>
                  <a:srgbClr val="1A1A1A"/>
                </a:solidFill>
                <a:cs typeface="Segoe UI Semilight" panose="020B0402040204020203" pitchFamily="34" charset="0"/>
              </a:rPr>
              <a:t>. </a:t>
            </a:r>
          </a:p>
        </p:txBody>
      </p:sp>
      <p:sp>
        <p:nvSpPr>
          <p:cNvPr id="16" name="Text Placeholder 34">
            <a:extLst>
              <a:ext uri="{FF2B5EF4-FFF2-40B4-BE49-F238E27FC236}">
                <a16:creationId xmlns:a16="http://schemas.microsoft.com/office/drawing/2014/main" id="{DD4F5D8D-DB99-41AC-9D2E-576B447A1A0B}"/>
              </a:ext>
            </a:extLst>
          </p:cNvPr>
          <p:cNvSpPr>
            <a:spLocks noGrp="1"/>
          </p:cNvSpPr>
          <p:nvPr>
            <p:ph type="body" sz="quarter" idx="34" hasCustomPrompt="1"/>
          </p:nvPr>
        </p:nvSpPr>
        <p:spPr>
          <a:xfrm>
            <a:off x="8231115" y="4281641"/>
            <a:ext cx="3328416" cy="2023806"/>
          </a:xfrm>
          <a:prstGeom prst="rect">
            <a:avLst/>
          </a:prstGeom>
        </p:spPr>
        <p:txBody>
          <a:bodyPr lIns="183600" tIns="146304" rIns="183600" bIns="147600" anchor="t" anchorCtr="0">
            <a:noAutofit/>
          </a:bodyPr>
          <a:lstStyle>
            <a:lvl1pPr marL="0" indent="0" algn="ctr">
              <a:buFont typeface="Arial" panose="020B0604020202020204" pitchFamily="34" charset="0"/>
              <a:buNone/>
              <a:defRPr sz="1600">
                <a:latin typeface="+mn-lt"/>
              </a:defRPr>
            </a:lvl1pPr>
            <a:lvl2pPr marL="0" indent="0" algn="ctr">
              <a:buNone/>
              <a:defRPr sz="1600">
                <a:latin typeface="+mn-lt"/>
              </a:defRPr>
            </a:lvl2pPr>
            <a:lvl3pPr>
              <a:defRPr sz="1600">
                <a:latin typeface="+mn-lt"/>
              </a:defRPr>
            </a:lvl3pPr>
            <a:lvl4pPr>
              <a:defRPr sz="1600">
                <a:latin typeface="+mn-lt"/>
              </a:defRPr>
            </a:lvl4pPr>
            <a:lvl5pPr>
              <a:defRPr sz="1600">
                <a:latin typeface="+mn-lt"/>
              </a:defRPr>
            </a:lvl5pPr>
          </a:lstStyle>
          <a:p>
            <a:pPr marL="0" lvl="1" algn="ctr">
              <a:defRPr/>
            </a:pPr>
            <a:r>
              <a:rPr lang="en-US" sz="1600">
                <a:solidFill>
                  <a:srgbClr val="1A1A1A"/>
                </a:solidFill>
                <a:cs typeface="Segoe UI Semilight" panose="020B0402040204020203" pitchFamily="34" charset="0"/>
              </a:rPr>
              <a:t>Lorem ipsum dolor sit </a:t>
            </a:r>
            <a:r>
              <a:rPr lang="en-US" sz="1600" err="1">
                <a:solidFill>
                  <a:srgbClr val="1A1A1A"/>
                </a:solidFill>
                <a:cs typeface="Segoe UI Semilight" panose="020B0402040204020203" pitchFamily="34" charset="0"/>
              </a:rPr>
              <a:t>amet</a:t>
            </a:r>
            <a:r>
              <a:rPr lang="en-US" sz="1600">
                <a:solidFill>
                  <a:srgbClr val="1A1A1A"/>
                </a:solidFill>
                <a:cs typeface="Segoe UI Semilight" panose="020B0402040204020203" pitchFamily="34" charset="0"/>
              </a:rPr>
              <a:t>, </a:t>
            </a:r>
            <a:r>
              <a:rPr lang="en-US" sz="1600" err="1">
                <a:solidFill>
                  <a:srgbClr val="1A1A1A"/>
                </a:solidFill>
                <a:cs typeface="Segoe UI Semilight" panose="020B0402040204020203" pitchFamily="34" charset="0"/>
              </a:rPr>
              <a:t>consectetur</a:t>
            </a:r>
            <a:r>
              <a:rPr lang="en-US" sz="1600">
                <a:solidFill>
                  <a:srgbClr val="1A1A1A"/>
                </a:solidFill>
                <a:cs typeface="Segoe UI Semilight" panose="020B0402040204020203" pitchFamily="34" charset="0"/>
              </a:rPr>
              <a:t> </a:t>
            </a:r>
            <a:r>
              <a:rPr lang="en-US" sz="1600" err="1">
                <a:solidFill>
                  <a:srgbClr val="1A1A1A"/>
                </a:solidFill>
                <a:cs typeface="Segoe UI Semilight" panose="020B0402040204020203" pitchFamily="34" charset="0"/>
              </a:rPr>
              <a:t>adipiscing</a:t>
            </a:r>
            <a:r>
              <a:rPr lang="en-US" sz="1600">
                <a:solidFill>
                  <a:srgbClr val="1A1A1A"/>
                </a:solidFill>
                <a:cs typeface="Segoe UI Semilight" panose="020B0402040204020203" pitchFamily="34" charset="0"/>
              </a:rPr>
              <a:t> </a:t>
            </a:r>
            <a:r>
              <a:rPr lang="en-US" sz="1600" err="1">
                <a:solidFill>
                  <a:srgbClr val="1A1A1A"/>
                </a:solidFill>
                <a:cs typeface="Segoe UI Semilight" panose="020B0402040204020203" pitchFamily="34" charset="0"/>
              </a:rPr>
              <a:t>elit</a:t>
            </a:r>
            <a:r>
              <a:rPr lang="en-US" sz="1600">
                <a:solidFill>
                  <a:srgbClr val="1A1A1A"/>
                </a:solidFill>
                <a:cs typeface="Segoe UI Semilight" panose="020B0402040204020203" pitchFamily="34" charset="0"/>
              </a:rPr>
              <a:t>. </a:t>
            </a:r>
          </a:p>
        </p:txBody>
      </p:sp>
    </p:spTree>
    <p:extLst>
      <p:ext uri="{BB962C8B-B14F-4D97-AF65-F5344CB8AC3E}">
        <p14:creationId xmlns:p14="http://schemas.microsoft.com/office/powerpoint/2010/main" val="3992159737"/>
      </p:ext>
    </p:extLst>
  </p:cSld>
  <p:clrMapOvr>
    <a:masterClrMapping/>
  </p:clrMapOvr>
  <p:transition>
    <p:fade/>
  </p:transition>
  <p:extLst>
    <p:ext uri="{DCECCB84-F9BA-43D5-87BE-67443E8EF086}">
      <p15:sldGuideLst xmlns:p15="http://schemas.microsoft.com/office/powerpoint/2012/main">
        <p15:guide id="1" orient="horz" pos="3024">
          <p15:clr>
            <a:srgbClr val="FBAE4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Capabilities 3">
    <p:spTree>
      <p:nvGrpSpPr>
        <p:cNvPr id="1" name=""/>
        <p:cNvGrpSpPr/>
        <p:nvPr/>
      </p:nvGrpSpPr>
      <p:grpSpPr>
        <a:xfrm>
          <a:off x="0" y="0"/>
          <a:ext cx="0" cy="0"/>
          <a:chOff x="0" y="0"/>
          <a:chExt cx="0" cy="0"/>
        </a:xfrm>
      </p:grpSpPr>
      <p:cxnSp>
        <p:nvCxnSpPr>
          <p:cNvPr id="6" name="Straight Connector 5" descr="connector">
            <a:extLst>
              <a:ext uri="{FF2B5EF4-FFF2-40B4-BE49-F238E27FC236}">
                <a16:creationId xmlns:a16="http://schemas.microsoft.com/office/drawing/2014/main" id="{0C090C58-9012-4AE4-BBF5-C1781D2902BF}"/>
              </a:ext>
            </a:extLst>
          </p:cNvPr>
          <p:cNvCxnSpPr>
            <a:cxnSpLocks/>
          </p:cNvCxnSpPr>
          <p:nvPr userDrawn="1"/>
        </p:nvCxnSpPr>
        <p:spPr>
          <a:xfrm>
            <a:off x="3291677" y="3881337"/>
            <a:ext cx="1172350" cy="0"/>
          </a:xfrm>
          <a:prstGeom prst="line">
            <a:avLst/>
          </a:prstGeom>
          <a:ln>
            <a:solidFill>
              <a:srgbClr val="0078D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 name="Straight Connector 9" descr="conector">
            <a:extLst>
              <a:ext uri="{FF2B5EF4-FFF2-40B4-BE49-F238E27FC236}">
                <a16:creationId xmlns:a16="http://schemas.microsoft.com/office/drawing/2014/main" id="{69D501FE-FD6E-4A6A-95F3-EB5808C23CC7}"/>
              </a:ext>
            </a:extLst>
          </p:cNvPr>
          <p:cNvCxnSpPr>
            <a:cxnSpLocks/>
          </p:cNvCxnSpPr>
          <p:nvPr userDrawn="1"/>
        </p:nvCxnSpPr>
        <p:spPr>
          <a:xfrm>
            <a:off x="5508156" y="3881337"/>
            <a:ext cx="1172350" cy="0"/>
          </a:xfrm>
          <a:prstGeom prst="line">
            <a:avLst/>
          </a:prstGeom>
          <a:ln>
            <a:solidFill>
              <a:srgbClr val="0078D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 name="Straight Connector 13" descr="connector">
            <a:extLst>
              <a:ext uri="{FF2B5EF4-FFF2-40B4-BE49-F238E27FC236}">
                <a16:creationId xmlns:a16="http://schemas.microsoft.com/office/drawing/2014/main" id="{914328CD-0FE9-4495-A93F-CBED8DA1F317}"/>
              </a:ext>
            </a:extLst>
          </p:cNvPr>
          <p:cNvCxnSpPr>
            <a:cxnSpLocks/>
          </p:cNvCxnSpPr>
          <p:nvPr userDrawn="1"/>
        </p:nvCxnSpPr>
        <p:spPr>
          <a:xfrm>
            <a:off x="7753048" y="3881337"/>
            <a:ext cx="1172350" cy="0"/>
          </a:xfrm>
          <a:prstGeom prst="line">
            <a:avLst/>
          </a:prstGeom>
          <a:ln>
            <a:solidFill>
              <a:srgbClr val="0078D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descr="connector">
            <a:extLst>
              <a:ext uri="{FF2B5EF4-FFF2-40B4-BE49-F238E27FC236}">
                <a16:creationId xmlns:a16="http://schemas.microsoft.com/office/drawing/2014/main" id="{94ED7E9B-D124-4A50-A78C-50C587339E59}"/>
              </a:ext>
            </a:extLst>
          </p:cNvPr>
          <p:cNvCxnSpPr>
            <a:cxnSpLocks/>
          </p:cNvCxnSpPr>
          <p:nvPr userDrawn="1"/>
        </p:nvCxnSpPr>
        <p:spPr>
          <a:xfrm>
            <a:off x="1015311" y="3881337"/>
            <a:ext cx="1172350" cy="0"/>
          </a:xfrm>
          <a:prstGeom prst="line">
            <a:avLst/>
          </a:prstGeom>
          <a:ln>
            <a:solidFill>
              <a:srgbClr val="0078D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1" name="Straight Connector 20" descr="connector">
            <a:extLst>
              <a:ext uri="{FF2B5EF4-FFF2-40B4-BE49-F238E27FC236}">
                <a16:creationId xmlns:a16="http://schemas.microsoft.com/office/drawing/2014/main" id="{C04A99C4-15BF-4735-B016-A7ECC041E952}"/>
              </a:ext>
            </a:extLst>
          </p:cNvPr>
          <p:cNvCxnSpPr>
            <a:cxnSpLocks/>
          </p:cNvCxnSpPr>
          <p:nvPr userDrawn="1"/>
        </p:nvCxnSpPr>
        <p:spPr>
          <a:xfrm>
            <a:off x="9986435" y="3881337"/>
            <a:ext cx="1172350" cy="0"/>
          </a:xfrm>
          <a:prstGeom prst="line">
            <a:avLst/>
          </a:prstGeom>
          <a:ln>
            <a:solidFill>
              <a:srgbClr val="0078D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6" name="Text Placeholder 34">
            <a:extLst>
              <a:ext uri="{FF2B5EF4-FFF2-40B4-BE49-F238E27FC236}">
                <a16:creationId xmlns:a16="http://schemas.microsoft.com/office/drawing/2014/main" id="{A5DC90A3-FBF6-4526-980A-34872CB1D1DE}"/>
              </a:ext>
            </a:extLst>
          </p:cNvPr>
          <p:cNvSpPr>
            <a:spLocks noGrp="1"/>
          </p:cNvSpPr>
          <p:nvPr>
            <p:ph type="body" sz="quarter" idx="16" hasCustomPrompt="1"/>
          </p:nvPr>
        </p:nvSpPr>
        <p:spPr>
          <a:xfrm>
            <a:off x="2844811" y="4017637"/>
            <a:ext cx="2000813" cy="1897474"/>
          </a:xfrm>
          <a:prstGeom prst="rect">
            <a:avLst/>
          </a:prstGeom>
        </p:spPr>
        <p:txBody>
          <a:bodyPr lIns="91440" tIns="91440" rIns="91440" bIns="91440" anchor="t" anchorCtr="0">
            <a:noAutofit/>
          </a:bodyPr>
          <a:lstStyle>
            <a:lvl1pPr marL="0" indent="0" algn="ctr" defTabSz="914289" fontAlgn="base">
              <a:lnSpc>
                <a:spcPct val="90000"/>
              </a:lnSpc>
              <a:spcBef>
                <a:spcPct val="0"/>
              </a:spcBef>
              <a:spcAft>
                <a:spcPct val="0"/>
              </a:spcAft>
              <a:buFont typeface="Arial" panose="020B0604020202020204" pitchFamily="34" charset="0"/>
              <a:buNone/>
              <a:defRPr sz="16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algn="ctr" defTabSz="932472" fontAlgn="base">
              <a:lnSpc>
                <a:spcPct val="90000"/>
              </a:lnSpc>
              <a:spcBef>
                <a:spcPct val="0"/>
              </a:spcBef>
              <a:spcAft>
                <a:spcPct val="0"/>
              </a:spcAft>
            </a:pPr>
            <a:r>
              <a:rPr lang="en-US" sz="1600">
                <a:solidFill>
                  <a:schemeClr val="tx1"/>
                </a:solidFill>
                <a:ea typeface="Segoe UI" pitchFamily="34" charset="0"/>
                <a:cs typeface="Segoe UI" pitchFamily="34" charset="0"/>
              </a:rPr>
              <a:t>Lorem ipsum dolor sit </a:t>
            </a:r>
            <a:r>
              <a:rPr lang="en-US" sz="1600" err="1">
                <a:solidFill>
                  <a:schemeClr val="tx1"/>
                </a:solidFill>
                <a:ea typeface="Segoe UI" pitchFamily="34" charset="0"/>
                <a:cs typeface="Segoe UI" pitchFamily="34" charset="0"/>
              </a:rPr>
              <a:t>amet</a:t>
            </a:r>
            <a:r>
              <a:rPr lang="en-US" sz="1600">
                <a:solidFill>
                  <a:schemeClr val="tx1"/>
                </a:solidFill>
                <a:ea typeface="Segoe UI" pitchFamily="34" charset="0"/>
                <a:cs typeface="Segoe UI" pitchFamily="34" charset="0"/>
              </a:rPr>
              <a:t>, </a:t>
            </a:r>
            <a:r>
              <a:rPr lang="en-US" sz="1600" err="1">
                <a:solidFill>
                  <a:schemeClr val="tx1"/>
                </a:solidFill>
                <a:ea typeface="Segoe UI" pitchFamily="34" charset="0"/>
                <a:cs typeface="Segoe UI" pitchFamily="34" charset="0"/>
              </a:rPr>
              <a:t>consectetur</a:t>
            </a:r>
            <a:r>
              <a:rPr lang="en-US" sz="1600">
                <a:solidFill>
                  <a:schemeClr val="tx1"/>
                </a:solidFill>
                <a:ea typeface="Segoe UI" pitchFamily="34" charset="0"/>
                <a:cs typeface="Segoe UI" pitchFamily="34" charset="0"/>
              </a:rPr>
              <a:t> </a:t>
            </a:r>
            <a:r>
              <a:rPr lang="en-US" sz="1600" err="1">
                <a:solidFill>
                  <a:schemeClr val="tx1"/>
                </a:solidFill>
                <a:ea typeface="Segoe UI" pitchFamily="34" charset="0"/>
                <a:cs typeface="Segoe UI" pitchFamily="34" charset="0"/>
              </a:rPr>
              <a:t>adipiscing</a:t>
            </a:r>
            <a:r>
              <a:rPr lang="en-US" sz="1600">
                <a:solidFill>
                  <a:schemeClr val="tx1"/>
                </a:solidFill>
                <a:ea typeface="Segoe UI" pitchFamily="34" charset="0"/>
                <a:cs typeface="Segoe UI" pitchFamily="34" charset="0"/>
              </a:rPr>
              <a:t> </a:t>
            </a:r>
            <a:r>
              <a:rPr lang="en-US" sz="1600" err="1">
                <a:solidFill>
                  <a:schemeClr val="tx1"/>
                </a:solidFill>
                <a:ea typeface="Segoe UI" pitchFamily="34" charset="0"/>
                <a:cs typeface="Segoe UI" pitchFamily="34" charset="0"/>
              </a:rPr>
              <a:t>elit</a:t>
            </a:r>
            <a:r>
              <a:rPr lang="en-US" sz="1600">
                <a:solidFill>
                  <a:schemeClr val="tx1"/>
                </a:solidFill>
                <a:ea typeface="Segoe UI" pitchFamily="34" charset="0"/>
                <a:cs typeface="Segoe UI" pitchFamily="34" charset="0"/>
              </a:rPr>
              <a:t>. </a:t>
            </a:r>
          </a:p>
        </p:txBody>
      </p:sp>
      <p:sp>
        <p:nvSpPr>
          <p:cNvPr id="27" name="Text Placeholder 34">
            <a:extLst>
              <a:ext uri="{FF2B5EF4-FFF2-40B4-BE49-F238E27FC236}">
                <a16:creationId xmlns:a16="http://schemas.microsoft.com/office/drawing/2014/main" id="{1CFC386F-343A-4622-A566-FA31280E80AB}"/>
              </a:ext>
            </a:extLst>
          </p:cNvPr>
          <p:cNvSpPr>
            <a:spLocks noGrp="1"/>
          </p:cNvSpPr>
          <p:nvPr>
            <p:ph type="body" sz="quarter" idx="17" hasCustomPrompt="1"/>
          </p:nvPr>
        </p:nvSpPr>
        <p:spPr>
          <a:xfrm>
            <a:off x="5087276" y="4017637"/>
            <a:ext cx="2002536" cy="1897474"/>
          </a:xfrm>
          <a:prstGeom prst="rect">
            <a:avLst/>
          </a:prstGeom>
        </p:spPr>
        <p:txBody>
          <a:bodyPr lIns="91440" tIns="91440" rIns="91440" bIns="91440" anchor="t" anchorCtr="0">
            <a:noAutofit/>
          </a:bodyPr>
          <a:lstStyle>
            <a:lvl1pPr marL="0" indent="0" algn="ctr" defTabSz="914289" fontAlgn="base">
              <a:lnSpc>
                <a:spcPct val="90000"/>
              </a:lnSpc>
              <a:spcBef>
                <a:spcPct val="0"/>
              </a:spcBef>
              <a:spcAft>
                <a:spcPct val="0"/>
              </a:spcAft>
              <a:buFont typeface="Arial" panose="020B0604020202020204" pitchFamily="34" charset="0"/>
              <a:buNone/>
              <a:defRPr sz="16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algn="ctr" defTabSz="932472" fontAlgn="base">
              <a:lnSpc>
                <a:spcPct val="90000"/>
              </a:lnSpc>
              <a:spcBef>
                <a:spcPct val="0"/>
              </a:spcBef>
              <a:spcAft>
                <a:spcPct val="0"/>
              </a:spcAft>
            </a:pPr>
            <a:r>
              <a:rPr lang="en-US" sz="1600">
                <a:solidFill>
                  <a:schemeClr val="tx1"/>
                </a:solidFill>
                <a:ea typeface="Segoe UI" pitchFamily="34" charset="0"/>
                <a:cs typeface="Segoe UI" pitchFamily="34" charset="0"/>
              </a:rPr>
              <a:t>Lorem ipsum dolor sit </a:t>
            </a:r>
            <a:r>
              <a:rPr lang="en-US" sz="1600" err="1">
                <a:solidFill>
                  <a:schemeClr val="tx1"/>
                </a:solidFill>
                <a:ea typeface="Segoe UI" pitchFamily="34" charset="0"/>
                <a:cs typeface="Segoe UI" pitchFamily="34" charset="0"/>
              </a:rPr>
              <a:t>amet</a:t>
            </a:r>
            <a:r>
              <a:rPr lang="en-US" sz="1600">
                <a:solidFill>
                  <a:schemeClr val="tx1"/>
                </a:solidFill>
                <a:ea typeface="Segoe UI" pitchFamily="34" charset="0"/>
                <a:cs typeface="Segoe UI" pitchFamily="34" charset="0"/>
              </a:rPr>
              <a:t>, </a:t>
            </a:r>
            <a:r>
              <a:rPr lang="en-US" sz="1600" err="1">
                <a:solidFill>
                  <a:schemeClr val="tx1"/>
                </a:solidFill>
                <a:ea typeface="Segoe UI" pitchFamily="34" charset="0"/>
                <a:cs typeface="Segoe UI" pitchFamily="34" charset="0"/>
              </a:rPr>
              <a:t>consectetur</a:t>
            </a:r>
            <a:r>
              <a:rPr lang="en-US" sz="1600">
                <a:solidFill>
                  <a:schemeClr val="tx1"/>
                </a:solidFill>
                <a:ea typeface="Segoe UI" pitchFamily="34" charset="0"/>
                <a:cs typeface="Segoe UI" pitchFamily="34" charset="0"/>
              </a:rPr>
              <a:t> </a:t>
            </a:r>
            <a:r>
              <a:rPr lang="en-US" sz="1600" err="1">
                <a:solidFill>
                  <a:schemeClr val="tx1"/>
                </a:solidFill>
                <a:ea typeface="Segoe UI" pitchFamily="34" charset="0"/>
                <a:cs typeface="Segoe UI" pitchFamily="34" charset="0"/>
              </a:rPr>
              <a:t>adipiscing</a:t>
            </a:r>
            <a:r>
              <a:rPr lang="en-US" sz="1600">
                <a:solidFill>
                  <a:schemeClr val="tx1"/>
                </a:solidFill>
                <a:ea typeface="Segoe UI" pitchFamily="34" charset="0"/>
                <a:cs typeface="Segoe UI" pitchFamily="34" charset="0"/>
              </a:rPr>
              <a:t> </a:t>
            </a:r>
            <a:r>
              <a:rPr lang="en-US" sz="1600" err="1">
                <a:solidFill>
                  <a:schemeClr val="tx1"/>
                </a:solidFill>
                <a:ea typeface="Segoe UI" pitchFamily="34" charset="0"/>
                <a:cs typeface="Segoe UI" pitchFamily="34" charset="0"/>
              </a:rPr>
              <a:t>elit</a:t>
            </a:r>
            <a:r>
              <a:rPr lang="en-US" sz="1600">
                <a:solidFill>
                  <a:schemeClr val="tx1"/>
                </a:solidFill>
                <a:ea typeface="Segoe UI" pitchFamily="34" charset="0"/>
                <a:cs typeface="Segoe UI" pitchFamily="34" charset="0"/>
              </a:rPr>
              <a:t>. </a:t>
            </a:r>
          </a:p>
        </p:txBody>
      </p:sp>
      <p:sp>
        <p:nvSpPr>
          <p:cNvPr id="28" name="Text Placeholder 34">
            <a:extLst>
              <a:ext uri="{FF2B5EF4-FFF2-40B4-BE49-F238E27FC236}">
                <a16:creationId xmlns:a16="http://schemas.microsoft.com/office/drawing/2014/main" id="{AA208433-3AB2-4F06-B07E-C078EA7EB514}"/>
              </a:ext>
            </a:extLst>
          </p:cNvPr>
          <p:cNvSpPr>
            <a:spLocks noGrp="1"/>
          </p:cNvSpPr>
          <p:nvPr>
            <p:ph type="body" sz="quarter" idx="18" hasCustomPrompt="1"/>
          </p:nvPr>
        </p:nvSpPr>
        <p:spPr>
          <a:xfrm>
            <a:off x="7331465" y="4017637"/>
            <a:ext cx="2002536" cy="1897474"/>
          </a:xfrm>
          <a:prstGeom prst="rect">
            <a:avLst/>
          </a:prstGeom>
        </p:spPr>
        <p:txBody>
          <a:bodyPr lIns="91440" tIns="91440" rIns="91440" bIns="91440" anchor="t" anchorCtr="0">
            <a:noAutofit/>
          </a:bodyPr>
          <a:lstStyle>
            <a:lvl1pPr marL="0" indent="0" algn="ctr" defTabSz="914289" fontAlgn="base">
              <a:lnSpc>
                <a:spcPct val="90000"/>
              </a:lnSpc>
              <a:spcBef>
                <a:spcPct val="0"/>
              </a:spcBef>
              <a:spcAft>
                <a:spcPct val="0"/>
              </a:spcAft>
              <a:buFont typeface="Arial" panose="020B0604020202020204" pitchFamily="34" charset="0"/>
              <a:buNone/>
              <a:defRPr sz="16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algn="ctr" defTabSz="932472" fontAlgn="base">
              <a:lnSpc>
                <a:spcPct val="90000"/>
              </a:lnSpc>
              <a:spcBef>
                <a:spcPct val="0"/>
              </a:spcBef>
              <a:spcAft>
                <a:spcPct val="0"/>
              </a:spcAft>
            </a:pPr>
            <a:r>
              <a:rPr lang="en-US" sz="1600">
                <a:solidFill>
                  <a:schemeClr val="tx1"/>
                </a:solidFill>
                <a:ea typeface="Segoe UI" pitchFamily="34" charset="0"/>
                <a:cs typeface="Segoe UI" pitchFamily="34" charset="0"/>
              </a:rPr>
              <a:t>Lorem ipsum dolor sit </a:t>
            </a:r>
            <a:r>
              <a:rPr lang="en-US" sz="1600" err="1">
                <a:solidFill>
                  <a:schemeClr val="tx1"/>
                </a:solidFill>
                <a:ea typeface="Segoe UI" pitchFamily="34" charset="0"/>
                <a:cs typeface="Segoe UI" pitchFamily="34" charset="0"/>
              </a:rPr>
              <a:t>amet</a:t>
            </a:r>
            <a:r>
              <a:rPr lang="en-US" sz="1600">
                <a:solidFill>
                  <a:schemeClr val="tx1"/>
                </a:solidFill>
                <a:ea typeface="Segoe UI" pitchFamily="34" charset="0"/>
                <a:cs typeface="Segoe UI" pitchFamily="34" charset="0"/>
              </a:rPr>
              <a:t>, </a:t>
            </a:r>
            <a:r>
              <a:rPr lang="en-US" sz="1600" err="1">
                <a:solidFill>
                  <a:schemeClr val="tx1"/>
                </a:solidFill>
                <a:ea typeface="Segoe UI" pitchFamily="34" charset="0"/>
                <a:cs typeface="Segoe UI" pitchFamily="34" charset="0"/>
              </a:rPr>
              <a:t>consectetur</a:t>
            </a:r>
            <a:r>
              <a:rPr lang="en-US" sz="1600">
                <a:solidFill>
                  <a:schemeClr val="tx1"/>
                </a:solidFill>
                <a:ea typeface="Segoe UI" pitchFamily="34" charset="0"/>
                <a:cs typeface="Segoe UI" pitchFamily="34" charset="0"/>
              </a:rPr>
              <a:t> </a:t>
            </a:r>
            <a:r>
              <a:rPr lang="en-US" sz="1600" err="1">
                <a:solidFill>
                  <a:schemeClr val="tx1"/>
                </a:solidFill>
                <a:ea typeface="Segoe UI" pitchFamily="34" charset="0"/>
                <a:cs typeface="Segoe UI" pitchFamily="34" charset="0"/>
              </a:rPr>
              <a:t>adipiscing</a:t>
            </a:r>
            <a:r>
              <a:rPr lang="en-US" sz="1600">
                <a:solidFill>
                  <a:schemeClr val="tx1"/>
                </a:solidFill>
                <a:ea typeface="Segoe UI" pitchFamily="34" charset="0"/>
                <a:cs typeface="Segoe UI" pitchFamily="34" charset="0"/>
              </a:rPr>
              <a:t> </a:t>
            </a:r>
            <a:r>
              <a:rPr lang="en-US" sz="1600" err="1">
                <a:solidFill>
                  <a:schemeClr val="tx1"/>
                </a:solidFill>
                <a:ea typeface="Segoe UI" pitchFamily="34" charset="0"/>
                <a:cs typeface="Segoe UI" pitchFamily="34" charset="0"/>
              </a:rPr>
              <a:t>elit</a:t>
            </a:r>
            <a:r>
              <a:rPr lang="en-US" sz="1600">
                <a:solidFill>
                  <a:schemeClr val="tx1"/>
                </a:solidFill>
                <a:ea typeface="Segoe UI" pitchFamily="34" charset="0"/>
                <a:cs typeface="Segoe UI" pitchFamily="34" charset="0"/>
              </a:rPr>
              <a:t>. </a:t>
            </a:r>
          </a:p>
        </p:txBody>
      </p:sp>
      <p:sp>
        <p:nvSpPr>
          <p:cNvPr id="29" name="Text Placeholder 34">
            <a:extLst>
              <a:ext uri="{FF2B5EF4-FFF2-40B4-BE49-F238E27FC236}">
                <a16:creationId xmlns:a16="http://schemas.microsoft.com/office/drawing/2014/main" id="{23A3BA86-020D-4836-A86F-380BE04B6D79}"/>
              </a:ext>
            </a:extLst>
          </p:cNvPr>
          <p:cNvSpPr>
            <a:spLocks noGrp="1"/>
          </p:cNvSpPr>
          <p:nvPr>
            <p:ph type="body" sz="quarter" idx="19" hasCustomPrompt="1"/>
          </p:nvPr>
        </p:nvSpPr>
        <p:spPr>
          <a:xfrm>
            <a:off x="9575655" y="4017636"/>
            <a:ext cx="2002536" cy="1897474"/>
          </a:xfrm>
          <a:prstGeom prst="rect">
            <a:avLst/>
          </a:prstGeom>
        </p:spPr>
        <p:txBody>
          <a:bodyPr lIns="91440" tIns="91440" rIns="91440" bIns="91440" anchor="t" anchorCtr="0">
            <a:noAutofit/>
          </a:bodyPr>
          <a:lstStyle>
            <a:lvl1pPr marL="0" indent="0" algn="ctr" defTabSz="914289" fontAlgn="base">
              <a:lnSpc>
                <a:spcPct val="90000"/>
              </a:lnSpc>
              <a:spcBef>
                <a:spcPct val="0"/>
              </a:spcBef>
              <a:spcAft>
                <a:spcPct val="0"/>
              </a:spcAft>
              <a:buFont typeface="Arial" panose="020B0604020202020204" pitchFamily="34" charset="0"/>
              <a:buNone/>
              <a:defRPr sz="16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algn="ctr" defTabSz="932472" fontAlgn="base">
              <a:lnSpc>
                <a:spcPct val="90000"/>
              </a:lnSpc>
              <a:spcBef>
                <a:spcPct val="0"/>
              </a:spcBef>
              <a:spcAft>
                <a:spcPct val="0"/>
              </a:spcAft>
            </a:pPr>
            <a:r>
              <a:rPr lang="en-US" sz="1600">
                <a:solidFill>
                  <a:schemeClr val="tx1"/>
                </a:solidFill>
                <a:ea typeface="Segoe UI" pitchFamily="34" charset="0"/>
                <a:cs typeface="Segoe UI" pitchFamily="34" charset="0"/>
              </a:rPr>
              <a:t>Lorem ipsum dolor sit </a:t>
            </a:r>
            <a:r>
              <a:rPr lang="en-US" sz="1600" err="1">
                <a:solidFill>
                  <a:schemeClr val="tx1"/>
                </a:solidFill>
                <a:ea typeface="Segoe UI" pitchFamily="34" charset="0"/>
                <a:cs typeface="Segoe UI" pitchFamily="34" charset="0"/>
              </a:rPr>
              <a:t>amet</a:t>
            </a:r>
            <a:r>
              <a:rPr lang="en-US" sz="1600">
                <a:solidFill>
                  <a:schemeClr val="tx1"/>
                </a:solidFill>
                <a:ea typeface="Segoe UI" pitchFamily="34" charset="0"/>
                <a:cs typeface="Segoe UI" pitchFamily="34" charset="0"/>
              </a:rPr>
              <a:t>, </a:t>
            </a:r>
            <a:r>
              <a:rPr lang="en-US" sz="1600" err="1">
                <a:solidFill>
                  <a:schemeClr val="tx1"/>
                </a:solidFill>
                <a:ea typeface="Segoe UI" pitchFamily="34" charset="0"/>
                <a:cs typeface="Segoe UI" pitchFamily="34" charset="0"/>
              </a:rPr>
              <a:t>consectetur</a:t>
            </a:r>
            <a:r>
              <a:rPr lang="en-US" sz="1600">
                <a:solidFill>
                  <a:schemeClr val="tx1"/>
                </a:solidFill>
                <a:ea typeface="Segoe UI" pitchFamily="34" charset="0"/>
                <a:cs typeface="Segoe UI" pitchFamily="34" charset="0"/>
              </a:rPr>
              <a:t> </a:t>
            </a:r>
            <a:r>
              <a:rPr lang="en-US" sz="1600" err="1">
                <a:solidFill>
                  <a:schemeClr val="tx1"/>
                </a:solidFill>
                <a:ea typeface="Segoe UI" pitchFamily="34" charset="0"/>
                <a:cs typeface="Segoe UI" pitchFamily="34" charset="0"/>
              </a:rPr>
              <a:t>adipiscing</a:t>
            </a:r>
            <a:r>
              <a:rPr lang="en-US" sz="1600">
                <a:solidFill>
                  <a:schemeClr val="tx1"/>
                </a:solidFill>
                <a:ea typeface="Segoe UI" pitchFamily="34" charset="0"/>
                <a:cs typeface="Segoe UI" pitchFamily="34" charset="0"/>
              </a:rPr>
              <a:t> </a:t>
            </a:r>
            <a:r>
              <a:rPr lang="en-US" sz="1600" err="1">
                <a:solidFill>
                  <a:schemeClr val="tx1"/>
                </a:solidFill>
                <a:ea typeface="Segoe UI" pitchFamily="34" charset="0"/>
                <a:cs typeface="Segoe UI" pitchFamily="34" charset="0"/>
              </a:rPr>
              <a:t>elit</a:t>
            </a:r>
            <a:r>
              <a:rPr lang="en-US" sz="1600">
                <a:solidFill>
                  <a:schemeClr val="tx1"/>
                </a:solidFill>
                <a:ea typeface="Segoe UI" pitchFamily="34" charset="0"/>
                <a:cs typeface="Segoe UI" pitchFamily="34" charset="0"/>
              </a:rPr>
              <a:t>. </a:t>
            </a:r>
          </a:p>
        </p:txBody>
      </p:sp>
      <p:sp>
        <p:nvSpPr>
          <p:cNvPr id="35" name="Text Placeholder 34">
            <a:extLst>
              <a:ext uri="{FF2B5EF4-FFF2-40B4-BE49-F238E27FC236}">
                <a16:creationId xmlns:a16="http://schemas.microsoft.com/office/drawing/2014/main" id="{69036683-F8CF-439B-85A5-E430FE19CB8B}"/>
              </a:ext>
            </a:extLst>
          </p:cNvPr>
          <p:cNvSpPr>
            <a:spLocks noGrp="1"/>
          </p:cNvSpPr>
          <p:nvPr>
            <p:ph type="body" sz="quarter" idx="25" hasCustomPrompt="1"/>
          </p:nvPr>
        </p:nvSpPr>
        <p:spPr>
          <a:xfrm>
            <a:off x="602345" y="4017636"/>
            <a:ext cx="2000813" cy="1897474"/>
          </a:xfrm>
          <a:prstGeom prst="rect">
            <a:avLst/>
          </a:prstGeom>
        </p:spPr>
        <p:txBody>
          <a:bodyPr lIns="91440" tIns="91440" rIns="91440" bIns="91440" anchor="t" anchorCtr="0">
            <a:noAutofit/>
          </a:bodyPr>
          <a:lstStyle>
            <a:lvl1pPr marL="0" indent="0" algn="ctr" defTabSz="914289" fontAlgn="base">
              <a:lnSpc>
                <a:spcPct val="90000"/>
              </a:lnSpc>
              <a:spcBef>
                <a:spcPct val="0"/>
              </a:spcBef>
              <a:spcAft>
                <a:spcPct val="0"/>
              </a:spcAft>
              <a:buFont typeface="Arial" panose="020B0604020202020204" pitchFamily="34" charset="0"/>
              <a:buNone/>
              <a:defRPr sz="16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algn="ctr" defTabSz="932472" fontAlgn="base">
              <a:lnSpc>
                <a:spcPct val="90000"/>
              </a:lnSpc>
              <a:spcBef>
                <a:spcPct val="0"/>
              </a:spcBef>
              <a:spcAft>
                <a:spcPct val="0"/>
              </a:spcAft>
            </a:pPr>
            <a:r>
              <a:rPr lang="en-US" sz="1600">
                <a:solidFill>
                  <a:schemeClr val="tx1"/>
                </a:solidFill>
                <a:ea typeface="Segoe UI" pitchFamily="34" charset="0"/>
                <a:cs typeface="Segoe UI" pitchFamily="34" charset="0"/>
              </a:rPr>
              <a:t>Lorem ipsum dolor sit </a:t>
            </a:r>
            <a:r>
              <a:rPr lang="en-US" sz="1600" err="1">
                <a:solidFill>
                  <a:schemeClr val="tx1"/>
                </a:solidFill>
                <a:ea typeface="Segoe UI" pitchFamily="34" charset="0"/>
                <a:cs typeface="Segoe UI" pitchFamily="34" charset="0"/>
              </a:rPr>
              <a:t>amet</a:t>
            </a:r>
            <a:r>
              <a:rPr lang="en-US" sz="1600">
                <a:solidFill>
                  <a:schemeClr val="tx1"/>
                </a:solidFill>
                <a:ea typeface="Segoe UI" pitchFamily="34" charset="0"/>
                <a:cs typeface="Segoe UI" pitchFamily="34" charset="0"/>
              </a:rPr>
              <a:t>, </a:t>
            </a:r>
            <a:r>
              <a:rPr lang="en-US" sz="1600" err="1">
                <a:solidFill>
                  <a:schemeClr val="tx1"/>
                </a:solidFill>
                <a:ea typeface="Segoe UI" pitchFamily="34" charset="0"/>
                <a:cs typeface="Segoe UI" pitchFamily="34" charset="0"/>
              </a:rPr>
              <a:t>consectetur</a:t>
            </a:r>
            <a:r>
              <a:rPr lang="en-US" sz="1600">
                <a:solidFill>
                  <a:schemeClr val="tx1"/>
                </a:solidFill>
                <a:ea typeface="Segoe UI" pitchFamily="34" charset="0"/>
                <a:cs typeface="Segoe UI" pitchFamily="34" charset="0"/>
              </a:rPr>
              <a:t> </a:t>
            </a:r>
            <a:r>
              <a:rPr lang="en-US" sz="1600" err="1">
                <a:solidFill>
                  <a:schemeClr val="tx1"/>
                </a:solidFill>
                <a:ea typeface="Segoe UI" pitchFamily="34" charset="0"/>
                <a:cs typeface="Segoe UI" pitchFamily="34" charset="0"/>
              </a:rPr>
              <a:t>adipiscing</a:t>
            </a:r>
            <a:r>
              <a:rPr lang="en-US" sz="1600">
                <a:solidFill>
                  <a:schemeClr val="tx1"/>
                </a:solidFill>
                <a:ea typeface="Segoe UI" pitchFamily="34" charset="0"/>
                <a:cs typeface="Segoe UI" pitchFamily="34" charset="0"/>
              </a:rPr>
              <a:t> </a:t>
            </a:r>
            <a:r>
              <a:rPr lang="en-US" sz="1600" err="1">
                <a:solidFill>
                  <a:schemeClr val="tx1"/>
                </a:solidFill>
                <a:ea typeface="Segoe UI" pitchFamily="34" charset="0"/>
                <a:cs typeface="Segoe UI" pitchFamily="34" charset="0"/>
              </a:rPr>
              <a:t>elit</a:t>
            </a:r>
            <a:r>
              <a:rPr lang="en-US" sz="1600">
                <a:solidFill>
                  <a:schemeClr val="tx1"/>
                </a:solidFill>
                <a:ea typeface="Segoe UI" pitchFamily="34" charset="0"/>
                <a:cs typeface="Segoe UI" pitchFamily="34" charset="0"/>
              </a:rPr>
              <a:t>. </a:t>
            </a:r>
          </a:p>
        </p:txBody>
      </p:sp>
      <p:sp>
        <p:nvSpPr>
          <p:cNvPr id="24" name="Title 16"/>
          <p:cNvSpPr>
            <a:spLocks noGrp="1"/>
          </p:cNvSpPr>
          <p:nvPr>
            <p:ph type="title" hasCustomPrompt="1"/>
          </p:nvPr>
        </p:nvSpPr>
        <p:spPr>
          <a:xfrm>
            <a:off x="588263" y="457200"/>
            <a:ext cx="10972800" cy="548640"/>
          </a:xfrm>
          <a:prstGeom prst="rect">
            <a:avLst/>
          </a:prstGeom>
        </p:spPr>
        <p:txBody>
          <a:bodyPr/>
          <a:lstStyle>
            <a:lvl1pPr>
              <a:defRPr/>
            </a:lvl1pPr>
          </a:lstStyle>
          <a:p>
            <a:r>
              <a:rPr lang="en-US"/>
              <a:t>Capabilities title</a:t>
            </a:r>
          </a:p>
        </p:txBody>
      </p:sp>
      <p:sp>
        <p:nvSpPr>
          <p:cNvPr id="25" name="Text Placeholder 30"/>
          <p:cNvSpPr>
            <a:spLocks noGrp="1"/>
          </p:cNvSpPr>
          <p:nvPr>
            <p:ph type="body" sz="quarter" idx="31" hasCustomPrompt="1"/>
          </p:nvPr>
        </p:nvSpPr>
        <p:spPr>
          <a:xfrm>
            <a:off x="588263" y="1435609"/>
            <a:ext cx="10972800" cy="307777"/>
          </a:xfrm>
          <a:prstGeom prst="rect">
            <a:avLst/>
          </a:prstGeom>
        </p:spPr>
        <p:txBody>
          <a:bodyPr anchor="ctr"/>
          <a:lstStyle>
            <a:lvl1pPr marL="0" indent="0">
              <a:buNone/>
              <a:defRPr sz="2000">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Description of process</a:t>
            </a:r>
          </a:p>
        </p:txBody>
      </p:sp>
      <p:sp>
        <p:nvSpPr>
          <p:cNvPr id="42" name="Text Placeholder 13"/>
          <p:cNvSpPr>
            <a:spLocks noGrp="1"/>
          </p:cNvSpPr>
          <p:nvPr>
            <p:ph type="body" sz="quarter" idx="33" hasCustomPrompt="1"/>
          </p:nvPr>
        </p:nvSpPr>
        <p:spPr>
          <a:xfrm>
            <a:off x="602345" y="3426887"/>
            <a:ext cx="2000813" cy="307777"/>
          </a:xfrm>
          <a:prstGeom prst="rect">
            <a:avLst/>
          </a:prstGeom>
        </p:spPr>
        <p:txBody>
          <a:bodyPr anchor="ctr"/>
          <a:lstStyle>
            <a:lvl1pPr marL="0" indent="0" algn="ctr">
              <a:buNone/>
              <a:defRPr sz="2000" b="1">
                <a:solidFill>
                  <a:schemeClr val="accent1"/>
                </a:solidFill>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Capability one</a:t>
            </a:r>
          </a:p>
        </p:txBody>
      </p:sp>
      <p:sp>
        <p:nvSpPr>
          <p:cNvPr id="43" name="Text Placeholder 13"/>
          <p:cNvSpPr>
            <a:spLocks noGrp="1"/>
          </p:cNvSpPr>
          <p:nvPr>
            <p:ph type="body" sz="quarter" idx="34" hasCustomPrompt="1"/>
          </p:nvPr>
        </p:nvSpPr>
        <p:spPr>
          <a:xfrm>
            <a:off x="2844810" y="3427944"/>
            <a:ext cx="2000813" cy="307777"/>
          </a:xfrm>
          <a:prstGeom prst="rect">
            <a:avLst/>
          </a:prstGeom>
        </p:spPr>
        <p:txBody>
          <a:bodyPr anchor="ctr"/>
          <a:lstStyle>
            <a:lvl1pPr marL="0" indent="0" algn="ctr">
              <a:buNone/>
              <a:defRPr sz="2000" b="1">
                <a:solidFill>
                  <a:schemeClr val="accent1"/>
                </a:solidFill>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Capability two</a:t>
            </a:r>
          </a:p>
        </p:txBody>
      </p:sp>
      <p:sp>
        <p:nvSpPr>
          <p:cNvPr id="44" name="Text Placeholder 13"/>
          <p:cNvSpPr>
            <a:spLocks noGrp="1"/>
          </p:cNvSpPr>
          <p:nvPr>
            <p:ph type="body" sz="quarter" idx="35" hasCustomPrompt="1"/>
          </p:nvPr>
        </p:nvSpPr>
        <p:spPr>
          <a:xfrm>
            <a:off x="5087275" y="3429000"/>
            <a:ext cx="2000813" cy="307777"/>
          </a:xfrm>
          <a:prstGeom prst="rect">
            <a:avLst/>
          </a:prstGeom>
        </p:spPr>
        <p:txBody>
          <a:bodyPr anchor="ctr"/>
          <a:lstStyle>
            <a:lvl1pPr marL="0" indent="0" algn="ctr">
              <a:buNone/>
              <a:defRPr sz="2000" b="1">
                <a:solidFill>
                  <a:schemeClr val="accent1"/>
                </a:solidFill>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Capability three</a:t>
            </a:r>
          </a:p>
        </p:txBody>
      </p:sp>
      <p:sp>
        <p:nvSpPr>
          <p:cNvPr id="45" name="Text Placeholder 13"/>
          <p:cNvSpPr>
            <a:spLocks noGrp="1"/>
          </p:cNvSpPr>
          <p:nvPr>
            <p:ph type="body" sz="quarter" idx="36" hasCustomPrompt="1"/>
          </p:nvPr>
        </p:nvSpPr>
        <p:spPr>
          <a:xfrm>
            <a:off x="7329740" y="3430057"/>
            <a:ext cx="2000813" cy="307777"/>
          </a:xfrm>
          <a:prstGeom prst="rect">
            <a:avLst/>
          </a:prstGeom>
        </p:spPr>
        <p:txBody>
          <a:bodyPr anchor="ctr"/>
          <a:lstStyle>
            <a:lvl1pPr marL="0" indent="0" algn="ctr">
              <a:buNone/>
              <a:defRPr sz="2000" b="1">
                <a:solidFill>
                  <a:schemeClr val="accent1"/>
                </a:solidFill>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Capability four</a:t>
            </a:r>
          </a:p>
        </p:txBody>
      </p:sp>
      <p:sp>
        <p:nvSpPr>
          <p:cNvPr id="46" name="Text Placeholder 13"/>
          <p:cNvSpPr>
            <a:spLocks noGrp="1"/>
          </p:cNvSpPr>
          <p:nvPr>
            <p:ph type="body" sz="quarter" idx="37" hasCustomPrompt="1"/>
          </p:nvPr>
        </p:nvSpPr>
        <p:spPr>
          <a:xfrm>
            <a:off x="9572205" y="3431114"/>
            <a:ext cx="2000813" cy="307777"/>
          </a:xfrm>
          <a:prstGeom prst="rect">
            <a:avLst/>
          </a:prstGeom>
        </p:spPr>
        <p:txBody>
          <a:bodyPr anchor="ctr"/>
          <a:lstStyle>
            <a:lvl1pPr marL="0" indent="0" algn="ctr">
              <a:buNone/>
              <a:defRPr sz="2000" b="1">
                <a:solidFill>
                  <a:schemeClr val="accent1"/>
                </a:solidFill>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Capability five</a:t>
            </a:r>
          </a:p>
        </p:txBody>
      </p:sp>
      <p:sp>
        <p:nvSpPr>
          <p:cNvPr id="36" name="Picture Placeholder 4">
            <a:extLst>
              <a:ext uri="{FF2B5EF4-FFF2-40B4-BE49-F238E27FC236}">
                <a16:creationId xmlns:a16="http://schemas.microsoft.com/office/drawing/2014/main" id="{F110EE2E-C5FA-8045-BCAF-3BD16F7E00F0}"/>
              </a:ext>
            </a:extLst>
          </p:cNvPr>
          <p:cNvSpPr>
            <a:spLocks noGrp="1"/>
          </p:cNvSpPr>
          <p:nvPr>
            <p:ph type="pic" sz="quarter" idx="30" hasCustomPrompt="1"/>
          </p:nvPr>
        </p:nvSpPr>
        <p:spPr>
          <a:xfrm>
            <a:off x="1038734" y="2042892"/>
            <a:ext cx="1179188" cy="1180542"/>
          </a:xfrm>
          <a:prstGeom prst="rect">
            <a:avLst/>
          </a:prstGeom>
        </p:spPr>
        <p:txBody>
          <a:bodyPr/>
          <a:lstStyle>
            <a:lvl1pPr marL="0" marR="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lvl1pPr>
          </a:lstStyle>
          <a:p>
            <a:pPr marL="0" marR="0" lvl="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a:p>
            <a:endParaRPr lang="en-US"/>
          </a:p>
        </p:txBody>
      </p:sp>
      <p:sp>
        <p:nvSpPr>
          <p:cNvPr id="37" name="Picture Placeholder 4">
            <a:extLst>
              <a:ext uri="{FF2B5EF4-FFF2-40B4-BE49-F238E27FC236}">
                <a16:creationId xmlns:a16="http://schemas.microsoft.com/office/drawing/2014/main" id="{D058BE60-32D9-0548-9925-E450AF9D16FF}"/>
              </a:ext>
            </a:extLst>
          </p:cNvPr>
          <p:cNvSpPr>
            <a:spLocks noGrp="1"/>
          </p:cNvSpPr>
          <p:nvPr>
            <p:ph type="pic" sz="quarter" idx="38" hasCustomPrompt="1"/>
          </p:nvPr>
        </p:nvSpPr>
        <p:spPr>
          <a:xfrm>
            <a:off x="3274548" y="2042892"/>
            <a:ext cx="1179188" cy="1180542"/>
          </a:xfrm>
          <a:prstGeom prst="rect">
            <a:avLst/>
          </a:prstGeom>
        </p:spPr>
        <p:txBody>
          <a:bodyPr/>
          <a:lstStyle>
            <a:lvl1pPr marL="0" marR="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lvl1pPr>
          </a:lstStyle>
          <a:p>
            <a:pPr marL="0" marR="0" lvl="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a:p>
            <a:endParaRPr lang="en-US"/>
          </a:p>
        </p:txBody>
      </p:sp>
      <p:sp>
        <p:nvSpPr>
          <p:cNvPr id="38" name="Picture Placeholder 4">
            <a:extLst>
              <a:ext uri="{FF2B5EF4-FFF2-40B4-BE49-F238E27FC236}">
                <a16:creationId xmlns:a16="http://schemas.microsoft.com/office/drawing/2014/main" id="{C2DA68A4-337C-4545-8115-3F03B9DE729E}"/>
              </a:ext>
            </a:extLst>
          </p:cNvPr>
          <p:cNvSpPr>
            <a:spLocks noGrp="1"/>
          </p:cNvSpPr>
          <p:nvPr>
            <p:ph type="pic" sz="quarter" idx="39" hasCustomPrompt="1"/>
          </p:nvPr>
        </p:nvSpPr>
        <p:spPr>
          <a:xfrm>
            <a:off x="5491028" y="2040874"/>
            <a:ext cx="1179188" cy="1180542"/>
          </a:xfrm>
          <a:prstGeom prst="rect">
            <a:avLst/>
          </a:prstGeom>
        </p:spPr>
        <p:txBody>
          <a:bodyPr/>
          <a:lstStyle>
            <a:lvl1pPr marL="0" marR="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lvl1pPr>
          </a:lstStyle>
          <a:p>
            <a:pPr marL="0" marR="0" lvl="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a:p>
            <a:endParaRPr lang="en-US"/>
          </a:p>
        </p:txBody>
      </p:sp>
      <p:sp>
        <p:nvSpPr>
          <p:cNvPr id="39" name="Picture Placeholder 4">
            <a:extLst>
              <a:ext uri="{FF2B5EF4-FFF2-40B4-BE49-F238E27FC236}">
                <a16:creationId xmlns:a16="http://schemas.microsoft.com/office/drawing/2014/main" id="{E1AA7B8C-8371-8E47-9781-B6330EFF9A14}"/>
              </a:ext>
            </a:extLst>
          </p:cNvPr>
          <p:cNvSpPr>
            <a:spLocks noGrp="1"/>
          </p:cNvSpPr>
          <p:nvPr>
            <p:ph type="pic" sz="quarter" idx="40" hasCustomPrompt="1"/>
          </p:nvPr>
        </p:nvSpPr>
        <p:spPr>
          <a:xfrm>
            <a:off x="7726842" y="2038857"/>
            <a:ext cx="1179188" cy="1180542"/>
          </a:xfrm>
          <a:prstGeom prst="rect">
            <a:avLst/>
          </a:prstGeom>
        </p:spPr>
        <p:txBody>
          <a:bodyPr/>
          <a:lstStyle>
            <a:lvl1pPr marL="0" marR="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lvl1pPr>
          </a:lstStyle>
          <a:p>
            <a:pPr marL="0" marR="0" lvl="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a:p>
            <a:endParaRPr lang="en-US"/>
          </a:p>
        </p:txBody>
      </p:sp>
      <p:sp>
        <p:nvSpPr>
          <p:cNvPr id="40" name="Picture Placeholder 4">
            <a:extLst>
              <a:ext uri="{FF2B5EF4-FFF2-40B4-BE49-F238E27FC236}">
                <a16:creationId xmlns:a16="http://schemas.microsoft.com/office/drawing/2014/main" id="{4DC8F53B-77B7-8043-A870-46605FE537E3}"/>
              </a:ext>
            </a:extLst>
          </p:cNvPr>
          <p:cNvSpPr>
            <a:spLocks noGrp="1"/>
          </p:cNvSpPr>
          <p:nvPr>
            <p:ph type="pic" sz="quarter" idx="41" hasCustomPrompt="1"/>
          </p:nvPr>
        </p:nvSpPr>
        <p:spPr>
          <a:xfrm>
            <a:off x="9943322" y="2047120"/>
            <a:ext cx="1179188" cy="1180542"/>
          </a:xfrm>
          <a:prstGeom prst="rect">
            <a:avLst/>
          </a:prstGeom>
        </p:spPr>
        <p:txBody>
          <a:bodyPr/>
          <a:lstStyle>
            <a:lvl1pPr marL="0" marR="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lvl1pPr>
          </a:lstStyle>
          <a:p>
            <a:pPr marL="0" marR="0" lvl="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a:p>
            <a:endParaRPr lang="en-US"/>
          </a:p>
        </p:txBody>
      </p:sp>
    </p:spTree>
    <p:extLst>
      <p:ext uri="{BB962C8B-B14F-4D97-AF65-F5344CB8AC3E}">
        <p14:creationId xmlns:p14="http://schemas.microsoft.com/office/powerpoint/2010/main" val="3609742646"/>
      </p:ext>
    </p:extLst>
  </p:cSld>
  <p:clrMapOvr>
    <a:masterClrMapping/>
  </p:clrMapOvr>
  <p:transition>
    <p:fade/>
  </p:transition>
  <p:extLst>
    <p:ext uri="{DCECCB84-F9BA-43D5-87BE-67443E8EF086}">
      <p15:sldGuideLst xmlns:p15="http://schemas.microsoft.com/office/powerpoint/2012/main">
        <p15:guide id="1" orient="horz" pos="2544">
          <p15:clr>
            <a:srgbClr val="FBAE4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Capabilities 4">
    <p:spTree>
      <p:nvGrpSpPr>
        <p:cNvPr id="1" name=""/>
        <p:cNvGrpSpPr/>
        <p:nvPr/>
      </p:nvGrpSpPr>
      <p:grpSpPr>
        <a:xfrm>
          <a:off x="0" y="0"/>
          <a:ext cx="0" cy="0"/>
          <a:chOff x="0" y="0"/>
          <a:chExt cx="0" cy="0"/>
        </a:xfrm>
      </p:grpSpPr>
      <p:sp>
        <p:nvSpPr>
          <p:cNvPr id="4" name="Freeform 7" descr="First capabilities subject">
            <a:extLst>
              <a:ext uri="{FF2B5EF4-FFF2-40B4-BE49-F238E27FC236}">
                <a16:creationId xmlns:a16="http://schemas.microsoft.com/office/drawing/2014/main" id="{EF7D2DA2-9F3E-4A9A-9450-DC1BFC4CA735}"/>
              </a:ext>
            </a:extLst>
          </p:cNvPr>
          <p:cNvSpPr>
            <a:spLocks/>
          </p:cNvSpPr>
          <p:nvPr userDrawn="1"/>
        </p:nvSpPr>
        <p:spPr bwMode="auto">
          <a:xfrm>
            <a:off x="588261" y="2538551"/>
            <a:ext cx="2560320" cy="1371600"/>
          </a:xfrm>
          <a:custGeom>
            <a:avLst/>
            <a:gdLst>
              <a:gd name="T0" fmla="*/ 0 w 1464"/>
              <a:gd name="T1" fmla="*/ 0 h 747"/>
              <a:gd name="T2" fmla="*/ 1464 w 1464"/>
              <a:gd name="T3" fmla="*/ 0 h 747"/>
              <a:gd name="T4" fmla="*/ 1464 w 1464"/>
              <a:gd name="T5" fmla="*/ 747 h 747"/>
              <a:gd name="T6" fmla="*/ 0 w 1464"/>
              <a:gd name="T7" fmla="*/ 747 h 747"/>
              <a:gd name="T8" fmla="*/ 0 w 1464"/>
              <a:gd name="T9" fmla="*/ 0 h 747"/>
              <a:gd name="T10" fmla="*/ 0 w 1464"/>
              <a:gd name="T11" fmla="*/ 0 h 747"/>
            </a:gdLst>
            <a:ahLst/>
            <a:cxnLst>
              <a:cxn ang="0">
                <a:pos x="T0" y="T1"/>
              </a:cxn>
              <a:cxn ang="0">
                <a:pos x="T2" y="T3"/>
              </a:cxn>
              <a:cxn ang="0">
                <a:pos x="T4" y="T5"/>
              </a:cxn>
              <a:cxn ang="0">
                <a:pos x="T6" y="T7"/>
              </a:cxn>
              <a:cxn ang="0">
                <a:pos x="T8" y="T9"/>
              </a:cxn>
              <a:cxn ang="0">
                <a:pos x="T10" y="T11"/>
              </a:cxn>
            </a:cxnLst>
            <a:rect l="0" t="0" r="r" b="b"/>
            <a:pathLst>
              <a:path w="1464" h="747">
                <a:moveTo>
                  <a:pt x="0" y="0"/>
                </a:moveTo>
                <a:lnTo>
                  <a:pt x="1464" y="0"/>
                </a:lnTo>
                <a:lnTo>
                  <a:pt x="1464" y="747"/>
                </a:lnTo>
                <a:lnTo>
                  <a:pt x="0" y="747"/>
                </a:lnTo>
                <a:lnTo>
                  <a:pt x="0" y="0"/>
                </a:lnTo>
                <a:lnTo>
                  <a:pt x="0" y="0"/>
                </a:lnTo>
                <a:close/>
              </a:path>
            </a:pathLst>
          </a:custGeom>
          <a:solidFill>
            <a:srgbClr val="0078D4"/>
          </a:solidFill>
          <a:ln>
            <a:noFill/>
          </a:ln>
        </p:spPr>
        <p:txBody>
          <a:bodyPr vert="horz" wrap="square" lIns="91438" tIns="45719" rIns="91438" bIns="45719" numCol="1" anchor="t" anchorCtr="0" compatLnSpc="1">
            <a:prstTxWarp prst="textNoShape">
              <a:avLst/>
            </a:prstTxWarp>
          </a:bodyPr>
          <a:lstStyle/>
          <a:p>
            <a:pPr marL="0" marR="0" lvl="0" indent="0" defTabSz="914411"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black"/>
              </a:solidFill>
              <a:effectLst/>
              <a:uLnTx/>
              <a:uFillTx/>
              <a:latin typeface="Calibri" panose="020F0502020204030204"/>
            </a:endParaRPr>
          </a:p>
        </p:txBody>
      </p:sp>
      <p:sp>
        <p:nvSpPr>
          <p:cNvPr id="25" name="Title 16"/>
          <p:cNvSpPr>
            <a:spLocks noGrp="1"/>
          </p:cNvSpPr>
          <p:nvPr>
            <p:ph type="title" hasCustomPrompt="1"/>
          </p:nvPr>
        </p:nvSpPr>
        <p:spPr>
          <a:xfrm>
            <a:off x="588263" y="457200"/>
            <a:ext cx="10972800" cy="548640"/>
          </a:xfrm>
          <a:prstGeom prst="rect">
            <a:avLst/>
          </a:prstGeom>
        </p:spPr>
        <p:txBody>
          <a:bodyPr/>
          <a:lstStyle>
            <a:lvl1pPr>
              <a:defRPr/>
            </a:lvl1pPr>
          </a:lstStyle>
          <a:p>
            <a:r>
              <a:rPr lang="en-US"/>
              <a:t>Capabilities title</a:t>
            </a:r>
          </a:p>
        </p:txBody>
      </p:sp>
      <p:sp>
        <p:nvSpPr>
          <p:cNvPr id="26" name="Text Placeholder 30"/>
          <p:cNvSpPr>
            <a:spLocks noGrp="1"/>
          </p:cNvSpPr>
          <p:nvPr>
            <p:ph type="body" sz="quarter" idx="24" hasCustomPrompt="1"/>
          </p:nvPr>
        </p:nvSpPr>
        <p:spPr>
          <a:xfrm>
            <a:off x="588263" y="1435609"/>
            <a:ext cx="10972800" cy="307777"/>
          </a:xfrm>
          <a:prstGeom prst="rect">
            <a:avLst/>
          </a:prstGeom>
        </p:spPr>
        <p:txBody>
          <a:bodyPr anchor="ctr"/>
          <a:lstStyle>
            <a:lvl1pPr marL="0" indent="0">
              <a:buNone/>
              <a:defRPr sz="2000">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Description of process</a:t>
            </a:r>
          </a:p>
        </p:txBody>
      </p:sp>
      <p:sp>
        <p:nvSpPr>
          <p:cNvPr id="28" name="Text Placeholder 13"/>
          <p:cNvSpPr>
            <a:spLocks noGrp="1"/>
          </p:cNvSpPr>
          <p:nvPr>
            <p:ph type="body" sz="quarter" idx="18" hasCustomPrompt="1"/>
          </p:nvPr>
        </p:nvSpPr>
        <p:spPr>
          <a:xfrm>
            <a:off x="6298128" y="2538551"/>
            <a:ext cx="2560320" cy="246221"/>
          </a:xfrm>
          <a:prstGeom prst="rect">
            <a:avLst/>
          </a:prstGeom>
        </p:spPr>
        <p:txBody>
          <a:bodyPr anchor="ctr"/>
          <a:lstStyle>
            <a:lvl1pPr marL="0" indent="0" algn="l">
              <a:buNone/>
              <a:defRPr sz="2000" b="1" baseline="0">
                <a:solidFill>
                  <a:schemeClr val="tx1"/>
                </a:solidFill>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Capabilities one</a:t>
            </a:r>
          </a:p>
        </p:txBody>
      </p:sp>
      <p:sp>
        <p:nvSpPr>
          <p:cNvPr id="29" name="Text Placeholder 9"/>
          <p:cNvSpPr>
            <a:spLocks noGrp="1"/>
          </p:cNvSpPr>
          <p:nvPr>
            <p:ph type="body" sz="quarter" idx="32" hasCustomPrompt="1"/>
          </p:nvPr>
        </p:nvSpPr>
        <p:spPr>
          <a:xfrm>
            <a:off x="6298128" y="2846121"/>
            <a:ext cx="2560320" cy="492443"/>
          </a:xfrm>
          <a:prstGeom prst="rect">
            <a:avLst/>
          </a:prstGeom>
        </p:spPr>
        <p:txBody>
          <a:bodyPr/>
          <a:lstStyle>
            <a:lvl1pPr marL="285753" marR="0" indent="-285753" algn="l" defTabSz="932754" rtl="0" eaLnBrk="1" fontAlgn="auto" latinLnBrk="0" hangingPunct="1">
              <a:lnSpc>
                <a:spcPct val="100000"/>
              </a:lnSpc>
              <a:spcBef>
                <a:spcPts val="0"/>
              </a:spcBef>
              <a:spcAft>
                <a:spcPts val="0"/>
              </a:spcAft>
              <a:buClrTx/>
              <a:buSzPct val="90000"/>
              <a:buFont typeface="Arial" panose="020B0604020202020204" pitchFamily="34" charset="0"/>
              <a:buChar char="•"/>
              <a:tabLst/>
              <a:defRPr lang="da-DK" sz="1600" smtClean="0">
                <a:solidFill>
                  <a:schemeClr val="tx1"/>
                </a:solidFill>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marL="285753" lvl="0" indent="-285753">
              <a:spcBef>
                <a:spcPts val="0"/>
              </a:spcBef>
              <a:buFont typeface="Arial" panose="020B0604020202020204" pitchFamily="34" charset="0"/>
              <a:buChar char="•"/>
            </a:pPr>
            <a:r>
              <a:rPr lang="da-DK" sz="1600">
                <a:solidFill>
                  <a:schemeClr val="tx1"/>
                </a:solidFill>
                <a:latin typeface="+mn-lt"/>
              </a:rPr>
              <a:t>Lorem ipsum dolor sit</a:t>
            </a:r>
          </a:p>
          <a:p>
            <a:pPr marL="285753" marR="0" lvl="0" indent="-285753" algn="l" defTabSz="932754" rtl="0" eaLnBrk="1" fontAlgn="auto" latinLnBrk="0" hangingPunct="1">
              <a:lnSpc>
                <a:spcPct val="100000"/>
              </a:lnSpc>
              <a:spcBef>
                <a:spcPts val="0"/>
              </a:spcBef>
              <a:spcAft>
                <a:spcPts val="0"/>
              </a:spcAft>
              <a:buClrTx/>
              <a:buSzPct val="90000"/>
              <a:buFont typeface="Arial" panose="020B0604020202020204" pitchFamily="34" charset="0"/>
              <a:buChar char="•"/>
              <a:tabLst/>
              <a:defRPr/>
            </a:pPr>
            <a:r>
              <a:rPr lang="da-DK" sz="1600">
                <a:solidFill>
                  <a:schemeClr val="tx1"/>
                </a:solidFill>
                <a:latin typeface="+mn-lt"/>
              </a:rPr>
              <a:t>Lorem ipsum dolor sit</a:t>
            </a:r>
          </a:p>
          <a:p>
            <a:pPr marL="285753" lvl="0" indent="-285753">
              <a:spcBef>
                <a:spcPts val="0"/>
              </a:spcBef>
              <a:buFont typeface="Arial" panose="020B0604020202020204" pitchFamily="34" charset="0"/>
              <a:buChar char="•"/>
            </a:pPr>
            <a:endParaRPr lang="da-DK" sz="1600">
              <a:solidFill>
                <a:schemeClr val="tx1"/>
              </a:solidFill>
              <a:latin typeface="+mn-lt"/>
            </a:endParaRPr>
          </a:p>
        </p:txBody>
      </p:sp>
      <p:sp>
        <p:nvSpPr>
          <p:cNvPr id="30" name="Text Placeholder 13"/>
          <p:cNvSpPr>
            <a:spLocks noGrp="1"/>
          </p:cNvSpPr>
          <p:nvPr>
            <p:ph type="body" sz="quarter" idx="33" hasCustomPrompt="1"/>
          </p:nvPr>
        </p:nvSpPr>
        <p:spPr>
          <a:xfrm>
            <a:off x="9000743" y="2538551"/>
            <a:ext cx="2560320" cy="246221"/>
          </a:xfrm>
          <a:prstGeom prst="rect">
            <a:avLst/>
          </a:prstGeom>
        </p:spPr>
        <p:txBody>
          <a:bodyPr anchor="ctr"/>
          <a:lstStyle>
            <a:lvl1pPr marL="0" indent="0" algn="l">
              <a:buNone/>
              <a:defRPr sz="2000" b="1" baseline="0">
                <a:solidFill>
                  <a:schemeClr val="tx1"/>
                </a:solidFill>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Capabilities two</a:t>
            </a:r>
          </a:p>
        </p:txBody>
      </p:sp>
      <p:sp>
        <p:nvSpPr>
          <p:cNvPr id="31" name="Text Placeholder 9"/>
          <p:cNvSpPr>
            <a:spLocks noGrp="1"/>
          </p:cNvSpPr>
          <p:nvPr>
            <p:ph type="body" sz="quarter" idx="34" hasCustomPrompt="1"/>
          </p:nvPr>
        </p:nvSpPr>
        <p:spPr>
          <a:xfrm>
            <a:off x="9000743" y="2846121"/>
            <a:ext cx="2560320" cy="492443"/>
          </a:xfrm>
          <a:prstGeom prst="rect">
            <a:avLst/>
          </a:prstGeom>
        </p:spPr>
        <p:txBody>
          <a:bodyPr/>
          <a:lstStyle>
            <a:lvl1pPr marL="285753" marR="0" indent="-285753" algn="l" defTabSz="932754" rtl="0" eaLnBrk="1" fontAlgn="auto" latinLnBrk="0" hangingPunct="1">
              <a:lnSpc>
                <a:spcPct val="100000"/>
              </a:lnSpc>
              <a:spcBef>
                <a:spcPts val="0"/>
              </a:spcBef>
              <a:spcAft>
                <a:spcPts val="0"/>
              </a:spcAft>
              <a:buClrTx/>
              <a:buSzPct val="90000"/>
              <a:buFont typeface="Arial" panose="020B0604020202020204" pitchFamily="34" charset="0"/>
              <a:buChar char="•"/>
              <a:tabLst/>
              <a:defRPr lang="da-DK" sz="1600" smtClean="0">
                <a:solidFill>
                  <a:schemeClr val="tx1"/>
                </a:solidFill>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marL="285753" lvl="0" indent="-285753">
              <a:spcBef>
                <a:spcPts val="0"/>
              </a:spcBef>
              <a:buFont typeface="Arial" panose="020B0604020202020204" pitchFamily="34" charset="0"/>
              <a:buChar char="•"/>
            </a:pPr>
            <a:r>
              <a:rPr lang="da-DK" sz="1600">
                <a:solidFill>
                  <a:schemeClr val="tx1"/>
                </a:solidFill>
                <a:latin typeface="+mn-lt"/>
              </a:rPr>
              <a:t>Lorem ipsum dolor sit</a:t>
            </a:r>
          </a:p>
          <a:p>
            <a:pPr marL="285753" marR="0" lvl="0" indent="-285753" algn="l" defTabSz="932754" rtl="0" eaLnBrk="1" fontAlgn="auto" latinLnBrk="0" hangingPunct="1">
              <a:lnSpc>
                <a:spcPct val="100000"/>
              </a:lnSpc>
              <a:spcBef>
                <a:spcPts val="0"/>
              </a:spcBef>
              <a:spcAft>
                <a:spcPts val="0"/>
              </a:spcAft>
              <a:buClrTx/>
              <a:buSzPct val="90000"/>
              <a:buFont typeface="Arial" panose="020B0604020202020204" pitchFamily="34" charset="0"/>
              <a:buChar char="•"/>
              <a:tabLst/>
              <a:defRPr/>
            </a:pPr>
            <a:r>
              <a:rPr lang="da-DK" sz="1600">
                <a:solidFill>
                  <a:schemeClr val="tx1"/>
                </a:solidFill>
                <a:latin typeface="+mn-lt"/>
              </a:rPr>
              <a:t>Lorem ipsum dolor sit</a:t>
            </a:r>
          </a:p>
          <a:p>
            <a:pPr marL="285753" lvl="0" indent="-285753">
              <a:spcBef>
                <a:spcPts val="0"/>
              </a:spcBef>
              <a:buFont typeface="Arial" panose="020B0604020202020204" pitchFamily="34" charset="0"/>
              <a:buChar char="•"/>
            </a:pPr>
            <a:endParaRPr lang="da-DK" sz="1600">
              <a:solidFill>
                <a:schemeClr val="tx1"/>
              </a:solidFill>
              <a:latin typeface="+mn-lt"/>
            </a:endParaRPr>
          </a:p>
        </p:txBody>
      </p:sp>
      <p:sp>
        <p:nvSpPr>
          <p:cNvPr id="32" name="Text Placeholder 13"/>
          <p:cNvSpPr>
            <a:spLocks noGrp="1"/>
          </p:cNvSpPr>
          <p:nvPr>
            <p:ph type="body" sz="quarter" idx="35" hasCustomPrompt="1"/>
          </p:nvPr>
        </p:nvSpPr>
        <p:spPr>
          <a:xfrm>
            <a:off x="6298128" y="4073576"/>
            <a:ext cx="2560320" cy="246221"/>
          </a:xfrm>
          <a:prstGeom prst="rect">
            <a:avLst/>
          </a:prstGeom>
        </p:spPr>
        <p:txBody>
          <a:bodyPr anchor="ctr"/>
          <a:lstStyle>
            <a:lvl1pPr marL="0" indent="0" algn="l">
              <a:buNone/>
              <a:defRPr sz="2000" b="1" baseline="0">
                <a:solidFill>
                  <a:schemeClr val="tx1"/>
                </a:solidFill>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Capabilities three</a:t>
            </a:r>
          </a:p>
        </p:txBody>
      </p:sp>
      <p:sp>
        <p:nvSpPr>
          <p:cNvPr id="33" name="Text Placeholder 9"/>
          <p:cNvSpPr>
            <a:spLocks noGrp="1"/>
          </p:cNvSpPr>
          <p:nvPr>
            <p:ph type="body" sz="quarter" idx="36" hasCustomPrompt="1"/>
          </p:nvPr>
        </p:nvSpPr>
        <p:spPr>
          <a:xfrm>
            <a:off x="6298128" y="4381146"/>
            <a:ext cx="2560320" cy="492443"/>
          </a:xfrm>
          <a:prstGeom prst="rect">
            <a:avLst/>
          </a:prstGeom>
        </p:spPr>
        <p:txBody>
          <a:bodyPr/>
          <a:lstStyle>
            <a:lvl1pPr marL="285753" marR="0" indent="-285753" algn="l" defTabSz="932754" rtl="0" eaLnBrk="1" fontAlgn="auto" latinLnBrk="0" hangingPunct="1">
              <a:lnSpc>
                <a:spcPct val="100000"/>
              </a:lnSpc>
              <a:spcBef>
                <a:spcPts val="0"/>
              </a:spcBef>
              <a:spcAft>
                <a:spcPts val="0"/>
              </a:spcAft>
              <a:buClrTx/>
              <a:buSzPct val="90000"/>
              <a:buFont typeface="Arial" panose="020B0604020202020204" pitchFamily="34" charset="0"/>
              <a:buChar char="•"/>
              <a:tabLst/>
              <a:defRPr lang="da-DK" sz="1600" smtClean="0">
                <a:solidFill>
                  <a:schemeClr val="tx1"/>
                </a:solidFill>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marL="285753" lvl="0" indent="-285753">
              <a:spcBef>
                <a:spcPts val="0"/>
              </a:spcBef>
              <a:buFont typeface="Arial" panose="020B0604020202020204" pitchFamily="34" charset="0"/>
              <a:buChar char="•"/>
            </a:pPr>
            <a:r>
              <a:rPr lang="da-DK" sz="1600">
                <a:solidFill>
                  <a:schemeClr val="tx1"/>
                </a:solidFill>
                <a:latin typeface="+mn-lt"/>
              </a:rPr>
              <a:t>Lorem ipsum dolor sit</a:t>
            </a:r>
          </a:p>
          <a:p>
            <a:pPr marL="285753" marR="0" lvl="0" indent="-285753" algn="l" defTabSz="932754" rtl="0" eaLnBrk="1" fontAlgn="auto" latinLnBrk="0" hangingPunct="1">
              <a:lnSpc>
                <a:spcPct val="100000"/>
              </a:lnSpc>
              <a:spcBef>
                <a:spcPts val="0"/>
              </a:spcBef>
              <a:spcAft>
                <a:spcPts val="0"/>
              </a:spcAft>
              <a:buClrTx/>
              <a:buSzPct val="90000"/>
              <a:buFont typeface="Arial" panose="020B0604020202020204" pitchFamily="34" charset="0"/>
              <a:buChar char="•"/>
              <a:tabLst/>
              <a:defRPr/>
            </a:pPr>
            <a:r>
              <a:rPr lang="da-DK" sz="1600">
                <a:solidFill>
                  <a:schemeClr val="tx1"/>
                </a:solidFill>
                <a:latin typeface="+mn-lt"/>
              </a:rPr>
              <a:t>Lorem ipsum dolor sit</a:t>
            </a:r>
          </a:p>
          <a:p>
            <a:pPr marL="285753" lvl="0" indent="-285753">
              <a:spcBef>
                <a:spcPts val="0"/>
              </a:spcBef>
              <a:buFont typeface="Arial" panose="020B0604020202020204" pitchFamily="34" charset="0"/>
              <a:buChar char="•"/>
            </a:pPr>
            <a:endParaRPr lang="da-DK" sz="1600">
              <a:solidFill>
                <a:schemeClr val="tx1"/>
              </a:solidFill>
              <a:latin typeface="+mn-lt"/>
            </a:endParaRPr>
          </a:p>
        </p:txBody>
      </p:sp>
      <p:sp>
        <p:nvSpPr>
          <p:cNvPr id="34" name="Text Placeholder 13"/>
          <p:cNvSpPr>
            <a:spLocks noGrp="1"/>
          </p:cNvSpPr>
          <p:nvPr>
            <p:ph type="body" sz="quarter" idx="37" hasCustomPrompt="1"/>
          </p:nvPr>
        </p:nvSpPr>
        <p:spPr>
          <a:xfrm>
            <a:off x="9000743" y="4073576"/>
            <a:ext cx="2560320" cy="246221"/>
          </a:xfrm>
          <a:prstGeom prst="rect">
            <a:avLst/>
          </a:prstGeom>
        </p:spPr>
        <p:txBody>
          <a:bodyPr anchor="ctr"/>
          <a:lstStyle>
            <a:lvl1pPr marL="0" indent="0" algn="l">
              <a:buNone/>
              <a:defRPr sz="2000" b="1" baseline="0">
                <a:solidFill>
                  <a:schemeClr val="tx1"/>
                </a:solidFill>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Capabilities four</a:t>
            </a:r>
          </a:p>
        </p:txBody>
      </p:sp>
      <p:sp>
        <p:nvSpPr>
          <p:cNvPr id="35" name="Text Placeholder 9"/>
          <p:cNvSpPr>
            <a:spLocks noGrp="1"/>
          </p:cNvSpPr>
          <p:nvPr>
            <p:ph type="body" sz="quarter" idx="38" hasCustomPrompt="1"/>
          </p:nvPr>
        </p:nvSpPr>
        <p:spPr>
          <a:xfrm>
            <a:off x="9000743" y="4381146"/>
            <a:ext cx="2560320" cy="492443"/>
          </a:xfrm>
          <a:prstGeom prst="rect">
            <a:avLst/>
          </a:prstGeom>
        </p:spPr>
        <p:txBody>
          <a:bodyPr/>
          <a:lstStyle>
            <a:lvl1pPr marL="285753" marR="0" indent="-285753" algn="l" defTabSz="932754" rtl="0" eaLnBrk="1" fontAlgn="auto" latinLnBrk="0" hangingPunct="1">
              <a:lnSpc>
                <a:spcPct val="100000"/>
              </a:lnSpc>
              <a:spcBef>
                <a:spcPts val="0"/>
              </a:spcBef>
              <a:spcAft>
                <a:spcPts val="0"/>
              </a:spcAft>
              <a:buClrTx/>
              <a:buSzPct val="90000"/>
              <a:buFont typeface="Arial" panose="020B0604020202020204" pitchFamily="34" charset="0"/>
              <a:buChar char="•"/>
              <a:tabLst/>
              <a:defRPr lang="da-DK" sz="1600" smtClean="0">
                <a:solidFill>
                  <a:schemeClr val="tx1"/>
                </a:solidFill>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marL="285753" lvl="0" indent="-285753">
              <a:spcBef>
                <a:spcPts val="0"/>
              </a:spcBef>
              <a:buFont typeface="Arial" panose="020B0604020202020204" pitchFamily="34" charset="0"/>
              <a:buChar char="•"/>
            </a:pPr>
            <a:r>
              <a:rPr lang="da-DK" sz="1600">
                <a:solidFill>
                  <a:schemeClr val="tx1"/>
                </a:solidFill>
                <a:latin typeface="+mn-lt"/>
              </a:rPr>
              <a:t>Lorem ipsum dolor sit</a:t>
            </a:r>
          </a:p>
          <a:p>
            <a:pPr marL="285753" marR="0" lvl="0" indent="-285753" algn="l" defTabSz="932754" rtl="0" eaLnBrk="1" fontAlgn="auto" latinLnBrk="0" hangingPunct="1">
              <a:lnSpc>
                <a:spcPct val="100000"/>
              </a:lnSpc>
              <a:spcBef>
                <a:spcPts val="0"/>
              </a:spcBef>
              <a:spcAft>
                <a:spcPts val="0"/>
              </a:spcAft>
              <a:buClrTx/>
              <a:buSzPct val="90000"/>
              <a:buFont typeface="Arial" panose="020B0604020202020204" pitchFamily="34" charset="0"/>
              <a:buChar char="•"/>
              <a:tabLst/>
              <a:defRPr/>
            </a:pPr>
            <a:r>
              <a:rPr lang="da-DK" sz="1600">
                <a:solidFill>
                  <a:schemeClr val="tx1"/>
                </a:solidFill>
                <a:latin typeface="+mn-lt"/>
              </a:rPr>
              <a:t>Lorem ipsum dolor sit</a:t>
            </a:r>
          </a:p>
          <a:p>
            <a:pPr marL="285753" lvl="0" indent="-285753">
              <a:spcBef>
                <a:spcPts val="0"/>
              </a:spcBef>
              <a:buFont typeface="Arial" panose="020B0604020202020204" pitchFamily="34" charset="0"/>
              <a:buChar char="•"/>
            </a:pPr>
            <a:endParaRPr lang="da-DK" sz="1600">
              <a:solidFill>
                <a:schemeClr val="tx1"/>
              </a:solidFill>
              <a:latin typeface="+mn-lt"/>
            </a:endParaRPr>
          </a:p>
        </p:txBody>
      </p:sp>
      <p:sp>
        <p:nvSpPr>
          <p:cNvPr id="38" name="Freeform 7" descr="First capabilities subject">
            <a:extLst>
              <a:ext uri="{FF2B5EF4-FFF2-40B4-BE49-F238E27FC236}">
                <a16:creationId xmlns:a16="http://schemas.microsoft.com/office/drawing/2014/main" id="{EF7D2DA2-9F3E-4A9A-9450-DC1BFC4CA735}"/>
              </a:ext>
            </a:extLst>
          </p:cNvPr>
          <p:cNvSpPr>
            <a:spLocks/>
          </p:cNvSpPr>
          <p:nvPr userDrawn="1"/>
        </p:nvSpPr>
        <p:spPr bwMode="auto">
          <a:xfrm>
            <a:off x="3290876" y="2537996"/>
            <a:ext cx="2560320" cy="1371600"/>
          </a:xfrm>
          <a:custGeom>
            <a:avLst/>
            <a:gdLst>
              <a:gd name="T0" fmla="*/ 0 w 1464"/>
              <a:gd name="T1" fmla="*/ 0 h 747"/>
              <a:gd name="T2" fmla="*/ 1464 w 1464"/>
              <a:gd name="T3" fmla="*/ 0 h 747"/>
              <a:gd name="T4" fmla="*/ 1464 w 1464"/>
              <a:gd name="T5" fmla="*/ 747 h 747"/>
              <a:gd name="T6" fmla="*/ 0 w 1464"/>
              <a:gd name="T7" fmla="*/ 747 h 747"/>
              <a:gd name="T8" fmla="*/ 0 w 1464"/>
              <a:gd name="T9" fmla="*/ 0 h 747"/>
              <a:gd name="T10" fmla="*/ 0 w 1464"/>
              <a:gd name="T11" fmla="*/ 0 h 747"/>
            </a:gdLst>
            <a:ahLst/>
            <a:cxnLst>
              <a:cxn ang="0">
                <a:pos x="T0" y="T1"/>
              </a:cxn>
              <a:cxn ang="0">
                <a:pos x="T2" y="T3"/>
              </a:cxn>
              <a:cxn ang="0">
                <a:pos x="T4" y="T5"/>
              </a:cxn>
              <a:cxn ang="0">
                <a:pos x="T6" y="T7"/>
              </a:cxn>
              <a:cxn ang="0">
                <a:pos x="T8" y="T9"/>
              </a:cxn>
              <a:cxn ang="0">
                <a:pos x="T10" y="T11"/>
              </a:cxn>
            </a:cxnLst>
            <a:rect l="0" t="0" r="r" b="b"/>
            <a:pathLst>
              <a:path w="1464" h="747">
                <a:moveTo>
                  <a:pt x="0" y="0"/>
                </a:moveTo>
                <a:lnTo>
                  <a:pt x="1464" y="0"/>
                </a:lnTo>
                <a:lnTo>
                  <a:pt x="1464" y="747"/>
                </a:lnTo>
                <a:lnTo>
                  <a:pt x="0" y="747"/>
                </a:lnTo>
                <a:lnTo>
                  <a:pt x="0" y="0"/>
                </a:lnTo>
                <a:lnTo>
                  <a:pt x="0" y="0"/>
                </a:lnTo>
                <a:close/>
              </a:path>
            </a:pathLst>
          </a:custGeom>
          <a:solidFill>
            <a:srgbClr val="0078D4"/>
          </a:solidFill>
          <a:ln>
            <a:noFill/>
          </a:ln>
        </p:spPr>
        <p:txBody>
          <a:bodyPr vert="horz" wrap="square" lIns="91438" tIns="45719" rIns="91438" bIns="45719" numCol="1" anchor="t" anchorCtr="0" compatLnSpc="1">
            <a:prstTxWarp prst="textNoShape">
              <a:avLst/>
            </a:prstTxWarp>
          </a:bodyPr>
          <a:lstStyle/>
          <a:p>
            <a:pPr marL="0" marR="0" lvl="0" indent="0" defTabSz="914411"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black"/>
              </a:solidFill>
              <a:effectLst/>
              <a:uLnTx/>
              <a:uFillTx/>
              <a:latin typeface="Calibri" panose="020F0502020204030204"/>
            </a:endParaRPr>
          </a:p>
        </p:txBody>
      </p:sp>
      <p:sp>
        <p:nvSpPr>
          <p:cNvPr id="39" name="Text Placeholder 13"/>
          <p:cNvSpPr>
            <a:spLocks noGrp="1"/>
          </p:cNvSpPr>
          <p:nvPr>
            <p:ph type="body" sz="quarter" idx="41" hasCustomPrompt="1"/>
          </p:nvPr>
        </p:nvSpPr>
        <p:spPr>
          <a:xfrm>
            <a:off x="3446316" y="3518469"/>
            <a:ext cx="2238376" cy="246221"/>
          </a:xfrm>
          <a:prstGeom prst="rect">
            <a:avLst/>
          </a:prstGeom>
        </p:spPr>
        <p:txBody>
          <a:bodyPr anchor="ctr"/>
          <a:lstStyle>
            <a:lvl1pPr marL="0" indent="0" algn="l">
              <a:buNone/>
              <a:defRPr sz="2000" b="1" baseline="0">
                <a:solidFill>
                  <a:schemeClr val="bg1"/>
                </a:solidFill>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Capabilities two</a:t>
            </a:r>
          </a:p>
        </p:txBody>
      </p:sp>
      <p:sp>
        <p:nvSpPr>
          <p:cNvPr id="41" name="Freeform 7" descr="First capabilities subject">
            <a:extLst>
              <a:ext uri="{FF2B5EF4-FFF2-40B4-BE49-F238E27FC236}">
                <a16:creationId xmlns:a16="http://schemas.microsoft.com/office/drawing/2014/main" id="{EF7D2DA2-9F3E-4A9A-9450-DC1BFC4CA735}"/>
              </a:ext>
            </a:extLst>
          </p:cNvPr>
          <p:cNvSpPr>
            <a:spLocks/>
          </p:cNvSpPr>
          <p:nvPr userDrawn="1"/>
        </p:nvSpPr>
        <p:spPr bwMode="auto">
          <a:xfrm>
            <a:off x="588261" y="4034098"/>
            <a:ext cx="2560320" cy="1371600"/>
          </a:xfrm>
          <a:custGeom>
            <a:avLst/>
            <a:gdLst>
              <a:gd name="T0" fmla="*/ 0 w 1464"/>
              <a:gd name="T1" fmla="*/ 0 h 747"/>
              <a:gd name="T2" fmla="*/ 1464 w 1464"/>
              <a:gd name="T3" fmla="*/ 0 h 747"/>
              <a:gd name="T4" fmla="*/ 1464 w 1464"/>
              <a:gd name="T5" fmla="*/ 747 h 747"/>
              <a:gd name="T6" fmla="*/ 0 w 1464"/>
              <a:gd name="T7" fmla="*/ 747 h 747"/>
              <a:gd name="T8" fmla="*/ 0 w 1464"/>
              <a:gd name="T9" fmla="*/ 0 h 747"/>
              <a:gd name="T10" fmla="*/ 0 w 1464"/>
              <a:gd name="T11" fmla="*/ 0 h 747"/>
            </a:gdLst>
            <a:ahLst/>
            <a:cxnLst>
              <a:cxn ang="0">
                <a:pos x="T0" y="T1"/>
              </a:cxn>
              <a:cxn ang="0">
                <a:pos x="T2" y="T3"/>
              </a:cxn>
              <a:cxn ang="0">
                <a:pos x="T4" y="T5"/>
              </a:cxn>
              <a:cxn ang="0">
                <a:pos x="T6" y="T7"/>
              </a:cxn>
              <a:cxn ang="0">
                <a:pos x="T8" y="T9"/>
              </a:cxn>
              <a:cxn ang="0">
                <a:pos x="T10" y="T11"/>
              </a:cxn>
            </a:cxnLst>
            <a:rect l="0" t="0" r="r" b="b"/>
            <a:pathLst>
              <a:path w="1464" h="747">
                <a:moveTo>
                  <a:pt x="0" y="0"/>
                </a:moveTo>
                <a:lnTo>
                  <a:pt x="1464" y="0"/>
                </a:lnTo>
                <a:lnTo>
                  <a:pt x="1464" y="747"/>
                </a:lnTo>
                <a:lnTo>
                  <a:pt x="0" y="747"/>
                </a:lnTo>
                <a:lnTo>
                  <a:pt x="0" y="0"/>
                </a:lnTo>
                <a:lnTo>
                  <a:pt x="0" y="0"/>
                </a:lnTo>
                <a:close/>
              </a:path>
            </a:pathLst>
          </a:custGeom>
          <a:solidFill>
            <a:srgbClr val="0078D4"/>
          </a:solidFill>
          <a:ln>
            <a:noFill/>
          </a:ln>
        </p:spPr>
        <p:txBody>
          <a:bodyPr vert="horz" wrap="square" lIns="91438" tIns="45719" rIns="91438" bIns="45719" numCol="1" anchor="t" anchorCtr="0" compatLnSpc="1">
            <a:prstTxWarp prst="textNoShape">
              <a:avLst/>
            </a:prstTxWarp>
          </a:bodyPr>
          <a:lstStyle/>
          <a:p>
            <a:pPr marL="0" marR="0" lvl="0" indent="0" defTabSz="914411"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black"/>
              </a:solidFill>
              <a:effectLst/>
              <a:uLnTx/>
              <a:uFillTx/>
              <a:latin typeface="Calibri" panose="020F0502020204030204"/>
            </a:endParaRPr>
          </a:p>
        </p:txBody>
      </p:sp>
      <p:sp>
        <p:nvSpPr>
          <p:cNvPr id="44" name="Freeform 7" descr="First capabilities subject">
            <a:extLst>
              <a:ext uri="{FF2B5EF4-FFF2-40B4-BE49-F238E27FC236}">
                <a16:creationId xmlns:a16="http://schemas.microsoft.com/office/drawing/2014/main" id="{EF7D2DA2-9F3E-4A9A-9450-DC1BFC4CA735}"/>
              </a:ext>
            </a:extLst>
          </p:cNvPr>
          <p:cNvSpPr>
            <a:spLocks/>
          </p:cNvSpPr>
          <p:nvPr userDrawn="1"/>
        </p:nvSpPr>
        <p:spPr bwMode="auto">
          <a:xfrm>
            <a:off x="3290876" y="4033543"/>
            <a:ext cx="2560320" cy="1371600"/>
          </a:xfrm>
          <a:custGeom>
            <a:avLst/>
            <a:gdLst>
              <a:gd name="T0" fmla="*/ 0 w 1464"/>
              <a:gd name="T1" fmla="*/ 0 h 747"/>
              <a:gd name="T2" fmla="*/ 1464 w 1464"/>
              <a:gd name="T3" fmla="*/ 0 h 747"/>
              <a:gd name="T4" fmla="*/ 1464 w 1464"/>
              <a:gd name="T5" fmla="*/ 747 h 747"/>
              <a:gd name="T6" fmla="*/ 0 w 1464"/>
              <a:gd name="T7" fmla="*/ 747 h 747"/>
              <a:gd name="T8" fmla="*/ 0 w 1464"/>
              <a:gd name="T9" fmla="*/ 0 h 747"/>
              <a:gd name="T10" fmla="*/ 0 w 1464"/>
              <a:gd name="T11" fmla="*/ 0 h 747"/>
            </a:gdLst>
            <a:ahLst/>
            <a:cxnLst>
              <a:cxn ang="0">
                <a:pos x="T0" y="T1"/>
              </a:cxn>
              <a:cxn ang="0">
                <a:pos x="T2" y="T3"/>
              </a:cxn>
              <a:cxn ang="0">
                <a:pos x="T4" y="T5"/>
              </a:cxn>
              <a:cxn ang="0">
                <a:pos x="T6" y="T7"/>
              </a:cxn>
              <a:cxn ang="0">
                <a:pos x="T8" y="T9"/>
              </a:cxn>
              <a:cxn ang="0">
                <a:pos x="T10" y="T11"/>
              </a:cxn>
            </a:cxnLst>
            <a:rect l="0" t="0" r="r" b="b"/>
            <a:pathLst>
              <a:path w="1464" h="747">
                <a:moveTo>
                  <a:pt x="0" y="0"/>
                </a:moveTo>
                <a:lnTo>
                  <a:pt x="1464" y="0"/>
                </a:lnTo>
                <a:lnTo>
                  <a:pt x="1464" y="747"/>
                </a:lnTo>
                <a:lnTo>
                  <a:pt x="0" y="747"/>
                </a:lnTo>
                <a:lnTo>
                  <a:pt x="0" y="0"/>
                </a:lnTo>
                <a:lnTo>
                  <a:pt x="0" y="0"/>
                </a:lnTo>
                <a:close/>
              </a:path>
            </a:pathLst>
          </a:custGeom>
          <a:solidFill>
            <a:srgbClr val="0078D4"/>
          </a:solidFill>
          <a:ln>
            <a:noFill/>
          </a:ln>
        </p:spPr>
        <p:txBody>
          <a:bodyPr vert="horz" wrap="square" lIns="91438" tIns="45719" rIns="91438" bIns="45719" numCol="1" anchor="t" anchorCtr="0" compatLnSpc="1">
            <a:prstTxWarp prst="textNoShape">
              <a:avLst/>
            </a:prstTxWarp>
          </a:bodyPr>
          <a:lstStyle/>
          <a:p>
            <a:pPr marL="0" marR="0" lvl="0" indent="0" defTabSz="914411"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black"/>
              </a:solidFill>
              <a:effectLst/>
              <a:uLnTx/>
              <a:uFillTx/>
              <a:latin typeface="Calibri" panose="020F0502020204030204"/>
            </a:endParaRPr>
          </a:p>
        </p:txBody>
      </p:sp>
      <p:sp>
        <p:nvSpPr>
          <p:cNvPr id="47" name="Text Placeholder 13">
            <a:extLst>
              <a:ext uri="{FF2B5EF4-FFF2-40B4-BE49-F238E27FC236}">
                <a16:creationId xmlns:a16="http://schemas.microsoft.com/office/drawing/2014/main" id="{E54B43EA-CCD5-8F48-BC37-41CE256F80F4}"/>
              </a:ext>
            </a:extLst>
          </p:cNvPr>
          <p:cNvSpPr>
            <a:spLocks noGrp="1"/>
          </p:cNvSpPr>
          <p:nvPr>
            <p:ph type="body" sz="quarter" idx="48" hasCustomPrompt="1"/>
          </p:nvPr>
        </p:nvSpPr>
        <p:spPr>
          <a:xfrm>
            <a:off x="752476" y="3518469"/>
            <a:ext cx="2238376" cy="246221"/>
          </a:xfrm>
          <a:prstGeom prst="rect">
            <a:avLst/>
          </a:prstGeom>
        </p:spPr>
        <p:txBody>
          <a:bodyPr anchor="ctr"/>
          <a:lstStyle>
            <a:lvl1pPr marL="0" indent="0" algn="l">
              <a:buNone/>
              <a:defRPr sz="2000" b="1" baseline="0">
                <a:solidFill>
                  <a:schemeClr val="bg1"/>
                </a:solidFill>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Capabilities one</a:t>
            </a:r>
          </a:p>
        </p:txBody>
      </p:sp>
      <p:sp>
        <p:nvSpPr>
          <p:cNvPr id="49" name="Text Placeholder 13">
            <a:extLst>
              <a:ext uri="{FF2B5EF4-FFF2-40B4-BE49-F238E27FC236}">
                <a16:creationId xmlns:a16="http://schemas.microsoft.com/office/drawing/2014/main" id="{3B2A1832-899D-9F4F-BC5B-B75959B8F2A1}"/>
              </a:ext>
            </a:extLst>
          </p:cNvPr>
          <p:cNvSpPr>
            <a:spLocks noGrp="1"/>
          </p:cNvSpPr>
          <p:nvPr>
            <p:ph type="body" sz="quarter" idx="50" hasCustomPrompt="1"/>
          </p:nvPr>
        </p:nvSpPr>
        <p:spPr>
          <a:xfrm>
            <a:off x="3446316" y="5004748"/>
            <a:ext cx="2238376" cy="246221"/>
          </a:xfrm>
          <a:prstGeom prst="rect">
            <a:avLst/>
          </a:prstGeom>
        </p:spPr>
        <p:txBody>
          <a:bodyPr anchor="ctr"/>
          <a:lstStyle>
            <a:lvl1pPr marL="0" indent="0" algn="l">
              <a:buNone/>
              <a:defRPr sz="2000" b="1" baseline="0">
                <a:solidFill>
                  <a:schemeClr val="bg1"/>
                </a:solidFill>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Capabilities four</a:t>
            </a:r>
          </a:p>
        </p:txBody>
      </p:sp>
      <p:sp>
        <p:nvSpPr>
          <p:cNvPr id="51" name="Text Placeholder 13">
            <a:extLst>
              <a:ext uri="{FF2B5EF4-FFF2-40B4-BE49-F238E27FC236}">
                <a16:creationId xmlns:a16="http://schemas.microsoft.com/office/drawing/2014/main" id="{F8E1C9FA-937A-E74F-B968-C83CB4FAA9CA}"/>
              </a:ext>
            </a:extLst>
          </p:cNvPr>
          <p:cNvSpPr>
            <a:spLocks noGrp="1"/>
          </p:cNvSpPr>
          <p:nvPr>
            <p:ph type="body" sz="quarter" idx="52" hasCustomPrompt="1"/>
          </p:nvPr>
        </p:nvSpPr>
        <p:spPr>
          <a:xfrm>
            <a:off x="752476" y="5004748"/>
            <a:ext cx="2238376" cy="246221"/>
          </a:xfrm>
          <a:prstGeom prst="rect">
            <a:avLst/>
          </a:prstGeom>
        </p:spPr>
        <p:txBody>
          <a:bodyPr anchor="ctr"/>
          <a:lstStyle>
            <a:lvl1pPr marL="0" indent="0" algn="l">
              <a:buNone/>
              <a:defRPr sz="2000" b="1" baseline="0">
                <a:solidFill>
                  <a:schemeClr val="bg1"/>
                </a:solidFill>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Capabilities three</a:t>
            </a:r>
          </a:p>
        </p:txBody>
      </p:sp>
      <p:sp>
        <p:nvSpPr>
          <p:cNvPr id="53" name="Picture Placeholder 4">
            <a:extLst>
              <a:ext uri="{FF2B5EF4-FFF2-40B4-BE49-F238E27FC236}">
                <a16:creationId xmlns:a16="http://schemas.microsoft.com/office/drawing/2014/main" id="{2033DE24-A1FE-8444-89D4-4E8CF9ECE33A}"/>
              </a:ext>
            </a:extLst>
          </p:cNvPr>
          <p:cNvSpPr>
            <a:spLocks noGrp="1"/>
          </p:cNvSpPr>
          <p:nvPr>
            <p:ph type="pic" sz="quarter" idx="30" hasCustomPrompt="1"/>
          </p:nvPr>
        </p:nvSpPr>
        <p:spPr>
          <a:xfrm>
            <a:off x="1421142" y="2622690"/>
            <a:ext cx="876289" cy="771830"/>
          </a:xfrm>
          <a:prstGeom prst="rect">
            <a:avLst/>
          </a:prstGeom>
        </p:spPr>
        <p:txBody>
          <a:bodyPr/>
          <a:lstStyle>
            <a:lvl1pPr marL="0" marR="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solidFill>
                  <a:schemeClr val="bg1"/>
                </a:solidFill>
              </a:defRPr>
            </a:lvl1pPr>
          </a:lstStyle>
          <a:p>
            <a:pPr marL="0" marR="0" lvl="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a:p>
            <a:endParaRPr lang="en-US"/>
          </a:p>
        </p:txBody>
      </p:sp>
      <p:sp>
        <p:nvSpPr>
          <p:cNvPr id="54" name="Picture Placeholder 4">
            <a:extLst>
              <a:ext uri="{FF2B5EF4-FFF2-40B4-BE49-F238E27FC236}">
                <a16:creationId xmlns:a16="http://schemas.microsoft.com/office/drawing/2014/main" id="{2A1FC892-8BBF-5647-9ED6-B29632F2B353}"/>
              </a:ext>
            </a:extLst>
          </p:cNvPr>
          <p:cNvSpPr>
            <a:spLocks noGrp="1"/>
          </p:cNvSpPr>
          <p:nvPr>
            <p:ph type="pic" sz="quarter" idx="53" hasCustomPrompt="1"/>
          </p:nvPr>
        </p:nvSpPr>
        <p:spPr>
          <a:xfrm>
            <a:off x="4120056" y="2622690"/>
            <a:ext cx="876289" cy="771830"/>
          </a:xfrm>
          <a:prstGeom prst="rect">
            <a:avLst/>
          </a:prstGeom>
        </p:spPr>
        <p:txBody>
          <a:bodyPr/>
          <a:lstStyle>
            <a:lvl1pPr marL="0" marR="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solidFill>
                  <a:schemeClr val="bg1"/>
                </a:solidFill>
              </a:defRPr>
            </a:lvl1pPr>
          </a:lstStyle>
          <a:p>
            <a:pPr marL="0" marR="0" lvl="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a:p>
            <a:endParaRPr lang="en-US"/>
          </a:p>
        </p:txBody>
      </p:sp>
      <p:sp>
        <p:nvSpPr>
          <p:cNvPr id="55" name="Picture Placeholder 4">
            <a:extLst>
              <a:ext uri="{FF2B5EF4-FFF2-40B4-BE49-F238E27FC236}">
                <a16:creationId xmlns:a16="http://schemas.microsoft.com/office/drawing/2014/main" id="{2B52440A-FF3A-7D49-BEC0-7EE2862869F6}"/>
              </a:ext>
            </a:extLst>
          </p:cNvPr>
          <p:cNvSpPr>
            <a:spLocks noGrp="1"/>
          </p:cNvSpPr>
          <p:nvPr>
            <p:ph type="pic" sz="quarter" idx="54" hasCustomPrompt="1"/>
          </p:nvPr>
        </p:nvSpPr>
        <p:spPr>
          <a:xfrm>
            <a:off x="1421141" y="4133508"/>
            <a:ext cx="876289" cy="771830"/>
          </a:xfrm>
          <a:prstGeom prst="rect">
            <a:avLst/>
          </a:prstGeom>
        </p:spPr>
        <p:txBody>
          <a:bodyPr/>
          <a:lstStyle>
            <a:lvl1pPr marL="0" marR="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solidFill>
                  <a:schemeClr val="bg1"/>
                </a:solidFill>
              </a:defRPr>
            </a:lvl1pPr>
          </a:lstStyle>
          <a:p>
            <a:pPr marL="0" marR="0" lvl="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a:p>
            <a:endParaRPr lang="en-US"/>
          </a:p>
        </p:txBody>
      </p:sp>
      <p:sp>
        <p:nvSpPr>
          <p:cNvPr id="56" name="Picture Placeholder 4">
            <a:extLst>
              <a:ext uri="{FF2B5EF4-FFF2-40B4-BE49-F238E27FC236}">
                <a16:creationId xmlns:a16="http://schemas.microsoft.com/office/drawing/2014/main" id="{BCBE3699-80DC-EB44-9FD2-757D7E075BCD}"/>
              </a:ext>
            </a:extLst>
          </p:cNvPr>
          <p:cNvSpPr>
            <a:spLocks noGrp="1"/>
          </p:cNvSpPr>
          <p:nvPr>
            <p:ph type="pic" sz="quarter" idx="55" hasCustomPrompt="1"/>
          </p:nvPr>
        </p:nvSpPr>
        <p:spPr>
          <a:xfrm>
            <a:off x="4132892" y="4133508"/>
            <a:ext cx="876289" cy="771830"/>
          </a:xfrm>
          <a:prstGeom prst="rect">
            <a:avLst/>
          </a:prstGeom>
        </p:spPr>
        <p:txBody>
          <a:bodyPr/>
          <a:lstStyle>
            <a:lvl1pPr marL="0" marR="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solidFill>
                  <a:schemeClr val="bg1"/>
                </a:solidFill>
              </a:defRPr>
            </a:lvl1pPr>
          </a:lstStyle>
          <a:p>
            <a:pPr marL="0" marR="0" lvl="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a:p>
            <a:endParaRPr lang="en-US"/>
          </a:p>
        </p:txBody>
      </p:sp>
    </p:spTree>
    <p:extLst>
      <p:ext uri="{BB962C8B-B14F-4D97-AF65-F5344CB8AC3E}">
        <p14:creationId xmlns:p14="http://schemas.microsoft.com/office/powerpoint/2010/main" val="4145093104"/>
      </p:ext>
    </p:extLst>
  </p:cSld>
  <p:clrMapOvr>
    <a:masterClrMapping/>
  </p:clrMapOvr>
  <p:transition>
    <p:fade/>
  </p:transition>
  <p:extLst>
    <p:ext uri="{DCECCB84-F9BA-43D5-87BE-67443E8EF086}">
      <p15:sldGuideLst xmlns:p15="http://schemas.microsoft.com/office/powerpoint/2012/main">
        <p15:guide id="1" orient="horz" pos="2688">
          <p15:clr>
            <a:srgbClr val="FBAE4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Delivery Approach 1">
    <p:spTree>
      <p:nvGrpSpPr>
        <p:cNvPr id="1" name=""/>
        <p:cNvGrpSpPr/>
        <p:nvPr/>
      </p:nvGrpSpPr>
      <p:grpSpPr>
        <a:xfrm>
          <a:off x="0" y="0"/>
          <a:ext cx="0" cy="0"/>
          <a:chOff x="0" y="0"/>
          <a:chExt cx="0" cy="0"/>
        </a:xfrm>
      </p:grpSpPr>
      <p:cxnSp>
        <p:nvCxnSpPr>
          <p:cNvPr id="21" name="Straight Connector 20" descr="line connector">
            <a:extLst>
              <a:ext uri="{FF2B5EF4-FFF2-40B4-BE49-F238E27FC236}">
                <a16:creationId xmlns:a16="http://schemas.microsoft.com/office/drawing/2014/main" id="{A8706D19-1E54-4362-9F35-36B54FAF5E77}"/>
              </a:ext>
            </a:extLst>
          </p:cNvPr>
          <p:cNvCxnSpPr/>
          <p:nvPr userDrawn="1"/>
        </p:nvCxnSpPr>
        <p:spPr>
          <a:xfrm>
            <a:off x="577379" y="5962500"/>
            <a:ext cx="10972800"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2" name="Oval 21" descr="oval connector">
            <a:extLst>
              <a:ext uri="{FF2B5EF4-FFF2-40B4-BE49-F238E27FC236}">
                <a16:creationId xmlns:a16="http://schemas.microsoft.com/office/drawing/2014/main" id="{7D4C1B0E-1BB2-4C4C-B617-169BF325F523}"/>
              </a:ext>
            </a:extLst>
          </p:cNvPr>
          <p:cNvSpPr/>
          <p:nvPr userDrawn="1"/>
        </p:nvSpPr>
        <p:spPr bwMode="auto">
          <a:xfrm>
            <a:off x="568385" y="5907087"/>
            <a:ext cx="110826" cy="110826"/>
          </a:xfrm>
          <a:prstGeom prst="ellipse">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78" tIns="146302" rIns="182878" bIns="146302" numCol="1" spcCol="0" rtlCol="0" fromWordArt="0" anchor="t" anchorCtr="0" forceAA="0" compatLnSpc="1">
            <a:prstTxWarp prst="textNoShape">
              <a:avLst/>
            </a:prstTxWarp>
            <a:noAutofit/>
          </a:bodyPr>
          <a:lstStyle/>
          <a:p>
            <a:pPr marL="0" marR="0" lvl="0" indent="0" algn="l" defTabSz="93248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Oval 22" descr="oval connector">
            <a:extLst>
              <a:ext uri="{FF2B5EF4-FFF2-40B4-BE49-F238E27FC236}">
                <a16:creationId xmlns:a16="http://schemas.microsoft.com/office/drawing/2014/main" id="{B23BCDD0-A1F7-44B1-B01A-07EB442D1480}"/>
              </a:ext>
            </a:extLst>
          </p:cNvPr>
          <p:cNvSpPr/>
          <p:nvPr userDrawn="1"/>
        </p:nvSpPr>
        <p:spPr bwMode="auto">
          <a:xfrm>
            <a:off x="7889663" y="5908907"/>
            <a:ext cx="110826" cy="110826"/>
          </a:xfrm>
          <a:prstGeom prst="ellipse">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78" tIns="146302" rIns="182878" bIns="146302" numCol="1" spcCol="0" rtlCol="0" fromWordArt="0" anchor="t" anchorCtr="0" forceAA="0" compatLnSpc="1">
            <a:prstTxWarp prst="textNoShape">
              <a:avLst/>
            </a:prstTxWarp>
            <a:noAutofit/>
          </a:bodyPr>
          <a:lstStyle/>
          <a:p>
            <a:pPr marL="0" marR="0" lvl="0" indent="0" algn="l" defTabSz="93248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Oval 23" descr="connector">
            <a:extLst>
              <a:ext uri="{FF2B5EF4-FFF2-40B4-BE49-F238E27FC236}">
                <a16:creationId xmlns:a16="http://schemas.microsoft.com/office/drawing/2014/main" id="{AC0CB671-F4F6-47BF-86AE-B18F3D7F2AF3}"/>
              </a:ext>
            </a:extLst>
          </p:cNvPr>
          <p:cNvSpPr/>
          <p:nvPr userDrawn="1"/>
        </p:nvSpPr>
        <p:spPr bwMode="auto">
          <a:xfrm>
            <a:off x="11550303" y="5908907"/>
            <a:ext cx="110826" cy="110826"/>
          </a:xfrm>
          <a:prstGeom prst="ellipse">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78" tIns="146302" rIns="182878" bIns="146302" numCol="1" spcCol="0" rtlCol="0" fromWordArt="0" anchor="t" anchorCtr="0" forceAA="0" compatLnSpc="1">
            <a:prstTxWarp prst="textNoShape">
              <a:avLst/>
            </a:prstTxWarp>
            <a:noAutofit/>
          </a:bodyPr>
          <a:lstStyle/>
          <a:p>
            <a:pPr marL="0" marR="0" lvl="0" indent="0" algn="l" defTabSz="93248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 name="Oval 24" descr="connector oval">
            <a:extLst>
              <a:ext uri="{FF2B5EF4-FFF2-40B4-BE49-F238E27FC236}">
                <a16:creationId xmlns:a16="http://schemas.microsoft.com/office/drawing/2014/main" id="{221FC13D-77E3-4CA3-8ECF-8A11C6462E50}"/>
              </a:ext>
            </a:extLst>
          </p:cNvPr>
          <p:cNvSpPr/>
          <p:nvPr userDrawn="1"/>
        </p:nvSpPr>
        <p:spPr bwMode="auto">
          <a:xfrm>
            <a:off x="4229024" y="5907087"/>
            <a:ext cx="110826" cy="110826"/>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78" tIns="146302" rIns="182878" bIns="146302" numCol="1" spcCol="0" rtlCol="0" fromWordArt="0" anchor="t" anchorCtr="0" forceAA="0" compatLnSpc="1">
            <a:prstTxWarp prst="textNoShape">
              <a:avLst/>
            </a:prstTxWarp>
            <a:noAutofit/>
          </a:bodyPr>
          <a:lstStyle/>
          <a:p>
            <a:pPr marL="0" marR="0" lvl="0" indent="0" algn="l" defTabSz="93248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 name="Title 16"/>
          <p:cNvSpPr>
            <a:spLocks noGrp="1"/>
          </p:cNvSpPr>
          <p:nvPr>
            <p:ph type="title" hasCustomPrompt="1"/>
          </p:nvPr>
        </p:nvSpPr>
        <p:spPr>
          <a:xfrm>
            <a:off x="588263" y="457200"/>
            <a:ext cx="10972800" cy="548640"/>
          </a:xfrm>
          <a:prstGeom prst="rect">
            <a:avLst/>
          </a:prstGeom>
        </p:spPr>
        <p:txBody>
          <a:bodyPr/>
          <a:lstStyle>
            <a:lvl1pPr>
              <a:defRPr/>
            </a:lvl1pPr>
          </a:lstStyle>
          <a:p>
            <a:r>
              <a:rPr lang="en-US"/>
              <a:t>Delivery approach</a:t>
            </a:r>
          </a:p>
        </p:txBody>
      </p:sp>
      <p:sp>
        <p:nvSpPr>
          <p:cNvPr id="31" name="Text Placeholder 13"/>
          <p:cNvSpPr>
            <a:spLocks noGrp="1"/>
          </p:cNvSpPr>
          <p:nvPr>
            <p:ph type="body" sz="quarter" idx="33" hasCustomPrompt="1"/>
          </p:nvPr>
        </p:nvSpPr>
        <p:spPr>
          <a:xfrm>
            <a:off x="630937" y="2013142"/>
            <a:ext cx="3328416" cy="307777"/>
          </a:xfrm>
          <a:prstGeom prst="rect">
            <a:avLst/>
          </a:prstGeom>
        </p:spPr>
        <p:txBody>
          <a:bodyPr anchor="ctr"/>
          <a:lstStyle>
            <a:lvl1pPr marL="0" indent="0" algn="l">
              <a:buNone/>
              <a:defRPr sz="2000" b="1">
                <a:solidFill>
                  <a:schemeClr val="accent1"/>
                </a:solidFill>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Title</a:t>
            </a:r>
          </a:p>
        </p:txBody>
      </p:sp>
      <p:sp>
        <p:nvSpPr>
          <p:cNvPr id="32" name="Text Placeholder 34">
            <a:extLst>
              <a:ext uri="{FF2B5EF4-FFF2-40B4-BE49-F238E27FC236}">
                <a16:creationId xmlns:a16="http://schemas.microsoft.com/office/drawing/2014/main" id="{D7848528-AD14-4919-9C54-2A7EFE4F260E}"/>
              </a:ext>
            </a:extLst>
          </p:cNvPr>
          <p:cNvSpPr>
            <a:spLocks noGrp="1"/>
          </p:cNvSpPr>
          <p:nvPr>
            <p:ph type="body" sz="quarter" idx="25" hasCustomPrompt="1"/>
          </p:nvPr>
        </p:nvSpPr>
        <p:spPr>
          <a:xfrm>
            <a:off x="623798" y="2444559"/>
            <a:ext cx="3328416" cy="2852267"/>
          </a:xfrm>
          <a:prstGeom prst="rect">
            <a:avLst/>
          </a:prstGeom>
        </p:spPr>
        <p:txBody>
          <a:bodyPr lIns="183600" tIns="146304" rIns="183600" bIns="147600" anchor="t" anchorCtr="0">
            <a:noAutofit/>
          </a:bodyPr>
          <a:lstStyle>
            <a:lvl1pPr marL="342904" marR="0" indent="-342904" algn="l" defTabSz="932483" rtl="0" eaLnBrk="1" fontAlgn="base" latinLnBrk="0" hangingPunct="1">
              <a:lnSpc>
                <a:spcPct val="90000"/>
              </a:lnSpc>
              <a:spcBef>
                <a:spcPct val="0"/>
              </a:spcBef>
              <a:spcAft>
                <a:spcPct val="0"/>
              </a:spcAft>
              <a:buClrTx/>
              <a:buSzPct val="90000"/>
              <a:buFont typeface="Arial" panose="020B0604020202020204" pitchFamily="34" charset="0"/>
              <a:buChar char="•"/>
              <a:tabLst/>
              <a:defRPr sz="16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marL="342904" marR="0" lvl="0" indent="-342904" algn="l" defTabSz="932483" rtl="0" eaLnBrk="1" fontAlgn="base" latinLnBrk="0" hangingPunct="1">
              <a:lnSpc>
                <a:spcPct val="90000"/>
              </a:lnSpc>
              <a:spcBef>
                <a:spcPct val="0"/>
              </a:spcBef>
              <a:spcAft>
                <a:spcPct val="0"/>
              </a:spcAft>
              <a:buClrTx/>
              <a:buSzPct val="90000"/>
              <a:buFont typeface="Arial" panose="020B0604020202020204" pitchFamily="34" charset="0"/>
              <a:buChar char="•"/>
              <a:tabLst/>
              <a:defRPr/>
            </a:pPr>
            <a:r>
              <a:rPr kumimoji="0" lang="en-US" sz="1600" b="0" i="0" u="none" strike="noStrike" kern="1200" cap="none" spc="0" normalizeH="0" baseline="0" noProof="0">
                <a:ln>
                  <a:noFill/>
                </a:ln>
                <a:solidFill>
                  <a:srgbClr val="1A1A1A"/>
                </a:solidFill>
                <a:effectLst/>
                <a:uLnTx/>
                <a:uFillTx/>
                <a:latin typeface="+mn-lt"/>
                <a:ea typeface="+mn-ea"/>
                <a:cs typeface="Segoe UI" pitchFamily="34" charset="0"/>
              </a:rPr>
              <a:t>Lorem ipsum dolor sit </a:t>
            </a:r>
            <a:r>
              <a:rPr kumimoji="0" lang="en-US" sz="1600" b="0" i="0" u="none" strike="noStrike" kern="1200" cap="none" spc="0" normalizeH="0" baseline="0" noProof="0" err="1">
                <a:ln>
                  <a:noFill/>
                </a:ln>
                <a:solidFill>
                  <a:srgbClr val="1A1A1A"/>
                </a:solidFill>
                <a:effectLst/>
                <a:uLnTx/>
                <a:uFillTx/>
                <a:latin typeface="+mn-lt"/>
                <a:ea typeface="+mn-ea"/>
                <a:cs typeface="Segoe UI" pitchFamily="34" charset="0"/>
              </a:rPr>
              <a:t>amet</a:t>
            </a:r>
            <a:r>
              <a:rPr kumimoji="0" lang="en-US" sz="1600" b="0" i="0" u="none" strike="noStrike" kern="1200" cap="none" spc="0" normalizeH="0" baseline="0" noProof="0">
                <a:ln>
                  <a:noFill/>
                </a:ln>
                <a:solidFill>
                  <a:srgbClr val="1A1A1A"/>
                </a:solidFill>
                <a:effectLst/>
                <a:uLnTx/>
                <a:uFillTx/>
                <a:latin typeface="+mn-lt"/>
                <a:ea typeface="+mn-ea"/>
                <a:cs typeface="Segoe UI" pitchFamily="34" charset="0"/>
              </a:rPr>
              <a:t>, </a:t>
            </a:r>
            <a:r>
              <a:rPr kumimoji="0" lang="en-US" sz="1600" b="0" i="0" u="none" strike="noStrike" kern="1200" cap="none" spc="0" normalizeH="0" baseline="0" noProof="0" err="1">
                <a:ln>
                  <a:noFill/>
                </a:ln>
                <a:solidFill>
                  <a:srgbClr val="1A1A1A"/>
                </a:solidFill>
                <a:effectLst/>
                <a:uLnTx/>
                <a:uFillTx/>
                <a:latin typeface="+mn-lt"/>
                <a:ea typeface="+mn-ea"/>
                <a:cs typeface="Segoe UI" pitchFamily="34" charset="0"/>
              </a:rPr>
              <a:t>consectetur</a:t>
            </a:r>
            <a:r>
              <a:rPr kumimoji="0" lang="en-US" sz="1600" b="0" i="0" u="none" strike="noStrike" kern="1200" cap="none" spc="0" normalizeH="0" baseline="0" noProof="0">
                <a:ln>
                  <a:noFill/>
                </a:ln>
                <a:solidFill>
                  <a:srgbClr val="1A1A1A"/>
                </a:solidFill>
                <a:effectLst/>
                <a:uLnTx/>
                <a:uFillTx/>
                <a:latin typeface="+mn-lt"/>
                <a:ea typeface="+mn-ea"/>
                <a:cs typeface="Segoe UI" pitchFamily="34" charset="0"/>
              </a:rPr>
              <a:t> </a:t>
            </a:r>
            <a:r>
              <a:rPr kumimoji="0" lang="en-US" sz="1600" b="0" i="0" u="none" strike="noStrike" kern="1200" cap="none" spc="0" normalizeH="0" baseline="0" noProof="0" err="1">
                <a:ln>
                  <a:noFill/>
                </a:ln>
                <a:solidFill>
                  <a:srgbClr val="1A1A1A"/>
                </a:solidFill>
                <a:effectLst/>
                <a:uLnTx/>
                <a:uFillTx/>
                <a:latin typeface="+mn-lt"/>
                <a:ea typeface="+mn-ea"/>
                <a:cs typeface="Segoe UI" pitchFamily="34" charset="0"/>
              </a:rPr>
              <a:t>adipiscing</a:t>
            </a:r>
            <a:r>
              <a:rPr kumimoji="0" lang="en-US" sz="1600" b="0" i="0" u="none" strike="noStrike" kern="1200" cap="none" spc="0" normalizeH="0" baseline="0" noProof="0">
                <a:ln>
                  <a:noFill/>
                </a:ln>
                <a:solidFill>
                  <a:srgbClr val="1A1A1A"/>
                </a:solidFill>
                <a:effectLst/>
                <a:uLnTx/>
                <a:uFillTx/>
                <a:latin typeface="+mn-lt"/>
                <a:ea typeface="+mn-ea"/>
                <a:cs typeface="Segoe UI" pitchFamily="34" charset="0"/>
              </a:rPr>
              <a:t> </a:t>
            </a:r>
            <a:r>
              <a:rPr kumimoji="0" lang="en-US" sz="1600" b="0" i="0" u="none" strike="noStrike" kern="1200" cap="none" spc="0" normalizeH="0" baseline="0" noProof="0" err="1">
                <a:ln>
                  <a:noFill/>
                </a:ln>
                <a:solidFill>
                  <a:srgbClr val="1A1A1A"/>
                </a:solidFill>
                <a:effectLst/>
                <a:uLnTx/>
                <a:uFillTx/>
                <a:latin typeface="+mn-lt"/>
                <a:ea typeface="+mn-ea"/>
                <a:cs typeface="Segoe UI" pitchFamily="34" charset="0"/>
              </a:rPr>
              <a:t>elit</a:t>
            </a:r>
            <a:r>
              <a:rPr kumimoji="0" lang="en-US" sz="1600" b="0" i="0" u="none" strike="noStrike" kern="1200" cap="none" spc="0" normalizeH="0" baseline="0" noProof="0">
                <a:ln>
                  <a:noFill/>
                </a:ln>
                <a:solidFill>
                  <a:srgbClr val="1A1A1A"/>
                </a:solidFill>
                <a:effectLst/>
                <a:uLnTx/>
                <a:uFillTx/>
                <a:latin typeface="+mn-lt"/>
                <a:ea typeface="+mn-ea"/>
                <a:cs typeface="Segoe UI" pitchFamily="34" charset="0"/>
              </a:rPr>
              <a:t>.</a:t>
            </a:r>
          </a:p>
          <a:p>
            <a:pPr marL="342904" marR="0" lvl="0" indent="-342904" algn="l" defTabSz="932483" rtl="0" eaLnBrk="1" fontAlgn="base" latinLnBrk="0" hangingPunct="1">
              <a:lnSpc>
                <a:spcPct val="90000"/>
              </a:lnSpc>
              <a:spcBef>
                <a:spcPct val="0"/>
              </a:spcBef>
              <a:spcAft>
                <a:spcPct val="0"/>
              </a:spcAft>
              <a:buClrTx/>
              <a:buSzPct val="90000"/>
              <a:buFont typeface="Arial" panose="020B0604020202020204" pitchFamily="34" charset="0"/>
              <a:buChar char="•"/>
              <a:tabLst/>
              <a:defRPr/>
            </a:pPr>
            <a:r>
              <a:rPr kumimoji="0" lang="en-US" sz="1600" b="0" i="0" u="none" strike="noStrike" kern="1200" cap="none" spc="0" normalizeH="0" baseline="0" noProof="0">
                <a:ln>
                  <a:noFill/>
                </a:ln>
                <a:solidFill>
                  <a:srgbClr val="1A1A1A"/>
                </a:solidFill>
                <a:effectLst/>
                <a:uLnTx/>
                <a:uFillTx/>
                <a:latin typeface="+mn-lt"/>
                <a:ea typeface="+mn-ea"/>
                <a:cs typeface="Segoe UI" pitchFamily="34" charset="0"/>
              </a:rPr>
              <a:t>Lorem ipsum dolor sit </a:t>
            </a:r>
            <a:r>
              <a:rPr kumimoji="0" lang="en-US" sz="1600" b="0" i="0" u="none" strike="noStrike" kern="1200" cap="none" spc="0" normalizeH="0" baseline="0" noProof="0" err="1">
                <a:ln>
                  <a:noFill/>
                </a:ln>
                <a:solidFill>
                  <a:srgbClr val="1A1A1A"/>
                </a:solidFill>
                <a:effectLst/>
                <a:uLnTx/>
                <a:uFillTx/>
                <a:latin typeface="+mn-lt"/>
                <a:ea typeface="+mn-ea"/>
                <a:cs typeface="Segoe UI" pitchFamily="34" charset="0"/>
              </a:rPr>
              <a:t>amet</a:t>
            </a:r>
            <a:r>
              <a:rPr kumimoji="0" lang="en-US" sz="1600" b="0" i="0" u="none" strike="noStrike" kern="1200" cap="none" spc="0" normalizeH="0" baseline="0" noProof="0">
                <a:ln>
                  <a:noFill/>
                </a:ln>
                <a:solidFill>
                  <a:srgbClr val="1A1A1A"/>
                </a:solidFill>
                <a:effectLst/>
                <a:uLnTx/>
                <a:uFillTx/>
                <a:latin typeface="+mn-lt"/>
                <a:ea typeface="+mn-ea"/>
                <a:cs typeface="Segoe UI" pitchFamily="34" charset="0"/>
              </a:rPr>
              <a:t>, </a:t>
            </a:r>
            <a:r>
              <a:rPr kumimoji="0" lang="en-US" sz="1600" b="0" i="0" u="none" strike="noStrike" kern="1200" cap="none" spc="0" normalizeH="0" baseline="0" noProof="0" err="1">
                <a:ln>
                  <a:noFill/>
                </a:ln>
                <a:solidFill>
                  <a:srgbClr val="1A1A1A"/>
                </a:solidFill>
                <a:effectLst/>
                <a:uLnTx/>
                <a:uFillTx/>
                <a:latin typeface="+mn-lt"/>
                <a:ea typeface="+mn-ea"/>
                <a:cs typeface="Segoe UI" pitchFamily="34" charset="0"/>
              </a:rPr>
              <a:t>consectetur</a:t>
            </a:r>
            <a:r>
              <a:rPr kumimoji="0" lang="en-US" sz="1600" b="0" i="0" u="none" strike="noStrike" kern="1200" cap="none" spc="0" normalizeH="0" baseline="0" noProof="0">
                <a:ln>
                  <a:noFill/>
                </a:ln>
                <a:solidFill>
                  <a:srgbClr val="1A1A1A"/>
                </a:solidFill>
                <a:effectLst/>
                <a:uLnTx/>
                <a:uFillTx/>
                <a:latin typeface="+mn-lt"/>
                <a:ea typeface="+mn-ea"/>
                <a:cs typeface="Segoe UI" pitchFamily="34" charset="0"/>
              </a:rPr>
              <a:t> </a:t>
            </a:r>
            <a:r>
              <a:rPr kumimoji="0" lang="en-US" sz="1600" b="0" i="0" u="none" strike="noStrike" kern="1200" cap="none" spc="0" normalizeH="0" baseline="0" noProof="0" err="1">
                <a:ln>
                  <a:noFill/>
                </a:ln>
                <a:solidFill>
                  <a:srgbClr val="1A1A1A"/>
                </a:solidFill>
                <a:effectLst/>
                <a:uLnTx/>
                <a:uFillTx/>
                <a:latin typeface="+mn-lt"/>
                <a:ea typeface="+mn-ea"/>
                <a:cs typeface="Segoe UI" pitchFamily="34" charset="0"/>
              </a:rPr>
              <a:t>adipiscing</a:t>
            </a:r>
            <a:r>
              <a:rPr kumimoji="0" lang="en-US" sz="1600" b="0" i="0" u="none" strike="noStrike" kern="1200" cap="none" spc="0" normalizeH="0" baseline="0" noProof="0">
                <a:ln>
                  <a:noFill/>
                </a:ln>
                <a:solidFill>
                  <a:srgbClr val="1A1A1A"/>
                </a:solidFill>
                <a:effectLst/>
                <a:uLnTx/>
                <a:uFillTx/>
                <a:latin typeface="+mn-lt"/>
                <a:ea typeface="+mn-ea"/>
                <a:cs typeface="Segoe UI" pitchFamily="34" charset="0"/>
              </a:rPr>
              <a:t> </a:t>
            </a:r>
            <a:r>
              <a:rPr kumimoji="0" lang="en-US" sz="1600" b="0" i="0" u="none" strike="noStrike" kern="1200" cap="none" spc="0" normalizeH="0" baseline="0" noProof="0" err="1">
                <a:ln>
                  <a:noFill/>
                </a:ln>
                <a:solidFill>
                  <a:srgbClr val="1A1A1A"/>
                </a:solidFill>
                <a:effectLst/>
                <a:uLnTx/>
                <a:uFillTx/>
                <a:latin typeface="+mn-lt"/>
                <a:ea typeface="+mn-ea"/>
                <a:cs typeface="Segoe UI" pitchFamily="34" charset="0"/>
              </a:rPr>
              <a:t>elit</a:t>
            </a:r>
            <a:r>
              <a:rPr kumimoji="0" lang="en-US" sz="1600" b="0" i="0" u="none" strike="noStrike" kern="1200" cap="none" spc="0" normalizeH="0" baseline="0" noProof="0">
                <a:ln>
                  <a:noFill/>
                </a:ln>
                <a:solidFill>
                  <a:srgbClr val="1A1A1A"/>
                </a:solidFill>
                <a:effectLst/>
                <a:uLnTx/>
                <a:uFillTx/>
                <a:latin typeface="+mn-lt"/>
                <a:ea typeface="+mn-ea"/>
                <a:cs typeface="Segoe UI" pitchFamily="34" charset="0"/>
              </a:rPr>
              <a:t>.</a:t>
            </a:r>
          </a:p>
          <a:p>
            <a:pPr marL="342904" marR="0" lvl="0" indent="-342904" algn="l" defTabSz="932483" rtl="0" eaLnBrk="1" fontAlgn="base" latinLnBrk="0" hangingPunct="1">
              <a:lnSpc>
                <a:spcPct val="90000"/>
              </a:lnSpc>
              <a:spcBef>
                <a:spcPct val="0"/>
              </a:spcBef>
              <a:spcAft>
                <a:spcPct val="0"/>
              </a:spcAft>
              <a:buClrTx/>
              <a:buSzPct val="90000"/>
              <a:buFont typeface="Arial" panose="020B0604020202020204" pitchFamily="34" charset="0"/>
              <a:buChar char="•"/>
              <a:tabLst/>
              <a:defRPr/>
            </a:pPr>
            <a:r>
              <a:rPr kumimoji="0" lang="en-US" sz="1600" b="0" i="0" u="none" strike="noStrike" kern="1200" cap="none" spc="0" normalizeH="0" baseline="0" noProof="0">
                <a:ln>
                  <a:noFill/>
                </a:ln>
                <a:solidFill>
                  <a:srgbClr val="1A1A1A"/>
                </a:solidFill>
                <a:effectLst/>
                <a:uLnTx/>
                <a:uFillTx/>
                <a:latin typeface="+mn-lt"/>
                <a:ea typeface="+mn-ea"/>
                <a:cs typeface="Segoe UI" pitchFamily="34" charset="0"/>
              </a:rPr>
              <a:t>Lorem ipsum dolor sit </a:t>
            </a:r>
            <a:r>
              <a:rPr kumimoji="0" lang="en-US" sz="1600" b="0" i="0" u="none" strike="noStrike" kern="1200" cap="none" spc="0" normalizeH="0" baseline="0" noProof="0" err="1">
                <a:ln>
                  <a:noFill/>
                </a:ln>
                <a:solidFill>
                  <a:srgbClr val="1A1A1A"/>
                </a:solidFill>
                <a:effectLst/>
                <a:uLnTx/>
                <a:uFillTx/>
                <a:latin typeface="+mn-lt"/>
                <a:ea typeface="+mn-ea"/>
                <a:cs typeface="Segoe UI" pitchFamily="34" charset="0"/>
              </a:rPr>
              <a:t>amet</a:t>
            </a:r>
            <a:r>
              <a:rPr kumimoji="0" lang="en-US" sz="1600" b="0" i="0" u="none" strike="noStrike" kern="1200" cap="none" spc="0" normalizeH="0" baseline="0" noProof="0">
                <a:ln>
                  <a:noFill/>
                </a:ln>
                <a:solidFill>
                  <a:srgbClr val="1A1A1A"/>
                </a:solidFill>
                <a:effectLst/>
                <a:uLnTx/>
                <a:uFillTx/>
                <a:latin typeface="+mn-lt"/>
                <a:ea typeface="+mn-ea"/>
                <a:cs typeface="Segoe UI" pitchFamily="34" charset="0"/>
              </a:rPr>
              <a:t>, </a:t>
            </a:r>
            <a:r>
              <a:rPr kumimoji="0" lang="en-US" sz="1600" b="0" i="0" u="none" strike="noStrike" kern="1200" cap="none" spc="0" normalizeH="0" baseline="0" noProof="0" err="1">
                <a:ln>
                  <a:noFill/>
                </a:ln>
                <a:solidFill>
                  <a:srgbClr val="1A1A1A"/>
                </a:solidFill>
                <a:effectLst/>
                <a:uLnTx/>
                <a:uFillTx/>
                <a:latin typeface="+mn-lt"/>
                <a:ea typeface="+mn-ea"/>
                <a:cs typeface="Segoe UI" pitchFamily="34" charset="0"/>
              </a:rPr>
              <a:t>consectetur</a:t>
            </a:r>
            <a:r>
              <a:rPr kumimoji="0" lang="en-US" sz="1600" b="0" i="0" u="none" strike="noStrike" kern="1200" cap="none" spc="0" normalizeH="0" baseline="0" noProof="0">
                <a:ln>
                  <a:noFill/>
                </a:ln>
                <a:solidFill>
                  <a:srgbClr val="1A1A1A"/>
                </a:solidFill>
                <a:effectLst/>
                <a:uLnTx/>
                <a:uFillTx/>
                <a:latin typeface="+mn-lt"/>
                <a:ea typeface="+mn-ea"/>
                <a:cs typeface="Segoe UI" pitchFamily="34" charset="0"/>
              </a:rPr>
              <a:t> </a:t>
            </a:r>
            <a:r>
              <a:rPr kumimoji="0" lang="en-US" sz="1600" b="0" i="0" u="none" strike="noStrike" kern="1200" cap="none" spc="0" normalizeH="0" baseline="0" noProof="0" err="1">
                <a:ln>
                  <a:noFill/>
                </a:ln>
                <a:solidFill>
                  <a:srgbClr val="1A1A1A"/>
                </a:solidFill>
                <a:effectLst/>
                <a:uLnTx/>
                <a:uFillTx/>
                <a:latin typeface="+mn-lt"/>
                <a:ea typeface="+mn-ea"/>
                <a:cs typeface="Segoe UI" pitchFamily="34" charset="0"/>
              </a:rPr>
              <a:t>adipiscing</a:t>
            </a:r>
            <a:r>
              <a:rPr kumimoji="0" lang="en-US" sz="1600" b="0" i="0" u="none" strike="noStrike" kern="1200" cap="none" spc="0" normalizeH="0" baseline="0" noProof="0">
                <a:ln>
                  <a:noFill/>
                </a:ln>
                <a:solidFill>
                  <a:srgbClr val="1A1A1A"/>
                </a:solidFill>
                <a:effectLst/>
                <a:uLnTx/>
                <a:uFillTx/>
                <a:latin typeface="+mn-lt"/>
                <a:ea typeface="+mn-ea"/>
                <a:cs typeface="Segoe UI" pitchFamily="34" charset="0"/>
              </a:rPr>
              <a:t> </a:t>
            </a:r>
            <a:r>
              <a:rPr kumimoji="0" lang="en-US" sz="1600" b="0" i="0" u="none" strike="noStrike" kern="1200" cap="none" spc="0" normalizeH="0" baseline="0" noProof="0" err="1">
                <a:ln>
                  <a:noFill/>
                </a:ln>
                <a:solidFill>
                  <a:srgbClr val="1A1A1A"/>
                </a:solidFill>
                <a:effectLst/>
                <a:uLnTx/>
                <a:uFillTx/>
                <a:latin typeface="+mn-lt"/>
                <a:ea typeface="+mn-ea"/>
                <a:cs typeface="Segoe UI" pitchFamily="34" charset="0"/>
              </a:rPr>
              <a:t>elit</a:t>
            </a:r>
            <a:r>
              <a:rPr kumimoji="0" lang="en-US" sz="1600" b="0" i="0" u="none" strike="noStrike" kern="1200" cap="none" spc="0" normalizeH="0" baseline="0" noProof="0">
                <a:ln>
                  <a:noFill/>
                </a:ln>
                <a:solidFill>
                  <a:srgbClr val="1A1A1A"/>
                </a:solidFill>
                <a:effectLst/>
                <a:uLnTx/>
                <a:uFillTx/>
                <a:latin typeface="+mn-lt"/>
                <a:ea typeface="+mn-ea"/>
                <a:cs typeface="Segoe UI" pitchFamily="34" charset="0"/>
              </a:rPr>
              <a:t>.</a:t>
            </a:r>
          </a:p>
        </p:txBody>
      </p:sp>
      <p:sp>
        <p:nvSpPr>
          <p:cNvPr id="33" name="Text Placeholder 13"/>
          <p:cNvSpPr>
            <a:spLocks noGrp="1"/>
          </p:cNvSpPr>
          <p:nvPr>
            <p:ph type="body" sz="quarter" idx="34" hasCustomPrompt="1"/>
          </p:nvPr>
        </p:nvSpPr>
        <p:spPr>
          <a:xfrm>
            <a:off x="4431792" y="2013142"/>
            <a:ext cx="3328416" cy="307777"/>
          </a:xfrm>
          <a:prstGeom prst="rect">
            <a:avLst/>
          </a:prstGeom>
        </p:spPr>
        <p:txBody>
          <a:bodyPr anchor="ctr"/>
          <a:lstStyle>
            <a:lvl1pPr marL="0" indent="0" algn="l">
              <a:buNone/>
              <a:defRPr sz="2000" b="1">
                <a:solidFill>
                  <a:schemeClr val="accent1"/>
                </a:solidFill>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Title</a:t>
            </a:r>
          </a:p>
        </p:txBody>
      </p:sp>
      <p:sp>
        <p:nvSpPr>
          <p:cNvPr id="34" name="Text Placeholder 34">
            <a:extLst>
              <a:ext uri="{FF2B5EF4-FFF2-40B4-BE49-F238E27FC236}">
                <a16:creationId xmlns:a16="http://schemas.microsoft.com/office/drawing/2014/main" id="{D7848528-AD14-4919-9C54-2A7EFE4F260E}"/>
              </a:ext>
            </a:extLst>
          </p:cNvPr>
          <p:cNvSpPr>
            <a:spLocks noGrp="1"/>
          </p:cNvSpPr>
          <p:nvPr>
            <p:ph type="body" sz="quarter" idx="35" hasCustomPrompt="1"/>
          </p:nvPr>
        </p:nvSpPr>
        <p:spPr>
          <a:xfrm>
            <a:off x="4431792" y="2444559"/>
            <a:ext cx="3328416" cy="2852267"/>
          </a:xfrm>
          <a:prstGeom prst="rect">
            <a:avLst/>
          </a:prstGeom>
        </p:spPr>
        <p:txBody>
          <a:bodyPr lIns="183600" tIns="146304" rIns="183600" bIns="147600" anchor="t" anchorCtr="0">
            <a:noAutofit/>
          </a:bodyPr>
          <a:lstStyle>
            <a:lvl1pPr marL="342904" marR="0" indent="-342904" algn="l" defTabSz="932483" rtl="0" eaLnBrk="1" fontAlgn="base" latinLnBrk="0" hangingPunct="1">
              <a:lnSpc>
                <a:spcPct val="90000"/>
              </a:lnSpc>
              <a:spcBef>
                <a:spcPct val="0"/>
              </a:spcBef>
              <a:spcAft>
                <a:spcPct val="0"/>
              </a:spcAft>
              <a:buClrTx/>
              <a:buSzPct val="90000"/>
              <a:buFont typeface="Arial" panose="020B0604020202020204" pitchFamily="34" charset="0"/>
              <a:buChar char="•"/>
              <a:tabLst/>
              <a:defRPr sz="16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marL="342904" marR="0" lvl="0" indent="-342904" algn="l" defTabSz="932483" rtl="0" eaLnBrk="1" fontAlgn="base" latinLnBrk="0" hangingPunct="1">
              <a:lnSpc>
                <a:spcPct val="90000"/>
              </a:lnSpc>
              <a:spcBef>
                <a:spcPct val="0"/>
              </a:spcBef>
              <a:spcAft>
                <a:spcPct val="0"/>
              </a:spcAft>
              <a:buClrTx/>
              <a:buSzPct val="90000"/>
              <a:buFont typeface="Arial" panose="020B0604020202020204" pitchFamily="34" charset="0"/>
              <a:buChar char="•"/>
              <a:tabLst/>
              <a:defRPr/>
            </a:pPr>
            <a:r>
              <a:rPr kumimoji="0" lang="en-US" sz="1600" b="0" i="0" u="none" strike="noStrike" kern="1200" cap="none" spc="0" normalizeH="0" baseline="0" noProof="0">
                <a:ln>
                  <a:noFill/>
                </a:ln>
                <a:solidFill>
                  <a:srgbClr val="1A1A1A"/>
                </a:solidFill>
                <a:effectLst/>
                <a:uLnTx/>
                <a:uFillTx/>
                <a:latin typeface="+mn-lt"/>
                <a:ea typeface="+mn-ea"/>
                <a:cs typeface="Segoe UI" pitchFamily="34" charset="0"/>
              </a:rPr>
              <a:t>Lorem ipsum dolor sit </a:t>
            </a:r>
            <a:r>
              <a:rPr kumimoji="0" lang="en-US" sz="1600" b="0" i="0" u="none" strike="noStrike" kern="1200" cap="none" spc="0" normalizeH="0" baseline="0" noProof="0" err="1">
                <a:ln>
                  <a:noFill/>
                </a:ln>
                <a:solidFill>
                  <a:srgbClr val="1A1A1A"/>
                </a:solidFill>
                <a:effectLst/>
                <a:uLnTx/>
                <a:uFillTx/>
                <a:latin typeface="+mn-lt"/>
                <a:ea typeface="+mn-ea"/>
                <a:cs typeface="Segoe UI" pitchFamily="34" charset="0"/>
              </a:rPr>
              <a:t>amet</a:t>
            </a:r>
            <a:r>
              <a:rPr kumimoji="0" lang="en-US" sz="1600" b="0" i="0" u="none" strike="noStrike" kern="1200" cap="none" spc="0" normalizeH="0" baseline="0" noProof="0">
                <a:ln>
                  <a:noFill/>
                </a:ln>
                <a:solidFill>
                  <a:srgbClr val="1A1A1A"/>
                </a:solidFill>
                <a:effectLst/>
                <a:uLnTx/>
                <a:uFillTx/>
                <a:latin typeface="+mn-lt"/>
                <a:ea typeface="+mn-ea"/>
                <a:cs typeface="Segoe UI" pitchFamily="34" charset="0"/>
              </a:rPr>
              <a:t>, </a:t>
            </a:r>
            <a:r>
              <a:rPr kumimoji="0" lang="en-US" sz="1600" b="0" i="0" u="none" strike="noStrike" kern="1200" cap="none" spc="0" normalizeH="0" baseline="0" noProof="0" err="1">
                <a:ln>
                  <a:noFill/>
                </a:ln>
                <a:solidFill>
                  <a:srgbClr val="1A1A1A"/>
                </a:solidFill>
                <a:effectLst/>
                <a:uLnTx/>
                <a:uFillTx/>
                <a:latin typeface="+mn-lt"/>
                <a:ea typeface="+mn-ea"/>
                <a:cs typeface="Segoe UI" pitchFamily="34" charset="0"/>
              </a:rPr>
              <a:t>consectetur</a:t>
            </a:r>
            <a:r>
              <a:rPr kumimoji="0" lang="en-US" sz="1600" b="0" i="0" u="none" strike="noStrike" kern="1200" cap="none" spc="0" normalizeH="0" baseline="0" noProof="0">
                <a:ln>
                  <a:noFill/>
                </a:ln>
                <a:solidFill>
                  <a:srgbClr val="1A1A1A"/>
                </a:solidFill>
                <a:effectLst/>
                <a:uLnTx/>
                <a:uFillTx/>
                <a:latin typeface="+mn-lt"/>
                <a:ea typeface="+mn-ea"/>
                <a:cs typeface="Segoe UI" pitchFamily="34" charset="0"/>
              </a:rPr>
              <a:t> </a:t>
            </a:r>
            <a:r>
              <a:rPr kumimoji="0" lang="en-US" sz="1600" b="0" i="0" u="none" strike="noStrike" kern="1200" cap="none" spc="0" normalizeH="0" baseline="0" noProof="0" err="1">
                <a:ln>
                  <a:noFill/>
                </a:ln>
                <a:solidFill>
                  <a:srgbClr val="1A1A1A"/>
                </a:solidFill>
                <a:effectLst/>
                <a:uLnTx/>
                <a:uFillTx/>
                <a:latin typeface="+mn-lt"/>
                <a:ea typeface="+mn-ea"/>
                <a:cs typeface="Segoe UI" pitchFamily="34" charset="0"/>
              </a:rPr>
              <a:t>adipiscing</a:t>
            </a:r>
            <a:r>
              <a:rPr kumimoji="0" lang="en-US" sz="1600" b="0" i="0" u="none" strike="noStrike" kern="1200" cap="none" spc="0" normalizeH="0" baseline="0" noProof="0">
                <a:ln>
                  <a:noFill/>
                </a:ln>
                <a:solidFill>
                  <a:srgbClr val="1A1A1A"/>
                </a:solidFill>
                <a:effectLst/>
                <a:uLnTx/>
                <a:uFillTx/>
                <a:latin typeface="+mn-lt"/>
                <a:ea typeface="+mn-ea"/>
                <a:cs typeface="Segoe UI" pitchFamily="34" charset="0"/>
              </a:rPr>
              <a:t> </a:t>
            </a:r>
            <a:r>
              <a:rPr kumimoji="0" lang="en-US" sz="1600" b="0" i="0" u="none" strike="noStrike" kern="1200" cap="none" spc="0" normalizeH="0" baseline="0" noProof="0" err="1">
                <a:ln>
                  <a:noFill/>
                </a:ln>
                <a:solidFill>
                  <a:srgbClr val="1A1A1A"/>
                </a:solidFill>
                <a:effectLst/>
                <a:uLnTx/>
                <a:uFillTx/>
                <a:latin typeface="+mn-lt"/>
                <a:ea typeface="+mn-ea"/>
                <a:cs typeface="Segoe UI" pitchFamily="34" charset="0"/>
              </a:rPr>
              <a:t>elit</a:t>
            </a:r>
            <a:r>
              <a:rPr kumimoji="0" lang="en-US" sz="1600" b="0" i="0" u="none" strike="noStrike" kern="1200" cap="none" spc="0" normalizeH="0" baseline="0" noProof="0">
                <a:ln>
                  <a:noFill/>
                </a:ln>
                <a:solidFill>
                  <a:srgbClr val="1A1A1A"/>
                </a:solidFill>
                <a:effectLst/>
                <a:uLnTx/>
                <a:uFillTx/>
                <a:latin typeface="+mn-lt"/>
                <a:ea typeface="+mn-ea"/>
                <a:cs typeface="Segoe UI" pitchFamily="34" charset="0"/>
              </a:rPr>
              <a:t>.</a:t>
            </a:r>
          </a:p>
          <a:p>
            <a:pPr marL="342904" marR="0" lvl="0" indent="-342904" algn="l" defTabSz="932483" rtl="0" eaLnBrk="1" fontAlgn="base" latinLnBrk="0" hangingPunct="1">
              <a:lnSpc>
                <a:spcPct val="90000"/>
              </a:lnSpc>
              <a:spcBef>
                <a:spcPct val="0"/>
              </a:spcBef>
              <a:spcAft>
                <a:spcPct val="0"/>
              </a:spcAft>
              <a:buClrTx/>
              <a:buSzPct val="90000"/>
              <a:buFont typeface="Arial" panose="020B0604020202020204" pitchFamily="34" charset="0"/>
              <a:buChar char="•"/>
              <a:tabLst/>
              <a:defRPr/>
            </a:pPr>
            <a:r>
              <a:rPr kumimoji="0" lang="en-US" sz="1600" b="0" i="0" u="none" strike="noStrike" kern="1200" cap="none" spc="0" normalizeH="0" baseline="0" noProof="0">
                <a:ln>
                  <a:noFill/>
                </a:ln>
                <a:solidFill>
                  <a:srgbClr val="1A1A1A"/>
                </a:solidFill>
                <a:effectLst/>
                <a:uLnTx/>
                <a:uFillTx/>
                <a:latin typeface="+mn-lt"/>
                <a:ea typeface="+mn-ea"/>
                <a:cs typeface="Segoe UI" pitchFamily="34" charset="0"/>
              </a:rPr>
              <a:t>Lorem ipsum dolor sit </a:t>
            </a:r>
            <a:r>
              <a:rPr kumimoji="0" lang="en-US" sz="1600" b="0" i="0" u="none" strike="noStrike" kern="1200" cap="none" spc="0" normalizeH="0" baseline="0" noProof="0" err="1">
                <a:ln>
                  <a:noFill/>
                </a:ln>
                <a:solidFill>
                  <a:srgbClr val="1A1A1A"/>
                </a:solidFill>
                <a:effectLst/>
                <a:uLnTx/>
                <a:uFillTx/>
                <a:latin typeface="+mn-lt"/>
                <a:ea typeface="+mn-ea"/>
                <a:cs typeface="Segoe UI" pitchFamily="34" charset="0"/>
              </a:rPr>
              <a:t>amet</a:t>
            </a:r>
            <a:r>
              <a:rPr kumimoji="0" lang="en-US" sz="1600" b="0" i="0" u="none" strike="noStrike" kern="1200" cap="none" spc="0" normalizeH="0" baseline="0" noProof="0">
                <a:ln>
                  <a:noFill/>
                </a:ln>
                <a:solidFill>
                  <a:srgbClr val="1A1A1A"/>
                </a:solidFill>
                <a:effectLst/>
                <a:uLnTx/>
                <a:uFillTx/>
                <a:latin typeface="+mn-lt"/>
                <a:ea typeface="+mn-ea"/>
                <a:cs typeface="Segoe UI" pitchFamily="34" charset="0"/>
              </a:rPr>
              <a:t>, </a:t>
            </a:r>
            <a:r>
              <a:rPr kumimoji="0" lang="en-US" sz="1600" b="0" i="0" u="none" strike="noStrike" kern="1200" cap="none" spc="0" normalizeH="0" baseline="0" noProof="0" err="1">
                <a:ln>
                  <a:noFill/>
                </a:ln>
                <a:solidFill>
                  <a:srgbClr val="1A1A1A"/>
                </a:solidFill>
                <a:effectLst/>
                <a:uLnTx/>
                <a:uFillTx/>
                <a:latin typeface="+mn-lt"/>
                <a:ea typeface="+mn-ea"/>
                <a:cs typeface="Segoe UI" pitchFamily="34" charset="0"/>
              </a:rPr>
              <a:t>consectetur</a:t>
            </a:r>
            <a:r>
              <a:rPr kumimoji="0" lang="en-US" sz="1600" b="0" i="0" u="none" strike="noStrike" kern="1200" cap="none" spc="0" normalizeH="0" baseline="0" noProof="0">
                <a:ln>
                  <a:noFill/>
                </a:ln>
                <a:solidFill>
                  <a:srgbClr val="1A1A1A"/>
                </a:solidFill>
                <a:effectLst/>
                <a:uLnTx/>
                <a:uFillTx/>
                <a:latin typeface="+mn-lt"/>
                <a:ea typeface="+mn-ea"/>
                <a:cs typeface="Segoe UI" pitchFamily="34" charset="0"/>
              </a:rPr>
              <a:t> </a:t>
            </a:r>
            <a:r>
              <a:rPr kumimoji="0" lang="en-US" sz="1600" b="0" i="0" u="none" strike="noStrike" kern="1200" cap="none" spc="0" normalizeH="0" baseline="0" noProof="0" err="1">
                <a:ln>
                  <a:noFill/>
                </a:ln>
                <a:solidFill>
                  <a:srgbClr val="1A1A1A"/>
                </a:solidFill>
                <a:effectLst/>
                <a:uLnTx/>
                <a:uFillTx/>
                <a:latin typeface="+mn-lt"/>
                <a:ea typeface="+mn-ea"/>
                <a:cs typeface="Segoe UI" pitchFamily="34" charset="0"/>
              </a:rPr>
              <a:t>adipiscing</a:t>
            </a:r>
            <a:r>
              <a:rPr kumimoji="0" lang="en-US" sz="1600" b="0" i="0" u="none" strike="noStrike" kern="1200" cap="none" spc="0" normalizeH="0" baseline="0" noProof="0">
                <a:ln>
                  <a:noFill/>
                </a:ln>
                <a:solidFill>
                  <a:srgbClr val="1A1A1A"/>
                </a:solidFill>
                <a:effectLst/>
                <a:uLnTx/>
                <a:uFillTx/>
                <a:latin typeface="+mn-lt"/>
                <a:ea typeface="+mn-ea"/>
                <a:cs typeface="Segoe UI" pitchFamily="34" charset="0"/>
              </a:rPr>
              <a:t> </a:t>
            </a:r>
            <a:r>
              <a:rPr kumimoji="0" lang="en-US" sz="1600" b="0" i="0" u="none" strike="noStrike" kern="1200" cap="none" spc="0" normalizeH="0" baseline="0" noProof="0" err="1">
                <a:ln>
                  <a:noFill/>
                </a:ln>
                <a:solidFill>
                  <a:srgbClr val="1A1A1A"/>
                </a:solidFill>
                <a:effectLst/>
                <a:uLnTx/>
                <a:uFillTx/>
                <a:latin typeface="+mn-lt"/>
                <a:ea typeface="+mn-ea"/>
                <a:cs typeface="Segoe UI" pitchFamily="34" charset="0"/>
              </a:rPr>
              <a:t>elit</a:t>
            </a:r>
            <a:r>
              <a:rPr kumimoji="0" lang="en-US" sz="1600" b="0" i="0" u="none" strike="noStrike" kern="1200" cap="none" spc="0" normalizeH="0" baseline="0" noProof="0">
                <a:ln>
                  <a:noFill/>
                </a:ln>
                <a:solidFill>
                  <a:srgbClr val="1A1A1A"/>
                </a:solidFill>
                <a:effectLst/>
                <a:uLnTx/>
                <a:uFillTx/>
                <a:latin typeface="+mn-lt"/>
                <a:ea typeface="+mn-ea"/>
                <a:cs typeface="Segoe UI" pitchFamily="34" charset="0"/>
              </a:rPr>
              <a:t>.</a:t>
            </a:r>
          </a:p>
          <a:p>
            <a:pPr marL="342904" marR="0" lvl="0" indent="-342904" algn="l" defTabSz="932483" rtl="0" eaLnBrk="1" fontAlgn="base" latinLnBrk="0" hangingPunct="1">
              <a:lnSpc>
                <a:spcPct val="90000"/>
              </a:lnSpc>
              <a:spcBef>
                <a:spcPct val="0"/>
              </a:spcBef>
              <a:spcAft>
                <a:spcPct val="0"/>
              </a:spcAft>
              <a:buClrTx/>
              <a:buSzPct val="90000"/>
              <a:buFont typeface="Arial" panose="020B0604020202020204" pitchFamily="34" charset="0"/>
              <a:buChar char="•"/>
              <a:tabLst/>
              <a:defRPr/>
            </a:pPr>
            <a:r>
              <a:rPr kumimoji="0" lang="en-US" sz="1600" b="0" i="0" u="none" strike="noStrike" kern="1200" cap="none" spc="0" normalizeH="0" baseline="0" noProof="0">
                <a:ln>
                  <a:noFill/>
                </a:ln>
                <a:solidFill>
                  <a:srgbClr val="1A1A1A"/>
                </a:solidFill>
                <a:effectLst/>
                <a:uLnTx/>
                <a:uFillTx/>
                <a:latin typeface="+mn-lt"/>
                <a:ea typeface="+mn-ea"/>
                <a:cs typeface="Segoe UI" pitchFamily="34" charset="0"/>
              </a:rPr>
              <a:t>Lorem ipsum dolor sit </a:t>
            </a:r>
            <a:r>
              <a:rPr kumimoji="0" lang="en-US" sz="1600" b="0" i="0" u="none" strike="noStrike" kern="1200" cap="none" spc="0" normalizeH="0" baseline="0" noProof="0" err="1">
                <a:ln>
                  <a:noFill/>
                </a:ln>
                <a:solidFill>
                  <a:srgbClr val="1A1A1A"/>
                </a:solidFill>
                <a:effectLst/>
                <a:uLnTx/>
                <a:uFillTx/>
                <a:latin typeface="+mn-lt"/>
                <a:ea typeface="+mn-ea"/>
                <a:cs typeface="Segoe UI" pitchFamily="34" charset="0"/>
              </a:rPr>
              <a:t>amet</a:t>
            </a:r>
            <a:r>
              <a:rPr kumimoji="0" lang="en-US" sz="1600" b="0" i="0" u="none" strike="noStrike" kern="1200" cap="none" spc="0" normalizeH="0" baseline="0" noProof="0">
                <a:ln>
                  <a:noFill/>
                </a:ln>
                <a:solidFill>
                  <a:srgbClr val="1A1A1A"/>
                </a:solidFill>
                <a:effectLst/>
                <a:uLnTx/>
                <a:uFillTx/>
                <a:latin typeface="+mn-lt"/>
                <a:ea typeface="+mn-ea"/>
                <a:cs typeface="Segoe UI" pitchFamily="34" charset="0"/>
              </a:rPr>
              <a:t>, </a:t>
            </a:r>
            <a:r>
              <a:rPr kumimoji="0" lang="en-US" sz="1600" b="0" i="0" u="none" strike="noStrike" kern="1200" cap="none" spc="0" normalizeH="0" baseline="0" noProof="0" err="1">
                <a:ln>
                  <a:noFill/>
                </a:ln>
                <a:solidFill>
                  <a:srgbClr val="1A1A1A"/>
                </a:solidFill>
                <a:effectLst/>
                <a:uLnTx/>
                <a:uFillTx/>
                <a:latin typeface="+mn-lt"/>
                <a:ea typeface="+mn-ea"/>
                <a:cs typeface="Segoe UI" pitchFamily="34" charset="0"/>
              </a:rPr>
              <a:t>consectetur</a:t>
            </a:r>
            <a:r>
              <a:rPr kumimoji="0" lang="en-US" sz="1600" b="0" i="0" u="none" strike="noStrike" kern="1200" cap="none" spc="0" normalizeH="0" baseline="0" noProof="0">
                <a:ln>
                  <a:noFill/>
                </a:ln>
                <a:solidFill>
                  <a:srgbClr val="1A1A1A"/>
                </a:solidFill>
                <a:effectLst/>
                <a:uLnTx/>
                <a:uFillTx/>
                <a:latin typeface="+mn-lt"/>
                <a:ea typeface="+mn-ea"/>
                <a:cs typeface="Segoe UI" pitchFamily="34" charset="0"/>
              </a:rPr>
              <a:t> </a:t>
            </a:r>
            <a:r>
              <a:rPr kumimoji="0" lang="en-US" sz="1600" b="0" i="0" u="none" strike="noStrike" kern="1200" cap="none" spc="0" normalizeH="0" baseline="0" noProof="0" err="1">
                <a:ln>
                  <a:noFill/>
                </a:ln>
                <a:solidFill>
                  <a:srgbClr val="1A1A1A"/>
                </a:solidFill>
                <a:effectLst/>
                <a:uLnTx/>
                <a:uFillTx/>
                <a:latin typeface="+mn-lt"/>
                <a:ea typeface="+mn-ea"/>
                <a:cs typeface="Segoe UI" pitchFamily="34" charset="0"/>
              </a:rPr>
              <a:t>adipiscing</a:t>
            </a:r>
            <a:r>
              <a:rPr kumimoji="0" lang="en-US" sz="1600" b="0" i="0" u="none" strike="noStrike" kern="1200" cap="none" spc="0" normalizeH="0" baseline="0" noProof="0">
                <a:ln>
                  <a:noFill/>
                </a:ln>
                <a:solidFill>
                  <a:srgbClr val="1A1A1A"/>
                </a:solidFill>
                <a:effectLst/>
                <a:uLnTx/>
                <a:uFillTx/>
                <a:latin typeface="+mn-lt"/>
                <a:ea typeface="+mn-ea"/>
                <a:cs typeface="Segoe UI" pitchFamily="34" charset="0"/>
              </a:rPr>
              <a:t> </a:t>
            </a:r>
            <a:r>
              <a:rPr kumimoji="0" lang="en-US" sz="1600" b="0" i="0" u="none" strike="noStrike" kern="1200" cap="none" spc="0" normalizeH="0" baseline="0" noProof="0" err="1">
                <a:ln>
                  <a:noFill/>
                </a:ln>
                <a:solidFill>
                  <a:srgbClr val="1A1A1A"/>
                </a:solidFill>
                <a:effectLst/>
                <a:uLnTx/>
                <a:uFillTx/>
                <a:latin typeface="+mn-lt"/>
                <a:ea typeface="+mn-ea"/>
                <a:cs typeface="Segoe UI" pitchFamily="34" charset="0"/>
              </a:rPr>
              <a:t>elit</a:t>
            </a:r>
            <a:r>
              <a:rPr kumimoji="0" lang="en-US" sz="1600" b="0" i="0" u="none" strike="noStrike" kern="1200" cap="none" spc="0" normalizeH="0" baseline="0" noProof="0">
                <a:ln>
                  <a:noFill/>
                </a:ln>
                <a:solidFill>
                  <a:srgbClr val="1A1A1A"/>
                </a:solidFill>
                <a:effectLst/>
                <a:uLnTx/>
                <a:uFillTx/>
                <a:latin typeface="+mn-lt"/>
                <a:ea typeface="+mn-ea"/>
                <a:cs typeface="Segoe UI" pitchFamily="34" charset="0"/>
              </a:rPr>
              <a:t>.</a:t>
            </a:r>
          </a:p>
        </p:txBody>
      </p:sp>
      <p:sp>
        <p:nvSpPr>
          <p:cNvPr id="35" name="Text Placeholder 13"/>
          <p:cNvSpPr>
            <a:spLocks noGrp="1"/>
          </p:cNvSpPr>
          <p:nvPr>
            <p:ph type="body" sz="quarter" idx="36" hasCustomPrompt="1"/>
          </p:nvPr>
        </p:nvSpPr>
        <p:spPr>
          <a:xfrm>
            <a:off x="8232647" y="2013142"/>
            <a:ext cx="3328416" cy="307777"/>
          </a:xfrm>
          <a:prstGeom prst="rect">
            <a:avLst/>
          </a:prstGeom>
        </p:spPr>
        <p:txBody>
          <a:bodyPr anchor="ctr"/>
          <a:lstStyle>
            <a:lvl1pPr marL="0" indent="0" algn="l">
              <a:buNone/>
              <a:defRPr sz="2000" b="1">
                <a:solidFill>
                  <a:schemeClr val="accent1"/>
                </a:solidFill>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Title</a:t>
            </a:r>
          </a:p>
        </p:txBody>
      </p:sp>
      <p:sp>
        <p:nvSpPr>
          <p:cNvPr id="36" name="Text Placeholder 34">
            <a:extLst>
              <a:ext uri="{FF2B5EF4-FFF2-40B4-BE49-F238E27FC236}">
                <a16:creationId xmlns:a16="http://schemas.microsoft.com/office/drawing/2014/main" id="{D7848528-AD14-4919-9C54-2A7EFE4F260E}"/>
              </a:ext>
            </a:extLst>
          </p:cNvPr>
          <p:cNvSpPr>
            <a:spLocks noGrp="1"/>
          </p:cNvSpPr>
          <p:nvPr>
            <p:ph type="body" sz="quarter" idx="37" hasCustomPrompt="1"/>
          </p:nvPr>
        </p:nvSpPr>
        <p:spPr>
          <a:xfrm>
            <a:off x="8232647" y="2444559"/>
            <a:ext cx="3328416" cy="2852267"/>
          </a:xfrm>
          <a:prstGeom prst="rect">
            <a:avLst/>
          </a:prstGeom>
        </p:spPr>
        <p:txBody>
          <a:bodyPr lIns="183600" tIns="146304" rIns="183600" bIns="147600" anchor="t" anchorCtr="0">
            <a:noAutofit/>
          </a:bodyPr>
          <a:lstStyle>
            <a:lvl1pPr marL="342904" marR="0" indent="-342904" algn="l" defTabSz="932483" rtl="0" eaLnBrk="1" fontAlgn="base" latinLnBrk="0" hangingPunct="1">
              <a:lnSpc>
                <a:spcPct val="90000"/>
              </a:lnSpc>
              <a:spcBef>
                <a:spcPct val="0"/>
              </a:spcBef>
              <a:spcAft>
                <a:spcPct val="0"/>
              </a:spcAft>
              <a:buClrTx/>
              <a:buSzPct val="90000"/>
              <a:buFont typeface="Arial" panose="020B0604020202020204" pitchFamily="34" charset="0"/>
              <a:buChar char="•"/>
              <a:tabLst/>
              <a:defRPr sz="16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marL="342904" marR="0" lvl="0" indent="-342904" algn="l" defTabSz="932483" rtl="0" eaLnBrk="1" fontAlgn="base" latinLnBrk="0" hangingPunct="1">
              <a:lnSpc>
                <a:spcPct val="90000"/>
              </a:lnSpc>
              <a:spcBef>
                <a:spcPct val="0"/>
              </a:spcBef>
              <a:spcAft>
                <a:spcPct val="0"/>
              </a:spcAft>
              <a:buClrTx/>
              <a:buSzPct val="90000"/>
              <a:buFont typeface="Arial" panose="020B0604020202020204" pitchFamily="34" charset="0"/>
              <a:buChar char="•"/>
              <a:tabLst/>
              <a:defRPr/>
            </a:pPr>
            <a:r>
              <a:rPr kumimoji="0" lang="en-US" sz="1600" b="0" i="0" u="none" strike="noStrike" kern="1200" cap="none" spc="0" normalizeH="0" baseline="0" noProof="0">
                <a:ln>
                  <a:noFill/>
                </a:ln>
                <a:solidFill>
                  <a:srgbClr val="1A1A1A"/>
                </a:solidFill>
                <a:effectLst/>
                <a:uLnTx/>
                <a:uFillTx/>
                <a:latin typeface="+mn-lt"/>
                <a:ea typeface="+mn-ea"/>
                <a:cs typeface="Segoe UI" pitchFamily="34" charset="0"/>
              </a:rPr>
              <a:t>Lorem ipsum dolor sit </a:t>
            </a:r>
            <a:r>
              <a:rPr kumimoji="0" lang="en-US" sz="1600" b="0" i="0" u="none" strike="noStrike" kern="1200" cap="none" spc="0" normalizeH="0" baseline="0" noProof="0" err="1">
                <a:ln>
                  <a:noFill/>
                </a:ln>
                <a:solidFill>
                  <a:srgbClr val="1A1A1A"/>
                </a:solidFill>
                <a:effectLst/>
                <a:uLnTx/>
                <a:uFillTx/>
                <a:latin typeface="+mn-lt"/>
                <a:ea typeface="+mn-ea"/>
                <a:cs typeface="Segoe UI" pitchFamily="34" charset="0"/>
              </a:rPr>
              <a:t>amet</a:t>
            </a:r>
            <a:r>
              <a:rPr kumimoji="0" lang="en-US" sz="1600" b="0" i="0" u="none" strike="noStrike" kern="1200" cap="none" spc="0" normalizeH="0" baseline="0" noProof="0">
                <a:ln>
                  <a:noFill/>
                </a:ln>
                <a:solidFill>
                  <a:srgbClr val="1A1A1A"/>
                </a:solidFill>
                <a:effectLst/>
                <a:uLnTx/>
                <a:uFillTx/>
                <a:latin typeface="+mn-lt"/>
                <a:ea typeface="+mn-ea"/>
                <a:cs typeface="Segoe UI" pitchFamily="34" charset="0"/>
              </a:rPr>
              <a:t>, </a:t>
            </a:r>
            <a:r>
              <a:rPr kumimoji="0" lang="en-US" sz="1600" b="0" i="0" u="none" strike="noStrike" kern="1200" cap="none" spc="0" normalizeH="0" baseline="0" noProof="0" err="1">
                <a:ln>
                  <a:noFill/>
                </a:ln>
                <a:solidFill>
                  <a:srgbClr val="1A1A1A"/>
                </a:solidFill>
                <a:effectLst/>
                <a:uLnTx/>
                <a:uFillTx/>
                <a:latin typeface="+mn-lt"/>
                <a:ea typeface="+mn-ea"/>
                <a:cs typeface="Segoe UI" pitchFamily="34" charset="0"/>
              </a:rPr>
              <a:t>consectetur</a:t>
            </a:r>
            <a:r>
              <a:rPr kumimoji="0" lang="en-US" sz="1600" b="0" i="0" u="none" strike="noStrike" kern="1200" cap="none" spc="0" normalizeH="0" baseline="0" noProof="0">
                <a:ln>
                  <a:noFill/>
                </a:ln>
                <a:solidFill>
                  <a:srgbClr val="1A1A1A"/>
                </a:solidFill>
                <a:effectLst/>
                <a:uLnTx/>
                <a:uFillTx/>
                <a:latin typeface="+mn-lt"/>
                <a:ea typeface="+mn-ea"/>
                <a:cs typeface="Segoe UI" pitchFamily="34" charset="0"/>
              </a:rPr>
              <a:t> </a:t>
            </a:r>
            <a:r>
              <a:rPr kumimoji="0" lang="en-US" sz="1600" b="0" i="0" u="none" strike="noStrike" kern="1200" cap="none" spc="0" normalizeH="0" baseline="0" noProof="0" err="1">
                <a:ln>
                  <a:noFill/>
                </a:ln>
                <a:solidFill>
                  <a:srgbClr val="1A1A1A"/>
                </a:solidFill>
                <a:effectLst/>
                <a:uLnTx/>
                <a:uFillTx/>
                <a:latin typeface="+mn-lt"/>
                <a:ea typeface="+mn-ea"/>
                <a:cs typeface="Segoe UI" pitchFamily="34" charset="0"/>
              </a:rPr>
              <a:t>adipiscing</a:t>
            </a:r>
            <a:r>
              <a:rPr kumimoji="0" lang="en-US" sz="1600" b="0" i="0" u="none" strike="noStrike" kern="1200" cap="none" spc="0" normalizeH="0" baseline="0" noProof="0">
                <a:ln>
                  <a:noFill/>
                </a:ln>
                <a:solidFill>
                  <a:srgbClr val="1A1A1A"/>
                </a:solidFill>
                <a:effectLst/>
                <a:uLnTx/>
                <a:uFillTx/>
                <a:latin typeface="+mn-lt"/>
                <a:ea typeface="+mn-ea"/>
                <a:cs typeface="Segoe UI" pitchFamily="34" charset="0"/>
              </a:rPr>
              <a:t> </a:t>
            </a:r>
            <a:r>
              <a:rPr kumimoji="0" lang="en-US" sz="1600" b="0" i="0" u="none" strike="noStrike" kern="1200" cap="none" spc="0" normalizeH="0" baseline="0" noProof="0" err="1">
                <a:ln>
                  <a:noFill/>
                </a:ln>
                <a:solidFill>
                  <a:srgbClr val="1A1A1A"/>
                </a:solidFill>
                <a:effectLst/>
                <a:uLnTx/>
                <a:uFillTx/>
                <a:latin typeface="+mn-lt"/>
                <a:ea typeface="+mn-ea"/>
                <a:cs typeface="Segoe UI" pitchFamily="34" charset="0"/>
              </a:rPr>
              <a:t>elit</a:t>
            </a:r>
            <a:r>
              <a:rPr kumimoji="0" lang="en-US" sz="1600" b="0" i="0" u="none" strike="noStrike" kern="1200" cap="none" spc="0" normalizeH="0" baseline="0" noProof="0">
                <a:ln>
                  <a:noFill/>
                </a:ln>
                <a:solidFill>
                  <a:srgbClr val="1A1A1A"/>
                </a:solidFill>
                <a:effectLst/>
                <a:uLnTx/>
                <a:uFillTx/>
                <a:latin typeface="+mn-lt"/>
                <a:ea typeface="+mn-ea"/>
                <a:cs typeface="Segoe UI" pitchFamily="34" charset="0"/>
              </a:rPr>
              <a:t>.</a:t>
            </a:r>
          </a:p>
          <a:p>
            <a:pPr marL="342904" marR="0" lvl="0" indent="-342904" algn="l" defTabSz="932483" rtl="0" eaLnBrk="1" fontAlgn="base" latinLnBrk="0" hangingPunct="1">
              <a:lnSpc>
                <a:spcPct val="90000"/>
              </a:lnSpc>
              <a:spcBef>
                <a:spcPct val="0"/>
              </a:spcBef>
              <a:spcAft>
                <a:spcPct val="0"/>
              </a:spcAft>
              <a:buClrTx/>
              <a:buSzPct val="90000"/>
              <a:buFont typeface="Arial" panose="020B0604020202020204" pitchFamily="34" charset="0"/>
              <a:buChar char="•"/>
              <a:tabLst/>
              <a:defRPr/>
            </a:pPr>
            <a:r>
              <a:rPr kumimoji="0" lang="en-US" sz="1600" b="0" i="0" u="none" strike="noStrike" kern="1200" cap="none" spc="0" normalizeH="0" baseline="0" noProof="0">
                <a:ln>
                  <a:noFill/>
                </a:ln>
                <a:solidFill>
                  <a:srgbClr val="1A1A1A"/>
                </a:solidFill>
                <a:effectLst/>
                <a:uLnTx/>
                <a:uFillTx/>
                <a:latin typeface="+mn-lt"/>
                <a:ea typeface="+mn-ea"/>
                <a:cs typeface="Segoe UI" pitchFamily="34" charset="0"/>
              </a:rPr>
              <a:t>Lorem ipsum dolor sit </a:t>
            </a:r>
            <a:r>
              <a:rPr kumimoji="0" lang="en-US" sz="1600" b="0" i="0" u="none" strike="noStrike" kern="1200" cap="none" spc="0" normalizeH="0" baseline="0" noProof="0" err="1">
                <a:ln>
                  <a:noFill/>
                </a:ln>
                <a:solidFill>
                  <a:srgbClr val="1A1A1A"/>
                </a:solidFill>
                <a:effectLst/>
                <a:uLnTx/>
                <a:uFillTx/>
                <a:latin typeface="+mn-lt"/>
                <a:ea typeface="+mn-ea"/>
                <a:cs typeface="Segoe UI" pitchFamily="34" charset="0"/>
              </a:rPr>
              <a:t>amet</a:t>
            </a:r>
            <a:r>
              <a:rPr kumimoji="0" lang="en-US" sz="1600" b="0" i="0" u="none" strike="noStrike" kern="1200" cap="none" spc="0" normalizeH="0" baseline="0" noProof="0">
                <a:ln>
                  <a:noFill/>
                </a:ln>
                <a:solidFill>
                  <a:srgbClr val="1A1A1A"/>
                </a:solidFill>
                <a:effectLst/>
                <a:uLnTx/>
                <a:uFillTx/>
                <a:latin typeface="+mn-lt"/>
                <a:ea typeface="+mn-ea"/>
                <a:cs typeface="Segoe UI" pitchFamily="34" charset="0"/>
              </a:rPr>
              <a:t>, </a:t>
            </a:r>
            <a:r>
              <a:rPr kumimoji="0" lang="en-US" sz="1600" b="0" i="0" u="none" strike="noStrike" kern="1200" cap="none" spc="0" normalizeH="0" baseline="0" noProof="0" err="1">
                <a:ln>
                  <a:noFill/>
                </a:ln>
                <a:solidFill>
                  <a:srgbClr val="1A1A1A"/>
                </a:solidFill>
                <a:effectLst/>
                <a:uLnTx/>
                <a:uFillTx/>
                <a:latin typeface="+mn-lt"/>
                <a:ea typeface="+mn-ea"/>
                <a:cs typeface="Segoe UI" pitchFamily="34" charset="0"/>
              </a:rPr>
              <a:t>consectetur</a:t>
            </a:r>
            <a:r>
              <a:rPr kumimoji="0" lang="en-US" sz="1600" b="0" i="0" u="none" strike="noStrike" kern="1200" cap="none" spc="0" normalizeH="0" baseline="0" noProof="0">
                <a:ln>
                  <a:noFill/>
                </a:ln>
                <a:solidFill>
                  <a:srgbClr val="1A1A1A"/>
                </a:solidFill>
                <a:effectLst/>
                <a:uLnTx/>
                <a:uFillTx/>
                <a:latin typeface="+mn-lt"/>
                <a:ea typeface="+mn-ea"/>
                <a:cs typeface="Segoe UI" pitchFamily="34" charset="0"/>
              </a:rPr>
              <a:t> </a:t>
            </a:r>
            <a:r>
              <a:rPr kumimoji="0" lang="en-US" sz="1600" b="0" i="0" u="none" strike="noStrike" kern="1200" cap="none" spc="0" normalizeH="0" baseline="0" noProof="0" err="1">
                <a:ln>
                  <a:noFill/>
                </a:ln>
                <a:solidFill>
                  <a:srgbClr val="1A1A1A"/>
                </a:solidFill>
                <a:effectLst/>
                <a:uLnTx/>
                <a:uFillTx/>
                <a:latin typeface="+mn-lt"/>
                <a:ea typeface="+mn-ea"/>
                <a:cs typeface="Segoe UI" pitchFamily="34" charset="0"/>
              </a:rPr>
              <a:t>adipiscing</a:t>
            </a:r>
            <a:r>
              <a:rPr kumimoji="0" lang="en-US" sz="1600" b="0" i="0" u="none" strike="noStrike" kern="1200" cap="none" spc="0" normalizeH="0" baseline="0" noProof="0">
                <a:ln>
                  <a:noFill/>
                </a:ln>
                <a:solidFill>
                  <a:srgbClr val="1A1A1A"/>
                </a:solidFill>
                <a:effectLst/>
                <a:uLnTx/>
                <a:uFillTx/>
                <a:latin typeface="+mn-lt"/>
                <a:ea typeface="+mn-ea"/>
                <a:cs typeface="Segoe UI" pitchFamily="34" charset="0"/>
              </a:rPr>
              <a:t> </a:t>
            </a:r>
            <a:r>
              <a:rPr kumimoji="0" lang="en-US" sz="1600" b="0" i="0" u="none" strike="noStrike" kern="1200" cap="none" spc="0" normalizeH="0" baseline="0" noProof="0" err="1">
                <a:ln>
                  <a:noFill/>
                </a:ln>
                <a:solidFill>
                  <a:srgbClr val="1A1A1A"/>
                </a:solidFill>
                <a:effectLst/>
                <a:uLnTx/>
                <a:uFillTx/>
                <a:latin typeface="+mn-lt"/>
                <a:ea typeface="+mn-ea"/>
                <a:cs typeface="Segoe UI" pitchFamily="34" charset="0"/>
              </a:rPr>
              <a:t>elit</a:t>
            </a:r>
            <a:r>
              <a:rPr kumimoji="0" lang="en-US" sz="1600" b="0" i="0" u="none" strike="noStrike" kern="1200" cap="none" spc="0" normalizeH="0" baseline="0" noProof="0">
                <a:ln>
                  <a:noFill/>
                </a:ln>
                <a:solidFill>
                  <a:srgbClr val="1A1A1A"/>
                </a:solidFill>
                <a:effectLst/>
                <a:uLnTx/>
                <a:uFillTx/>
                <a:latin typeface="+mn-lt"/>
                <a:ea typeface="+mn-ea"/>
                <a:cs typeface="Segoe UI" pitchFamily="34" charset="0"/>
              </a:rPr>
              <a:t>.</a:t>
            </a:r>
          </a:p>
          <a:p>
            <a:pPr marL="342904" marR="0" lvl="0" indent="-342904" algn="l" defTabSz="932483" rtl="0" eaLnBrk="1" fontAlgn="base" latinLnBrk="0" hangingPunct="1">
              <a:lnSpc>
                <a:spcPct val="90000"/>
              </a:lnSpc>
              <a:spcBef>
                <a:spcPct val="0"/>
              </a:spcBef>
              <a:spcAft>
                <a:spcPct val="0"/>
              </a:spcAft>
              <a:buClrTx/>
              <a:buSzPct val="90000"/>
              <a:buFont typeface="Arial" panose="020B0604020202020204" pitchFamily="34" charset="0"/>
              <a:buChar char="•"/>
              <a:tabLst/>
              <a:defRPr/>
            </a:pPr>
            <a:r>
              <a:rPr kumimoji="0" lang="en-US" sz="1600" b="0" i="0" u="none" strike="noStrike" kern="1200" cap="none" spc="0" normalizeH="0" baseline="0" noProof="0">
                <a:ln>
                  <a:noFill/>
                </a:ln>
                <a:solidFill>
                  <a:srgbClr val="1A1A1A"/>
                </a:solidFill>
                <a:effectLst/>
                <a:uLnTx/>
                <a:uFillTx/>
                <a:latin typeface="+mn-lt"/>
                <a:ea typeface="+mn-ea"/>
                <a:cs typeface="Segoe UI" pitchFamily="34" charset="0"/>
              </a:rPr>
              <a:t>Lorem ipsum dolor sit </a:t>
            </a:r>
            <a:r>
              <a:rPr kumimoji="0" lang="en-US" sz="1600" b="0" i="0" u="none" strike="noStrike" kern="1200" cap="none" spc="0" normalizeH="0" baseline="0" noProof="0" err="1">
                <a:ln>
                  <a:noFill/>
                </a:ln>
                <a:solidFill>
                  <a:srgbClr val="1A1A1A"/>
                </a:solidFill>
                <a:effectLst/>
                <a:uLnTx/>
                <a:uFillTx/>
                <a:latin typeface="+mn-lt"/>
                <a:ea typeface="+mn-ea"/>
                <a:cs typeface="Segoe UI" pitchFamily="34" charset="0"/>
              </a:rPr>
              <a:t>amet</a:t>
            </a:r>
            <a:r>
              <a:rPr kumimoji="0" lang="en-US" sz="1600" b="0" i="0" u="none" strike="noStrike" kern="1200" cap="none" spc="0" normalizeH="0" baseline="0" noProof="0">
                <a:ln>
                  <a:noFill/>
                </a:ln>
                <a:solidFill>
                  <a:srgbClr val="1A1A1A"/>
                </a:solidFill>
                <a:effectLst/>
                <a:uLnTx/>
                <a:uFillTx/>
                <a:latin typeface="+mn-lt"/>
                <a:ea typeface="+mn-ea"/>
                <a:cs typeface="Segoe UI" pitchFamily="34" charset="0"/>
              </a:rPr>
              <a:t>, </a:t>
            </a:r>
            <a:r>
              <a:rPr kumimoji="0" lang="en-US" sz="1600" b="0" i="0" u="none" strike="noStrike" kern="1200" cap="none" spc="0" normalizeH="0" baseline="0" noProof="0" err="1">
                <a:ln>
                  <a:noFill/>
                </a:ln>
                <a:solidFill>
                  <a:srgbClr val="1A1A1A"/>
                </a:solidFill>
                <a:effectLst/>
                <a:uLnTx/>
                <a:uFillTx/>
                <a:latin typeface="+mn-lt"/>
                <a:ea typeface="+mn-ea"/>
                <a:cs typeface="Segoe UI" pitchFamily="34" charset="0"/>
              </a:rPr>
              <a:t>consectetur</a:t>
            </a:r>
            <a:r>
              <a:rPr kumimoji="0" lang="en-US" sz="1600" b="0" i="0" u="none" strike="noStrike" kern="1200" cap="none" spc="0" normalizeH="0" baseline="0" noProof="0">
                <a:ln>
                  <a:noFill/>
                </a:ln>
                <a:solidFill>
                  <a:srgbClr val="1A1A1A"/>
                </a:solidFill>
                <a:effectLst/>
                <a:uLnTx/>
                <a:uFillTx/>
                <a:latin typeface="+mn-lt"/>
                <a:ea typeface="+mn-ea"/>
                <a:cs typeface="Segoe UI" pitchFamily="34" charset="0"/>
              </a:rPr>
              <a:t> </a:t>
            </a:r>
            <a:r>
              <a:rPr kumimoji="0" lang="en-US" sz="1600" b="0" i="0" u="none" strike="noStrike" kern="1200" cap="none" spc="0" normalizeH="0" baseline="0" noProof="0" err="1">
                <a:ln>
                  <a:noFill/>
                </a:ln>
                <a:solidFill>
                  <a:srgbClr val="1A1A1A"/>
                </a:solidFill>
                <a:effectLst/>
                <a:uLnTx/>
                <a:uFillTx/>
                <a:latin typeface="+mn-lt"/>
                <a:ea typeface="+mn-ea"/>
                <a:cs typeface="Segoe UI" pitchFamily="34" charset="0"/>
              </a:rPr>
              <a:t>adipiscing</a:t>
            </a:r>
            <a:r>
              <a:rPr kumimoji="0" lang="en-US" sz="1600" b="0" i="0" u="none" strike="noStrike" kern="1200" cap="none" spc="0" normalizeH="0" baseline="0" noProof="0">
                <a:ln>
                  <a:noFill/>
                </a:ln>
                <a:solidFill>
                  <a:srgbClr val="1A1A1A"/>
                </a:solidFill>
                <a:effectLst/>
                <a:uLnTx/>
                <a:uFillTx/>
                <a:latin typeface="+mn-lt"/>
                <a:ea typeface="+mn-ea"/>
                <a:cs typeface="Segoe UI" pitchFamily="34" charset="0"/>
              </a:rPr>
              <a:t> </a:t>
            </a:r>
            <a:r>
              <a:rPr kumimoji="0" lang="en-US" sz="1600" b="0" i="0" u="none" strike="noStrike" kern="1200" cap="none" spc="0" normalizeH="0" baseline="0" noProof="0" err="1">
                <a:ln>
                  <a:noFill/>
                </a:ln>
                <a:solidFill>
                  <a:srgbClr val="1A1A1A"/>
                </a:solidFill>
                <a:effectLst/>
                <a:uLnTx/>
                <a:uFillTx/>
                <a:latin typeface="+mn-lt"/>
                <a:ea typeface="+mn-ea"/>
                <a:cs typeface="Segoe UI" pitchFamily="34" charset="0"/>
              </a:rPr>
              <a:t>elit</a:t>
            </a:r>
            <a:r>
              <a:rPr kumimoji="0" lang="en-US" sz="1600" b="0" i="0" u="none" strike="noStrike" kern="1200" cap="none" spc="0" normalizeH="0" baseline="0" noProof="0">
                <a:ln>
                  <a:noFill/>
                </a:ln>
                <a:solidFill>
                  <a:srgbClr val="1A1A1A"/>
                </a:solidFill>
                <a:effectLst/>
                <a:uLnTx/>
                <a:uFillTx/>
                <a:latin typeface="+mn-lt"/>
                <a:ea typeface="+mn-ea"/>
                <a:cs typeface="Segoe UI" pitchFamily="34" charset="0"/>
              </a:rPr>
              <a:t>.</a:t>
            </a:r>
          </a:p>
        </p:txBody>
      </p:sp>
      <p:sp>
        <p:nvSpPr>
          <p:cNvPr id="37" name="Text Placeholder 38"/>
          <p:cNvSpPr>
            <a:spLocks noGrp="1"/>
          </p:cNvSpPr>
          <p:nvPr>
            <p:ph type="body" sz="quarter" idx="22" hasCustomPrompt="1"/>
          </p:nvPr>
        </p:nvSpPr>
        <p:spPr>
          <a:xfrm>
            <a:off x="679211" y="6016091"/>
            <a:ext cx="1645920" cy="246221"/>
          </a:xfrm>
          <a:prstGeom prst="rect">
            <a:avLst/>
          </a:prstGeom>
        </p:spPr>
        <p:txBody>
          <a:bodyPr anchor="ctr"/>
          <a:lstStyle>
            <a:lvl1pPr marL="0" indent="0">
              <a:buNone/>
              <a:defRPr sz="1600" baseline="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t>One-two days</a:t>
            </a:r>
          </a:p>
        </p:txBody>
      </p:sp>
      <p:sp>
        <p:nvSpPr>
          <p:cNvPr id="38" name="Text Placeholder 38"/>
          <p:cNvSpPr>
            <a:spLocks noGrp="1"/>
          </p:cNvSpPr>
          <p:nvPr>
            <p:ph type="body" sz="quarter" idx="38" hasCustomPrompt="1"/>
          </p:nvPr>
        </p:nvSpPr>
        <p:spPr>
          <a:xfrm>
            <a:off x="4575760" y="6016090"/>
            <a:ext cx="1645920" cy="246221"/>
          </a:xfrm>
          <a:prstGeom prst="rect">
            <a:avLst/>
          </a:prstGeom>
        </p:spPr>
        <p:txBody>
          <a:bodyPr anchor="ctr"/>
          <a:lstStyle>
            <a:lvl1pPr marL="0" indent="0">
              <a:buNone/>
              <a:defRPr sz="1600" baseline="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t>&lt;duration&gt;</a:t>
            </a:r>
          </a:p>
        </p:txBody>
      </p:sp>
      <p:sp>
        <p:nvSpPr>
          <p:cNvPr id="41" name="Text Placeholder 38"/>
          <p:cNvSpPr>
            <a:spLocks noGrp="1"/>
          </p:cNvSpPr>
          <p:nvPr>
            <p:ph type="body" sz="quarter" idx="39" hasCustomPrompt="1"/>
          </p:nvPr>
        </p:nvSpPr>
        <p:spPr>
          <a:xfrm>
            <a:off x="8000489" y="6016089"/>
            <a:ext cx="1645920" cy="246221"/>
          </a:xfrm>
          <a:prstGeom prst="rect">
            <a:avLst/>
          </a:prstGeom>
        </p:spPr>
        <p:txBody>
          <a:bodyPr anchor="ctr"/>
          <a:lstStyle>
            <a:lvl1pPr marL="0" indent="0">
              <a:buNone/>
              <a:defRPr sz="1600" baseline="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t>&lt;duration&gt;</a:t>
            </a:r>
          </a:p>
        </p:txBody>
      </p:sp>
      <p:sp>
        <p:nvSpPr>
          <p:cNvPr id="42" name="Text Placeholder 38"/>
          <p:cNvSpPr>
            <a:spLocks noGrp="1"/>
          </p:cNvSpPr>
          <p:nvPr>
            <p:ph type="body" sz="quarter" idx="40" hasCustomPrompt="1"/>
          </p:nvPr>
        </p:nvSpPr>
        <p:spPr>
          <a:xfrm>
            <a:off x="9933742" y="6016088"/>
            <a:ext cx="1645920" cy="246221"/>
          </a:xfrm>
          <a:prstGeom prst="rect">
            <a:avLst/>
          </a:prstGeom>
        </p:spPr>
        <p:txBody>
          <a:bodyPr anchor="ctr"/>
          <a:lstStyle>
            <a:lvl1pPr marL="0" indent="0" algn="r">
              <a:buNone/>
              <a:defRPr sz="1600" baseline="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t>Delivery</a:t>
            </a:r>
          </a:p>
        </p:txBody>
      </p:sp>
    </p:spTree>
    <p:extLst>
      <p:ext uri="{BB962C8B-B14F-4D97-AF65-F5344CB8AC3E}">
        <p14:creationId xmlns:p14="http://schemas.microsoft.com/office/powerpoint/2010/main" val="3173202098"/>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Delivery Approach 2">
    <p:spTree>
      <p:nvGrpSpPr>
        <p:cNvPr id="1" name=""/>
        <p:cNvGrpSpPr/>
        <p:nvPr/>
      </p:nvGrpSpPr>
      <p:grpSpPr>
        <a:xfrm>
          <a:off x="0" y="0"/>
          <a:ext cx="0" cy="0"/>
          <a:chOff x="0" y="0"/>
          <a:chExt cx="0" cy="0"/>
        </a:xfrm>
      </p:grpSpPr>
      <p:sp>
        <p:nvSpPr>
          <p:cNvPr id="16" name="Title 16"/>
          <p:cNvSpPr>
            <a:spLocks noGrp="1"/>
          </p:cNvSpPr>
          <p:nvPr>
            <p:ph type="title" hasCustomPrompt="1"/>
          </p:nvPr>
        </p:nvSpPr>
        <p:spPr>
          <a:xfrm>
            <a:off x="588263" y="457200"/>
            <a:ext cx="10972800" cy="548640"/>
          </a:xfrm>
          <a:prstGeom prst="rect">
            <a:avLst/>
          </a:prstGeom>
        </p:spPr>
        <p:txBody>
          <a:bodyPr/>
          <a:lstStyle>
            <a:lvl1pPr>
              <a:defRPr/>
            </a:lvl1pPr>
          </a:lstStyle>
          <a:p>
            <a:r>
              <a:rPr lang="en-US"/>
              <a:t>Delivery approach title</a:t>
            </a:r>
          </a:p>
        </p:txBody>
      </p:sp>
      <p:sp>
        <p:nvSpPr>
          <p:cNvPr id="17" name="Text Placeholder 12">
            <a:extLst>
              <a:ext uri="{FF2B5EF4-FFF2-40B4-BE49-F238E27FC236}">
                <a16:creationId xmlns:a16="http://schemas.microsoft.com/office/drawing/2014/main" id="{6F3D3840-0836-46AD-862C-6B05C2E26D8F}"/>
              </a:ext>
            </a:extLst>
          </p:cNvPr>
          <p:cNvSpPr>
            <a:spLocks noGrp="1"/>
          </p:cNvSpPr>
          <p:nvPr>
            <p:ph type="body" sz="quarter" idx="26" hasCustomPrompt="1"/>
          </p:nvPr>
        </p:nvSpPr>
        <p:spPr>
          <a:xfrm>
            <a:off x="588262" y="1627632"/>
            <a:ext cx="2478024" cy="502920"/>
          </a:xfrm>
          <a:prstGeom prst="rect">
            <a:avLst/>
          </a:prstGeom>
          <a:solidFill>
            <a:srgbClr val="0078D4"/>
          </a:solidFill>
          <a:ln>
            <a:noFill/>
          </a:ln>
        </p:spPr>
        <p:txBody>
          <a:bodyPr lIns="180000" tIns="0" rIns="36000" anchor="ctr" anchorCtr="0">
            <a:noAutofit/>
          </a:bodyPr>
          <a:lstStyle>
            <a:lvl1pPr marL="0" indent="0" algn="l">
              <a:buNone/>
              <a:defRPr sz="2000" b="0">
                <a:solidFill>
                  <a:schemeClr val="bg1"/>
                </a:solidFill>
                <a:latin typeface="+mn-lt"/>
              </a:defRPr>
            </a:lvl1pPr>
          </a:lstStyle>
          <a:p>
            <a:pPr lvl="0"/>
            <a:r>
              <a:rPr lang="en-US"/>
              <a:t>Step one</a:t>
            </a:r>
          </a:p>
        </p:txBody>
      </p:sp>
      <p:sp>
        <p:nvSpPr>
          <p:cNvPr id="21" name="Text Placeholder 34">
            <a:extLst>
              <a:ext uri="{FF2B5EF4-FFF2-40B4-BE49-F238E27FC236}">
                <a16:creationId xmlns:a16="http://schemas.microsoft.com/office/drawing/2014/main" id="{C893A825-4F66-4494-BDB7-046FAE4EF913}"/>
              </a:ext>
            </a:extLst>
          </p:cNvPr>
          <p:cNvSpPr>
            <a:spLocks noGrp="1"/>
          </p:cNvSpPr>
          <p:nvPr>
            <p:ph type="body" sz="quarter" idx="16" hasCustomPrompt="1"/>
          </p:nvPr>
        </p:nvSpPr>
        <p:spPr>
          <a:xfrm>
            <a:off x="588263" y="2130553"/>
            <a:ext cx="2478024" cy="3081528"/>
          </a:xfrm>
          <a:prstGeom prst="rect">
            <a:avLst/>
          </a:prstGeom>
          <a:noFill/>
          <a:ln w="12700">
            <a:solidFill>
              <a:srgbClr val="A9AEB3"/>
            </a:solidFill>
          </a:ln>
        </p:spPr>
        <p:txBody>
          <a:bodyPr lIns="183600" tIns="91440" rIns="183600" bIns="91440" anchor="t" anchorCtr="0">
            <a:noAutofit/>
          </a:bodyPr>
          <a:lstStyle>
            <a:lvl1pPr marL="0" indent="0" algn="l">
              <a:buFont typeface="Arial" panose="020B0604020202020204" pitchFamily="34" charset="0"/>
              <a:buNone/>
              <a:defRPr sz="16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defRPr/>
            </a:pPr>
            <a:r>
              <a:rPr lang="en-GB" sz="1600">
                <a:solidFill>
                  <a:srgbClr val="1A1A1A"/>
                </a:solidFill>
                <a:latin typeface="+mn-lt"/>
              </a:rPr>
              <a:t>Lorem ipsum </a:t>
            </a:r>
            <a:r>
              <a:rPr lang="en-GB" sz="1600" err="1">
                <a:solidFill>
                  <a:srgbClr val="1A1A1A"/>
                </a:solidFill>
                <a:latin typeface="+mn-lt"/>
              </a:rPr>
              <a:t>dolor</a:t>
            </a:r>
            <a:r>
              <a:rPr lang="en-GB" sz="1600">
                <a:solidFill>
                  <a:srgbClr val="1A1A1A"/>
                </a:solidFill>
                <a:latin typeface="+mn-lt"/>
              </a:rPr>
              <a:t> sit </a:t>
            </a:r>
            <a:r>
              <a:rPr lang="en-GB" sz="1600" err="1">
                <a:solidFill>
                  <a:srgbClr val="1A1A1A"/>
                </a:solidFill>
                <a:latin typeface="+mn-lt"/>
              </a:rPr>
              <a:t>amet</a:t>
            </a:r>
            <a:r>
              <a:rPr lang="en-GB" sz="1600">
                <a:solidFill>
                  <a:srgbClr val="1A1A1A"/>
                </a:solidFill>
                <a:latin typeface="+mn-lt"/>
              </a:rPr>
              <a:t>, </a:t>
            </a:r>
            <a:r>
              <a:rPr lang="en-GB" sz="1600" err="1">
                <a:solidFill>
                  <a:srgbClr val="1A1A1A"/>
                </a:solidFill>
                <a:latin typeface="+mn-lt"/>
              </a:rPr>
              <a:t>consectetur</a:t>
            </a:r>
            <a:r>
              <a:rPr lang="en-GB" sz="1600">
                <a:solidFill>
                  <a:srgbClr val="1A1A1A"/>
                </a:solidFill>
                <a:latin typeface="+mn-lt"/>
              </a:rPr>
              <a:t> </a:t>
            </a:r>
            <a:r>
              <a:rPr lang="en-GB" sz="1600" err="1">
                <a:solidFill>
                  <a:srgbClr val="1A1A1A"/>
                </a:solidFill>
                <a:latin typeface="+mn-lt"/>
              </a:rPr>
              <a:t>adipiscing</a:t>
            </a:r>
            <a:r>
              <a:rPr lang="en-GB" sz="1600">
                <a:solidFill>
                  <a:srgbClr val="1A1A1A"/>
                </a:solidFill>
                <a:latin typeface="+mn-lt"/>
              </a:rPr>
              <a:t> </a:t>
            </a:r>
            <a:r>
              <a:rPr lang="en-GB" sz="1600" err="1">
                <a:solidFill>
                  <a:srgbClr val="1A1A1A"/>
                </a:solidFill>
                <a:latin typeface="+mn-lt"/>
              </a:rPr>
              <a:t>elit</a:t>
            </a:r>
            <a:r>
              <a:rPr lang="en-GB" sz="1600">
                <a:solidFill>
                  <a:srgbClr val="1A1A1A"/>
                </a:solidFill>
                <a:latin typeface="+mn-lt"/>
              </a:rPr>
              <a:t>. In </a:t>
            </a:r>
            <a:r>
              <a:rPr lang="en-GB" sz="1600" err="1">
                <a:solidFill>
                  <a:srgbClr val="1A1A1A"/>
                </a:solidFill>
                <a:latin typeface="+mn-lt"/>
              </a:rPr>
              <a:t>rhoncus</a:t>
            </a:r>
            <a:r>
              <a:rPr lang="en-GB" sz="1600">
                <a:solidFill>
                  <a:srgbClr val="1A1A1A"/>
                </a:solidFill>
                <a:latin typeface="+mn-lt"/>
              </a:rPr>
              <a:t> </a:t>
            </a:r>
            <a:r>
              <a:rPr lang="en-GB" sz="1600" err="1">
                <a:solidFill>
                  <a:srgbClr val="1A1A1A"/>
                </a:solidFill>
                <a:latin typeface="+mn-lt"/>
              </a:rPr>
              <a:t>lacus</a:t>
            </a:r>
            <a:r>
              <a:rPr lang="en-GB" sz="1600">
                <a:solidFill>
                  <a:srgbClr val="1A1A1A"/>
                </a:solidFill>
                <a:latin typeface="+mn-lt"/>
              </a:rPr>
              <a:t> </a:t>
            </a:r>
            <a:r>
              <a:rPr lang="en-GB" sz="1600" err="1">
                <a:solidFill>
                  <a:srgbClr val="1A1A1A"/>
                </a:solidFill>
                <a:latin typeface="+mn-lt"/>
              </a:rPr>
              <a:t>tortor</a:t>
            </a:r>
            <a:r>
              <a:rPr lang="en-GB" sz="1600">
                <a:solidFill>
                  <a:srgbClr val="1A1A1A"/>
                </a:solidFill>
                <a:latin typeface="+mn-lt"/>
              </a:rPr>
              <a:t>, </a:t>
            </a:r>
            <a:r>
              <a:rPr lang="en-GB" sz="1600" err="1">
                <a:solidFill>
                  <a:srgbClr val="1A1A1A"/>
                </a:solidFill>
                <a:latin typeface="+mn-lt"/>
              </a:rPr>
              <a:t>vel</a:t>
            </a:r>
            <a:r>
              <a:rPr lang="en-GB" sz="1600">
                <a:solidFill>
                  <a:srgbClr val="1A1A1A"/>
                </a:solidFill>
                <a:latin typeface="+mn-lt"/>
              </a:rPr>
              <a:t> </a:t>
            </a:r>
            <a:r>
              <a:rPr lang="en-GB" sz="1600" err="1">
                <a:solidFill>
                  <a:srgbClr val="1A1A1A"/>
                </a:solidFill>
                <a:latin typeface="+mn-lt"/>
              </a:rPr>
              <a:t>facilisis</a:t>
            </a:r>
            <a:r>
              <a:rPr lang="en-GB" sz="1600">
                <a:solidFill>
                  <a:srgbClr val="1A1A1A"/>
                </a:solidFill>
                <a:latin typeface="+mn-lt"/>
              </a:rPr>
              <a:t> </a:t>
            </a:r>
            <a:r>
              <a:rPr lang="en-GB" sz="1600" err="1">
                <a:solidFill>
                  <a:srgbClr val="1A1A1A"/>
                </a:solidFill>
                <a:latin typeface="+mn-lt"/>
              </a:rPr>
              <a:t>enim</a:t>
            </a:r>
            <a:r>
              <a:rPr lang="en-GB" sz="1600">
                <a:solidFill>
                  <a:srgbClr val="1A1A1A"/>
                </a:solidFill>
                <a:latin typeface="+mn-lt"/>
              </a:rPr>
              <a:t> </a:t>
            </a:r>
            <a:r>
              <a:rPr lang="en-GB" sz="1600" err="1">
                <a:solidFill>
                  <a:srgbClr val="1A1A1A"/>
                </a:solidFill>
                <a:latin typeface="+mn-lt"/>
              </a:rPr>
              <a:t>ornare</a:t>
            </a:r>
            <a:r>
              <a:rPr lang="en-GB" sz="1600">
                <a:solidFill>
                  <a:srgbClr val="1A1A1A"/>
                </a:solidFill>
                <a:latin typeface="+mn-lt"/>
              </a:rPr>
              <a:t> </a:t>
            </a:r>
            <a:r>
              <a:rPr lang="en-GB" sz="1600" err="1">
                <a:solidFill>
                  <a:srgbClr val="1A1A1A"/>
                </a:solidFill>
                <a:latin typeface="+mn-lt"/>
              </a:rPr>
              <a:t>euismod</a:t>
            </a:r>
            <a:r>
              <a:rPr lang="en-GB" sz="1600">
                <a:solidFill>
                  <a:srgbClr val="1A1A1A"/>
                </a:solidFill>
                <a:latin typeface="+mn-lt"/>
              </a:rPr>
              <a:t>. Ut </a:t>
            </a:r>
            <a:r>
              <a:rPr lang="en-GB" sz="1600" err="1">
                <a:solidFill>
                  <a:srgbClr val="1A1A1A"/>
                </a:solidFill>
                <a:latin typeface="+mn-lt"/>
              </a:rPr>
              <a:t>aliquam</a:t>
            </a:r>
            <a:r>
              <a:rPr lang="en-GB" sz="1600">
                <a:solidFill>
                  <a:srgbClr val="1A1A1A"/>
                </a:solidFill>
                <a:latin typeface="+mn-lt"/>
              </a:rPr>
              <a:t> ac </a:t>
            </a:r>
            <a:r>
              <a:rPr lang="en-GB" sz="1600" err="1">
                <a:solidFill>
                  <a:srgbClr val="1A1A1A"/>
                </a:solidFill>
                <a:latin typeface="+mn-lt"/>
              </a:rPr>
              <a:t>lectus</a:t>
            </a:r>
            <a:r>
              <a:rPr lang="en-GB" sz="1600">
                <a:solidFill>
                  <a:srgbClr val="1A1A1A"/>
                </a:solidFill>
                <a:latin typeface="+mn-lt"/>
              </a:rPr>
              <a:t> </a:t>
            </a:r>
            <a:r>
              <a:rPr lang="en-GB" sz="1600" err="1">
                <a:solidFill>
                  <a:srgbClr val="1A1A1A"/>
                </a:solidFill>
                <a:latin typeface="+mn-lt"/>
              </a:rPr>
              <a:t>eu</a:t>
            </a:r>
            <a:r>
              <a:rPr lang="en-GB" sz="1600">
                <a:solidFill>
                  <a:srgbClr val="1A1A1A"/>
                </a:solidFill>
                <a:latin typeface="+mn-lt"/>
              </a:rPr>
              <a:t> </a:t>
            </a:r>
            <a:r>
              <a:rPr lang="en-GB" sz="1600" err="1">
                <a:solidFill>
                  <a:srgbClr val="1A1A1A"/>
                </a:solidFill>
                <a:latin typeface="+mn-lt"/>
              </a:rPr>
              <a:t>posuere</a:t>
            </a:r>
            <a:r>
              <a:rPr lang="en-GB" sz="1600">
                <a:solidFill>
                  <a:srgbClr val="1A1A1A"/>
                </a:solidFill>
                <a:latin typeface="+mn-lt"/>
              </a:rPr>
              <a:t>. </a:t>
            </a:r>
          </a:p>
        </p:txBody>
      </p:sp>
      <p:sp>
        <p:nvSpPr>
          <p:cNvPr id="25" name="Text Placeholder 12">
            <a:extLst>
              <a:ext uri="{FF2B5EF4-FFF2-40B4-BE49-F238E27FC236}">
                <a16:creationId xmlns:a16="http://schemas.microsoft.com/office/drawing/2014/main" id="{6F3D3840-0836-46AD-862C-6B05C2E26D8F}"/>
              </a:ext>
            </a:extLst>
          </p:cNvPr>
          <p:cNvSpPr>
            <a:spLocks noGrp="1"/>
          </p:cNvSpPr>
          <p:nvPr>
            <p:ph type="body" sz="quarter" idx="27" hasCustomPrompt="1"/>
          </p:nvPr>
        </p:nvSpPr>
        <p:spPr>
          <a:xfrm>
            <a:off x="9131363" y="1627632"/>
            <a:ext cx="2478024" cy="502920"/>
          </a:xfrm>
          <a:prstGeom prst="rect">
            <a:avLst/>
          </a:prstGeom>
          <a:solidFill>
            <a:srgbClr val="0078D4"/>
          </a:solidFill>
          <a:ln>
            <a:noFill/>
          </a:ln>
        </p:spPr>
        <p:txBody>
          <a:bodyPr lIns="180000" tIns="0" rIns="36000" anchor="ctr" anchorCtr="0">
            <a:noAutofit/>
          </a:bodyPr>
          <a:lstStyle>
            <a:lvl1pPr marL="0" indent="0" algn="l">
              <a:buNone/>
              <a:defRPr sz="2000" b="0">
                <a:solidFill>
                  <a:schemeClr val="bg1"/>
                </a:solidFill>
                <a:latin typeface="+mn-lt"/>
              </a:defRPr>
            </a:lvl1pPr>
          </a:lstStyle>
          <a:p>
            <a:pPr lvl="0"/>
            <a:r>
              <a:rPr lang="en-US"/>
              <a:t>Step four</a:t>
            </a:r>
          </a:p>
        </p:txBody>
      </p:sp>
      <p:sp>
        <p:nvSpPr>
          <p:cNvPr id="26" name="Text Placeholder 34">
            <a:extLst>
              <a:ext uri="{FF2B5EF4-FFF2-40B4-BE49-F238E27FC236}">
                <a16:creationId xmlns:a16="http://schemas.microsoft.com/office/drawing/2014/main" id="{C893A825-4F66-4494-BDB7-046FAE4EF913}"/>
              </a:ext>
            </a:extLst>
          </p:cNvPr>
          <p:cNvSpPr>
            <a:spLocks noGrp="1"/>
          </p:cNvSpPr>
          <p:nvPr>
            <p:ph type="body" sz="quarter" idx="28" hasCustomPrompt="1"/>
          </p:nvPr>
        </p:nvSpPr>
        <p:spPr>
          <a:xfrm>
            <a:off x="9131364" y="2130553"/>
            <a:ext cx="2478024" cy="3081528"/>
          </a:xfrm>
          <a:prstGeom prst="rect">
            <a:avLst/>
          </a:prstGeom>
          <a:noFill/>
          <a:ln w="12700">
            <a:solidFill>
              <a:srgbClr val="A9AEB3"/>
            </a:solidFill>
          </a:ln>
        </p:spPr>
        <p:txBody>
          <a:bodyPr lIns="183600" tIns="91440" rIns="183600" bIns="91440" anchor="t" anchorCtr="0">
            <a:noAutofit/>
          </a:bodyPr>
          <a:lstStyle>
            <a:lvl1pPr marL="0" indent="0" algn="l">
              <a:buFont typeface="Arial" panose="020B0604020202020204" pitchFamily="34" charset="0"/>
              <a:buNone/>
              <a:defRPr sz="16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defRPr/>
            </a:pPr>
            <a:r>
              <a:rPr lang="en-GB" sz="1600">
                <a:solidFill>
                  <a:srgbClr val="1A1A1A"/>
                </a:solidFill>
                <a:latin typeface="+mn-lt"/>
              </a:rPr>
              <a:t>Lorem ipsum </a:t>
            </a:r>
            <a:r>
              <a:rPr lang="en-GB" sz="1600" err="1">
                <a:solidFill>
                  <a:srgbClr val="1A1A1A"/>
                </a:solidFill>
                <a:latin typeface="+mn-lt"/>
              </a:rPr>
              <a:t>dolor</a:t>
            </a:r>
            <a:r>
              <a:rPr lang="en-GB" sz="1600">
                <a:solidFill>
                  <a:srgbClr val="1A1A1A"/>
                </a:solidFill>
                <a:latin typeface="+mn-lt"/>
              </a:rPr>
              <a:t> sit </a:t>
            </a:r>
            <a:r>
              <a:rPr lang="en-GB" sz="1600" err="1">
                <a:solidFill>
                  <a:srgbClr val="1A1A1A"/>
                </a:solidFill>
                <a:latin typeface="+mn-lt"/>
              </a:rPr>
              <a:t>amet</a:t>
            </a:r>
            <a:r>
              <a:rPr lang="en-GB" sz="1600">
                <a:solidFill>
                  <a:srgbClr val="1A1A1A"/>
                </a:solidFill>
                <a:latin typeface="+mn-lt"/>
              </a:rPr>
              <a:t>, </a:t>
            </a:r>
            <a:r>
              <a:rPr lang="en-GB" sz="1600" err="1">
                <a:solidFill>
                  <a:srgbClr val="1A1A1A"/>
                </a:solidFill>
                <a:latin typeface="+mn-lt"/>
              </a:rPr>
              <a:t>consectetur</a:t>
            </a:r>
            <a:r>
              <a:rPr lang="en-GB" sz="1600">
                <a:solidFill>
                  <a:srgbClr val="1A1A1A"/>
                </a:solidFill>
                <a:latin typeface="+mn-lt"/>
              </a:rPr>
              <a:t> </a:t>
            </a:r>
            <a:r>
              <a:rPr lang="en-GB" sz="1600" err="1">
                <a:solidFill>
                  <a:srgbClr val="1A1A1A"/>
                </a:solidFill>
                <a:latin typeface="+mn-lt"/>
              </a:rPr>
              <a:t>adipiscing</a:t>
            </a:r>
            <a:r>
              <a:rPr lang="en-GB" sz="1600">
                <a:solidFill>
                  <a:srgbClr val="1A1A1A"/>
                </a:solidFill>
                <a:latin typeface="+mn-lt"/>
              </a:rPr>
              <a:t> </a:t>
            </a:r>
            <a:r>
              <a:rPr lang="en-GB" sz="1600" err="1">
                <a:solidFill>
                  <a:srgbClr val="1A1A1A"/>
                </a:solidFill>
                <a:latin typeface="+mn-lt"/>
              </a:rPr>
              <a:t>elit</a:t>
            </a:r>
            <a:r>
              <a:rPr lang="en-GB" sz="1600">
                <a:solidFill>
                  <a:srgbClr val="1A1A1A"/>
                </a:solidFill>
                <a:latin typeface="+mn-lt"/>
              </a:rPr>
              <a:t>. In </a:t>
            </a:r>
            <a:r>
              <a:rPr lang="en-GB" sz="1600" err="1">
                <a:solidFill>
                  <a:srgbClr val="1A1A1A"/>
                </a:solidFill>
                <a:latin typeface="+mn-lt"/>
              </a:rPr>
              <a:t>rhoncus</a:t>
            </a:r>
            <a:r>
              <a:rPr lang="en-GB" sz="1600">
                <a:solidFill>
                  <a:srgbClr val="1A1A1A"/>
                </a:solidFill>
                <a:latin typeface="+mn-lt"/>
              </a:rPr>
              <a:t> </a:t>
            </a:r>
            <a:r>
              <a:rPr lang="en-GB" sz="1600" err="1">
                <a:solidFill>
                  <a:srgbClr val="1A1A1A"/>
                </a:solidFill>
                <a:latin typeface="+mn-lt"/>
              </a:rPr>
              <a:t>lacus</a:t>
            </a:r>
            <a:r>
              <a:rPr lang="en-GB" sz="1600">
                <a:solidFill>
                  <a:srgbClr val="1A1A1A"/>
                </a:solidFill>
                <a:latin typeface="+mn-lt"/>
              </a:rPr>
              <a:t> </a:t>
            </a:r>
            <a:r>
              <a:rPr lang="en-GB" sz="1600" err="1">
                <a:solidFill>
                  <a:srgbClr val="1A1A1A"/>
                </a:solidFill>
                <a:latin typeface="+mn-lt"/>
              </a:rPr>
              <a:t>tortor</a:t>
            </a:r>
            <a:r>
              <a:rPr lang="en-GB" sz="1600">
                <a:solidFill>
                  <a:srgbClr val="1A1A1A"/>
                </a:solidFill>
                <a:latin typeface="+mn-lt"/>
              </a:rPr>
              <a:t>, </a:t>
            </a:r>
            <a:r>
              <a:rPr lang="en-GB" sz="1600" err="1">
                <a:solidFill>
                  <a:srgbClr val="1A1A1A"/>
                </a:solidFill>
                <a:latin typeface="+mn-lt"/>
              </a:rPr>
              <a:t>vel</a:t>
            </a:r>
            <a:r>
              <a:rPr lang="en-GB" sz="1600">
                <a:solidFill>
                  <a:srgbClr val="1A1A1A"/>
                </a:solidFill>
                <a:latin typeface="+mn-lt"/>
              </a:rPr>
              <a:t> </a:t>
            </a:r>
            <a:r>
              <a:rPr lang="en-GB" sz="1600" err="1">
                <a:solidFill>
                  <a:srgbClr val="1A1A1A"/>
                </a:solidFill>
                <a:latin typeface="+mn-lt"/>
              </a:rPr>
              <a:t>facilisis</a:t>
            </a:r>
            <a:r>
              <a:rPr lang="en-GB" sz="1600">
                <a:solidFill>
                  <a:srgbClr val="1A1A1A"/>
                </a:solidFill>
                <a:latin typeface="+mn-lt"/>
              </a:rPr>
              <a:t> </a:t>
            </a:r>
            <a:r>
              <a:rPr lang="en-GB" sz="1600" err="1">
                <a:solidFill>
                  <a:srgbClr val="1A1A1A"/>
                </a:solidFill>
                <a:latin typeface="+mn-lt"/>
              </a:rPr>
              <a:t>enim</a:t>
            </a:r>
            <a:r>
              <a:rPr lang="en-GB" sz="1600">
                <a:solidFill>
                  <a:srgbClr val="1A1A1A"/>
                </a:solidFill>
                <a:latin typeface="+mn-lt"/>
              </a:rPr>
              <a:t> </a:t>
            </a:r>
            <a:r>
              <a:rPr lang="en-GB" sz="1600" err="1">
                <a:solidFill>
                  <a:srgbClr val="1A1A1A"/>
                </a:solidFill>
                <a:latin typeface="+mn-lt"/>
              </a:rPr>
              <a:t>ornare</a:t>
            </a:r>
            <a:r>
              <a:rPr lang="en-GB" sz="1600">
                <a:solidFill>
                  <a:srgbClr val="1A1A1A"/>
                </a:solidFill>
                <a:latin typeface="+mn-lt"/>
              </a:rPr>
              <a:t> </a:t>
            </a:r>
            <a:r>
              <a:rPr lang="en-GB" sz="1600" err="1">
                <a:solidFill>
                  <a:srgbClr val="1A1A1A"/>
                </a:solidFill>
                <a:latin typeface="+mn-lt"/>
              </a:rPr>
              <a:t>euismod</a:t>
            </a:r>
            <a:r>
              <a:rPr lang="en-GB" sz="1600">
                <a:solidFill>
                  <a:srgbClr val="1A1A1A"/>
                </a:solidFill>
                <a:latin typeface="+mn-lt"/>
              </a:rPr>
              <a:t>. Ut </a:t>
            </a:r>
            <a:r>
              <a:rPr lang="en-GB" sz="1600" err="1">
                <a:solidFill>
                  <a:srgbClr val="1A1A1A"/>
                </a:solidFill>
                <a:latin typeface="+mn-lt"/>
              </a:rPr>
              <a:t>aliquam</a:t>
            </a:r>
            <a:r>
              <a:rPr lang="en-GB" sz="1600">
                <a:solidFill>
                  <a:srgbClr val="1A1A1A"/>
                </a:solidFill>
                <a:latin typeface="+mn-lt"/>
              </a:rPr>
              <a:t> ac </a:t>
            </a:r>
            <a:r>
              <a:rPr lang="en-GB" sz="1600" err="1">
                <a:solidFill>
                  <a:srgbClr val="1A1A1A"/>
                </a:solidFill>
                <a:latin typeface="+mn-lt"/>
              </a:rPr>
              <a:t>lectus</a:t>
            </a:r>
            <a:r>
              <a:rPr lang="en-GB" sz="1600">
                <a:solidFill>
                  <a:srgbClr val="1A1A1A"/>
                </a:solidFill>
                <a:latin typeface="+mn-lt"/>
              </a:rPr>
              <a:t> </a:t>
            </a:r>
            <a:r>
              <a:rPr lang="en-GB" sz="1600" err="1">
                <a:solidFill>
                  <a:srgbClr val="1A1A1A"/>
                </a:solidFill>
                <a:latin typeface="+mn-lt"/>
              </a:rPr>
              <a:t>eu</a:t>
            </a:r>
            <a:r>
              <a:rPr lang="en-GB" sz="1600">
                <a:solidFill>
                  <a:srgbClr val="1A1A1A"/>
                </a:solidFill>
                <a:latin typeface="+mn-lt"/>
              </a:rPr>
              <a:t> </a:t>
            </a:r>
            <a:r>
              <a:rPr lang="en-GB" sz="1600" err="1">
                <a:solidFill>
                  <a:srgbClr val="1A1A1A"/>
                </a:solidFill>
                <a:latin typeface="+mn-lt"/>
              </a:rPr>
              <a:t>posuere</a:t>
            </a:r>
            <a:r>
              <a:rPr lang="en-GB" sz="1600">
                <a:solidFill>
                  <a:srgbClr val="1A1A1A"/>
                </a:solidFill>
                <a:latin typeface="+mn-lt"/>
              </a:rPr>
              <a:t>. </a:t>
            </a:r>
          </a:p>
        </p:txBody>
      </p:sp>
      <p:sp>
        <p:nvSpPr>
          <p:cNvPr id="27" name="Text Placeholder 12">
            <a:extLst>
              <a:ext uri="{FF2B5EF4-FFF2-40B4-BE49-F238E27FC236}">
                <a16:creationId xmlns:a16="http://schemas.microsoft.com/office/drawing/2014/main" id="{6F3D3840-0836-46AD-862C-6B05C2E26D8F}"/>
              </a:ext>
            </a:extLst>
          </p:cNvPr>
          <p:cNvSpPr>
            <a:spLocks noGrp="1"/>
          </p:cNvSpPr>
          <p:nvPr>
            <p:ph type="body" sz="quarter" idx="29" hasCustomPrompt="1"/>
          </p:nvPr>
        </p:nvSpPr>
        <p:spPr>
          <a:xfrm>
            <a:off x="3443008" y="1627632"/>
            <a:ext cx="2478024" cy="502920"/>
          </a:xfrm>
          <a:prstGeom prst="rect">
            <a:avLst/>
          </a:prstGeom>
          <a:solidFill>
            <a:srgbClr val="0078D4"/>
          </a:solidFill>
          <a:ln>
            <a:noFill/>
          </a:ln>
        </p:spPr>
        <p:txBody>
          <a:bodyPr lIns="180000" tIns="0" rIns="36000" anchor="ctr" anchorCtr="0">
            <a:noAutofit/>
          </a:bodyPr>
          <a:lstStyle>
            <a:lvl1pPr marL="0" indent="0" algn="l">
              <a:buNone/>
              <a:defRPr sz="2000" b="0">
                <a:solidFill>
                  <a:schemeClr val="bg1"/>
                </a:solidFill>
                <a:latin typeface="+mn-lt"/>
              </a:defRPr>
            </a:lvl1pPr>
          </a:lstStyle>
          <a:p>
            <a:pPr lvl="0"/>
            <a:r>
              <a:rPr lang="en-US"/>
              <a:t>Step two</a:t>
            </a:r>
          </a:p>
        </p:txBody>
      </p:sp>
      <p:sp>
        <p:nvSpPr>
          <p:cNvPr id="28" name="Text Placeholder 34">
            <a:extLst>
              <a:ext uri="{FF2B5EF4-FFF2-40B4-BE49-F238E27FC236}">
                <a16:creationId xmlns:a16="http://schemas.microsoft.com/office/drawing/2014/main" id="{C893A825-4F66-4494-BDB7-046FAE4EF913}"/>
              </a:ext>
            </a:extLst>
          </p:cNvPr>
          <p:cNvSpPr>
            <a:spLocks noGrp="1"/>
          </p:cNvSpPr>
          <p:nvPr>
            <p:ph type="body" sz="quarter" idx="30" hasCustomPrompt="1"/>
          </p:nvPr>
        </p:nvSpPr>
        <p:spPr>
          <a:xfrm>
            <a:off x="3443009" y="2130553"/>
            <a:ext cx="2478024" cy="3081528"/>
          </a:xfrm>
          <a:prstGeom prst="rect">
            <a:avLst/>
          </a:prstGeom>
          <a:noFill/>
          <a:ln w="12700">
            <a:solidFill>
              <a:srgbClr val="A9AEB3"/>
            </a:solidFill>
          </a:ln>
        </p:spPr>
        <p:txBody>
          <a:bodyPr lIns="183600" tIns="91440" rIns="183600" bIns="91440" anchor="t" anchorCtr="0">
            <a:noAutofit/>
          </a:bodyPr>
          <a:lstStyle>
            <a:lvl1pPr marL="0" indent="0" algn="l">
              <a:buFont typeface="Arial" panose="020B0604020202020204" pitchFamily="34" charset="0"/>
              <a:buNone/>
              <a:defRPr sz="16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defRPr/>
            </a:pPr>
            <a:r>
              <a:rPr lang="en-GB" sz="1600">
                <a:solidFill>
                  <a:srgbClr val="1A1A1A"/>
                </a:solidFill>
                <a:latin typeface="+mn-lt"/>
              </a:rPr>
              <a:t>Lorem ipsum </a:t>
            </a:r>
            <a:r>
              <a:rPr lang="en-GB" sz="1600" err="1">
                <a:solidFill>
                  <a:srgbClr val="1A1A1A"/>
                </a:solidFill>
                <a:latin typeface="+mn-lt"/>
              </a:rPr>
              <a:t>dolor</a:t>
            </a:r>
            <a:r>
              <a:rPr lang="en-GB" sz="1600">
                <a:solidFill>
                  <a:srgbClr val="1A1A1A"/>
                </a:solidFill>
                <a:latin typeface="+mn-lt"/>
              </a:rPr>
              <a:t> sit </a:t>
            </a:r>
            <a:r>
              <a:rPr lang="en-GB" sz="1600" err="1">
                <a:solidFill>
                  <a:srgbClr val="1A1A1A"/>
                </a:solidFill>
                <a:latin typeface="+mn-lt"/>
              </a:rPr>
              <a:t>amet</a:t>
            </a:r>
            <a:r>
              <a:rPr lang="en-GB" sz="1600">
                <a:solidFill>
                  <a:srgbClr val="1A1A1A"/>
                </a:solidFill>
                <a:latin typeface="+mn-lt"/>
              </a:rPr>
              <a:t>, </a:t>
            </a:r>
            <a:r>
              <a:rPr lang="en-GB" sz="1600" err="1">
                <a:solidFill>
                  <a:srgbClr val="1A1A1A"/>
                </a:solidFill>
                <a:latin typeface="+mn-lt"/>
              </a:rPr>
              <a:t>consectetur</a:t>
            </a:r>
            <a:r>
              <a:rPr lang="en-GB" sz="1600">
                <a:solidFill>
                  <a:srgbClr val="1A1A1A"/>
                </a:solidFill>
                <a:latin typeface="+mn-lt"/>
              </a:rPr>
              <a:t> </a:t>
            </a:r>
            <a:r>
              <a:rPr lang="en-GB" sz="1600" err="1">
                <a:solidFill>
                  <a:srgbClr val="1A1A1A"/>
                </a:solidFill>
                <a:latin typeface="+mn-lt"/>
              </a:rPr>
              <a:t>adipiscing</a:t>
            </a:r>
            <a:r>
              <a:rPr lang="en-GB" sz="1600">
                <a:solidFill>
                  <a:srgbClr val="1A1A1A"/>
                </a:solidFill>
                <a:latin typeface="+mn-lt"/>
              </a:rPr>
              <a:t> </a:t>
            </a:r>
            <a:r>
              <a:rPr lang="en-GB" sz="1600" err="1">
                <a:solidFill>
                  <a:srgbClr val="1A1A1A"/>
                </a:solidFill>
                <a:latin typeface="+mn-lt"/>
              </a:rPr>
              <a:t>elit</a:t>
            </a:r>
            <a:r>
              <a:rPr lang="en-GB" sz="1600">
                <a:solidFill>
                  <a:srgbClr val="1A1A1A"/>
                </a:solidFill>
                <a:latin typeface="+mn-lt"/>
              </a:rPr>
              <a:t>. In </a:t>
            </a:r>
            <a:r>
              <a:rPr lang="en-GB" sz="1600" err="1">
                <a:solidFill>
                  <a:srgbClr val="1A1A1A"/>
                </a:solidFill>
                <a:latin typeface="+mn-lt"/>
              </a:rPr>
              <a:t>rhoncus</a:t>
            </a:r>
            <a:r>
              <a:rPr lang="en-GB" sz="1600">
                <a:solidFill>
                  <a:srgbClr val="1A1A1A"/>
                </a:solidFill>
                <a:latin typeface="+mn-lt"/>
              </a:rPr>
              <a:t> </a:t>
            </a:r>
            <a:r>
              <a:rPr lang="en-GB" sz="1600" err="1">
                <a:solidFill>
                  <a:srgbClr val="1A1A1A"/>
                </a:solidFill>
                <a:latin typeface="+mn-lt"/>
              </a:rPr>
              <a:t>lacus</a:t>
            </a:r>
            <a:r>
              <a:rPr lang="en-GB" sz="1600">
                <a:solidFill>
                  <a:srgbClr val="1A1A1A"/>
                </a:solidFill>
                <a:latin typeface="+mn-lt"/>
              </a:rPr>
              <a:t> </a:t>
            </a:r>
            <a:r>
              <a:rPr lang="en-GB" sz="1600" err="1">
                <a:solidFill>
                  <a:srgbClr val="1A1A1A"/>
                </a:solidFill>
                <a:latin typeface="+mn-lt"/>
              </a:rPr>
              <a:t>tortor</a:t>
            </a:r>
            <a:r>
              <a:rPr lang="en-GB" sz="1600">
                <a:solidFill>
                  <a:srgbClr val="1A1A1A"/>
                </a:solidFill>
                <a:latin typeface="+mn-lt"/>
              </a:rPr>
              <a:t>, </a:t>
            </a:r>
            <a:r>
              <a:rPr lang="en-GB" sz="1600" err="1">
                <a:solidFill>
                  <a:srgbClr val="1A1A1A"/>
                </a:solidFill>
                <a:latin typeface="+mn-lt"/>
              </a:rPr>
              <a:t>vel</a:t>
            </a:r>
            <a:r>
              <a:rPr lang="en-GB" sz="1600">
                <a:solidFill>
                  <a:srgbClr val="1A1A1A"/>
                </a:solidFill>
                <a:latin typeface="+mn-lt"/>
              </a:rPr>
              <a:t> </a:t>
            </a:r>
            <a:r>
              <a:rPr lang="en-GB" sz="1600" err="1">
                <a:solidFill>
                  <a:srgbClr val="1A1A1A"/>
                </a:solidFill>
                <a:latin typeface="+mn-lt"/>
              </a:rPr>
              <a:t>facilisis</a:t>
            </a:r>
            <a:r>
              <a:rPr lang="en-GB" sz="1600">
                <a:solidFill>
                  <a:srgbClr val="1A1A1A"/>
                </a:solidFill>
                <a:latin typeface="+mn-lt"/>
              </a:rPr>
              <a:t> </a:t>
            </a:r>
            <a:r>
              <a:rPr lang="en-GB" sz="1600" err="1">
                <a:solidFill>
                  <a:srgbClr val="1A1A1A"/>
                </a:solidFill>
                <a:latin typeface="+mn-lt"/>
              </a:rPr>
              <a:t>enim</a:t>
            </a:r>
            <a:r>
              <a:rPr lang="en-GB" sz="1600">
                <a:solidFill>
                  <a:srgbClr val="1A1A1A"/>
                </a:solidFill>
                <a:latin typeface="+mn-lt"/>
              </a:rPr>
              <a:t> </a:t>
            </a:r>
            <a:r>
              <a:rPr lang="en-GB" sz="1600" err="1">
                <a:solidFill>
                  <a:srgbClr val="1A1A1A"/>
                </a:solidFill>
                <a:latin typeface="+mn-lt"/>
              </a:rPr>
              <a:t>ornare</a:t>
            </a:r>
            <a:r>
              <a:rPr lang="en-GB" sz="1600">
                <a:solidFill>
                  <a:srgbClr val="1A1A1A"/>
                </a:solidFill>
                <a:latin typeface="+mn-lt"/>
              </a:rPr>
              <a:t> </a:t>
            </a:r>
            <a:r>
              <a:rPr lang="en-GB" sz="1600" err="1">
                <a:solidFill>
                  <a:srgbClr val="1A1A1A"/>
                </a:solidFill>
                <a:latin typeface="+mn-lt"/>
              </a:rPr>
              <a:t>euismod</a:t>
            </a:r>
            <a:r>
              <a:rPr lang="en-GB" sz="1600">
                <a:solidFill>
                  <a:srgbClr val="1A1A1A"/>
                </a:solidFill>
                <a:latin typeface="+mn-lt"/>
              </a:rPr>
              <a:t>. Ut </a:t>
            </a:r>
            <a:r>
              <a:rPr lang="en-GB" sz="1600" err="1">
                <a:solidFill>
                  <a:srgbClr val="1A1A1A"/>
                </a:solidFill>
                <a:latin typeface="+mn-lt"/>
              </a:rPr>
              <a:t>aliquam</a:t>
            </a:r>
            <a:r>
              <a:rPr lang="en-GB" sz="1600">
                <a:solidFill>
                  <a:srgbClr val="1A1A1A"/>
                </a:solidFill>
                <a:latin typeface="+mn-lt"/>
              </a:rPr>
              <a:t> ac </a:t>
            </a:r>
            <a:r>
              <a:rPr lang="en-GB" sz="1600" err="1">
                <a:solidFill>
                  <a:srgbClr val="1A1A1A"/>
                </a:solidFill>
                <a:latin typeface="+mn-lt"/>
              </a:rPr>
              <a:t>lectus</a:t>
            </a:r>
            <a:r>
              <a:rPr lang="en-GB" sz="1600">
                <a:solidFill>
                  <a:srgbClr val="1A1A1A"/>
                </a:solidFill>
                <a:latin typeface="+mn-lt"/>
              </a:rPr>
              <a:t> </a:t>
            </a:r>
            <a:r>
              <a:rPr lang="en-GB" sz="1600" err="1">
                <a:solidFill>
                  <a:srgbClr val="1A1A1A"/>
                </a:solidFill>
                <a:latin typeface="+mn-lt"/>
              </a:rPr>
              <a:t>eu</a:t>
            </a:r>
            <a:r>
              <a:rPr lang="en-GB" sz="1600">
                <a:solidFill>
                  <a:srgbClr val="1A1A1A"/>
                </a:solidFill>
                <a:latin typeface="+mn-lt"/>
              </a:rPr>
              <a:t> </a:t>
            </a:r>
            <a:r>
              <a:rPr lang="en-GB" sz="1600" err="1">
                <a:solidFill>
                  <a:srgbClr val="1A1A1A"/>
                </a:solidFill>
                <a:latin typeface="+mn-lt"/>
              </a:rPr>
              <a:t>posuere</a:t>
            </a:r>
            <a:r>
              <a:rPr lang="en-GB" sz="1600">
                <a:solidFill>
                  <a:srgbClr val="1A1A1A"/>
                </a:solidFill>
                <a:latin typeface="+mn-lt"/>
              </a:rPr>
              <a:t>. </a:t>
            </a:r>
          </a:p>
        </p:txBody>
      </p:sp>
      <p:sp>
        <p:nvSpPr>
          <p:cNvPr id="29" name="Text Placeholder 12">
            <a:extLst>
              <a:ext uri="{FF2B5EF4-FFF2-40B4-BE49-F238E27FC236}">
                <a16:creationId xmlns:a16="http://schemas.microsoft.com/office/drawing/2014/main" id="{6F3D3840-0836-46AD-862C-6B05C2E26D8F}"/>
              </a:ext>
            </a:extLst>
          </p:cNvPr>
          <p:cNvSpPr>
            <a:spLocks noGrp="1"/>
          </p:cNvSpPr>
          <p:nvPr>
            <p:ph type="body" sz="quarter" idx="31" hasCustomPrompt="1"/>
          </p:nvPr>
        </p:nvSpPr>
        <p:spPr>
          <a:xfrm>
            <a:off x="6297757" y="1627632"/>
            <a:ext cx="2478024" cy="502920"/>
          </a:xfrm>
          <a:prstGeom prst="rect">
            <a:avLst/>
          </a:prstGeom>
          <a:solidFill>
            <a:srgbClr val="0078D4"/>
          </a:solidFill>
          <a:ln>
            <a:noFill/>
          </a:ln>
        </p:spPr>
        <p:txBody>
          <a:bodyPr lIns="180000" tIns="0" rIns="36000" anchor="ctr" anchorCtr="0">
            <a:noAutofit/>
          </a:bodyPr>
          <a:lstStyle>
            <a:lvl1pPr marL="0" indent="0" algn="l">
              <a:buNone/>
              <a:defRPr sz="2000" b="0">
                <a:solidFill>
                  <a:schemeClr val="bg1"/>
                </a:solidFill>
                <a:latin typeface="+mn-lt"/>
              </a:defRPr>
            </a:lvl1pPr>
          </a:lstStyle>
          <a:p>
            <a:pPr lvl="0"/>
            <a:r>
              <a:rPr lang="en-US"/>
              <a:t>Step three</a:t>
            </a:r>
          </a:p>
        </p:txBody>
      </p:sp>
      <p:sp>
        <p:nvSpPr>
          <p:cNvPr id="30" name="Text Placeholder 34">
            <a:extLst>
              <a:ext uri="{FF2B5EF4-FFF2-40B4-BE49-F238E27FC236}">
                <a16:creationId xmlns:a16="http://schemas.microsoft.com/office/drawing/2014/main" id="{C893A825-4F66-4494-BDB7-046FAE4EF913}"/>
              </a:ext>
            </a:extLst>
          </p:cNvPr>
          <p:cNvSpPr>
            <a:spLocks noGrp="1"/>
          </p:cNvSpPr>
          <p:nvPr>
            <p:ph type="body" sz="quarter" idx="32" hasCustomPrompt="1"/>
          </p:nvPr>
        </p:nvSpPr>
        <p:spPr>
          <a:xfrm>
            <a:off x="6297758" y="2130553"/>
            <a:ext cx="2478024" cy="3081528"/>
          </a:xfrm>
          <a:prstGeom prst="rect">
            <a:avLst/>
          </a:prstGeom>
          <a:noFill/>
          <a:ln w="12700">
            <a:solidFill>
              <a:srgbClr val="A9AEB3"/>
            </a:solidFill>
          </a:ln>
        </p:spPr>
        <p:txBody>
          <a:bodyPr lIns="183600" tIns="91440" rIns="183600" bIns="91440" anchor="t" anchorCtr="0">
            <a:noAutofit/>
          </a:bodyPr>
          <a:lstStyle>
            <a:lvl1pPr marL="0" indent="0" algn="l">
              <a:buFont typeface="Arial" panose="020B0604020202020204" pitchFamily="34" charset="0"/>
              <a:buNone/>
              <a:defRPr sz="16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defRPr/>
            </a:pPr>
            <a:r>
              <a:rPr lang="en-GB" sz="1600">
                <a:solidFill>
                  <a:srgbClr val="1A1A1A"/>
                </a:solidFill>
                <a:latin typeface="+mn-lt"/>
              </a:rPr>
              <a:t>Lorem ipsum </a:t>
            </a:r>
            <a:r>
              <a:rPr lang="en-GB" sz="1600" err="1">
                <a:solidFill>
                  <a:srgbClr val="1A1A1A"/>
                </a:solidFill>
                <a:latin typeface="+mn-lt"/>
              </a:rPr>
              <a:t>dolor</a:t>
            </a:r>
            <a:r>
              <a:rPr lang="en-GB" sz="1600">
                <a:solidFill>
                  <a:srgbClr val="1A1A1A"/>
                </a:solidFill>
                <a:latin typeface="+mn-lt"/>
              </a:rPr>
              <a:t> sit </a:t>
            </a:r>
            <a:r>
              <a:rPr lang="en-GB" sz="1600" err="1">
                <a:solidFill>
                  <a:srgbClr val="1A1A1A"/>
                </a:solidFill>
                <a:latin typeface="+mn-lt"/>
              </a:rPr>
              <a:t>amet</a:t>
            </a:r>
            <a:r>
              <a:rPr lang="en-GB" sz="1600">
                <a:solidFill>
                  <a:srgbClr val="1A1A1A"/>
                </a:solidFill>
                <a:latin typeface="+mn-lt"/>
              </a:rPr>
              <a:t>, </a:t>
            </a:r>
            <a:r>
              <a:rPr lang="en-GB" sz="1600" err="1">
                <a:solidFill>
                  <a:srgbClr val="1A1A1A"/>
                </a:solidFill>
                <a:latin typeface="+mn-lt"/>
              </a:rPr>
              <a:t>consectetur</a:t>
            </a:r>
            <a:r>
              <a:rPr lang="en-GB" sz="1600">
                <a:solidFill>
                  <a:srgbClr val="1A1A1A"/>
                </a:solidFill>
                <a:latin typeface="+mn-lt"/>
              </a:rPr>
              <a:t> </a:t>
            </a:r>
            <a:r>
              <a:rPr lang="en-GB" sz="1600" err="1">
                <a:solidFill>
                  <a:srgbClr val="1A1A1A"/>
                </a:solidFill>
                <a:latin typeface="+mn-lt"/>
              </a:rPr>
              <a:t>adipiscing</a:t>
            </a:r>
            <a:r>
              <a:rPr lang="en-GB" sz="1600">
                <a:solidFill>
                  <a:srgbClr val="1A1A1A"/>
                </a:solidFill>
                <a:latin typeface="+mn-lt"/>
              </a:rPr>
              <a:t> </a:t>
            </a:r>
            <a:r>
              <a:rPr lang="en-GB" sz="1600" err="1">
                <a:solidFill>
                  <a:srgbClr val="1A1A1A"/>
                </a:solidFill>
                <a:latin typeface="+mn-lt"/>
              </a:rPr>
              <a:t>elit</a:t>
            </a:r>
            <a:r>
              <a:rPr lang="en-GB" sz="1600">
                <a:solidFill>
                  <a:srgbClr val="1A1A1A"/>
                </a:solidFill>
                <a:latin typeface="+mn-lt"/>
              </a:rPr>
              <a:t>. In </a:t>
            </a:r>
            <a:r>
              <a:rPr lang="en-GB" sz="1600" err="1">
                <a:solidFill>
                  <a:srgbClr val="1A1A1A"/>
                </a:solidFill>
                <a:latin typeface="+mn-lt"/>
              </a:rPr>
              <a:t>rhoncus</a:t>
            </a:r>
            <a:r>
              <a:rPr lang="en-GB" sz="1600">
                <a:solidFill>
                  <a:srgbClr val="1A1A1A"/>
                </a:solidFill>
                <a:latin typeface="+mn-lt"/>
              </a:rPr>
              <a:t> </a:t>
            </a:r>
            <a:r>
              <a:rPr lang="en-GB" sz="1600" err="1">
                <a:solidFill>
                  <a:srgbClr val="1A1A1A"/>
                </a:solidFill>
                <a:latin typeface="+mn-lt"/>
              </a:rPr>
              <a:t>lacus</a:t>
            </a:r>
            <a:r>
              <a:rPr lang="en-GB" sz="1600">
                <a:solidFill>
                  <a:srgbClr val="1A1A1A"/>
                </a:solidFill>
                <a:latin typeface="+mn-lt"/>
              </a:rPr>
              <a:t> </a:t>
            </a:r>
            <a:r>
              <a:rPr lang="en-GB" sz="1600" err="1">
                <a:solidFill>
                  <a:srgbClr val="1A1A1A"/>
                </a:solidFill>
                <a:latin typeface="+mn-lt"/>
              </a:rPr>
              <a:t>tortor</a:t>
            </a:r>
            <a:r>
              <a:rPr lang="en-GB" sz="1600">
                <a:solidFill>
                  <a:srgbClr val="1A1A1A"/>
                </a:solidFill>
                <a:latin typeface="+mn-lt"/>
              </a:rPr>
              <a:t>, </a:t>
            </a:r>
            <a:r>
              <a:rPr lang="en-GB" sz="1600" err="1">
                <a:solidFill>
                  <a:srgbClr val="1A1A1A"/>
                </a:solidFill>
                <a:latin typeface="+mn-lt"/>
              </a:rPr>
              <a:t>vel</a:t>
            </a:r>
            <a:r>
              <a:rPr lang="en-GB" sz="1600">
                <a:solidFill>
                  <a:srgbClr val="1A1A1A"/>
                </a:solidFill>
                <a:latin typeface="+mn-lt"/>
              </a:rPr>
              <a:t> </a:t>
            </a:r>
            <a:r>
              <a:rPr lang="en-GB" sz="1600" err="1">
                <a:solidFill>
                  <a:srgbClr val="1A1A1A"/>
                </a:solidFill>
                <a:latin typeface="+mn-lt"/>
              </a:rPr>
              <a:t>facilisis</a:t>
            </a:r>
            <a:r>
              <a:rPr lang="en-GB" sz="1600">
                <a:solidFill>
                  <a:srgbClr val="1A1A1A"/>
                </a:solidFill>
                <a:latin typeface="+mn-lt"/>
              </a:rPr>
              <a:t> </a:t>
            </a:r>
            <a:r>
              <a:rPr lang="en-GB" sz="1600" err="1">
                <a:solidFill>
                  <a:srgbClr val="1A1A1A"/>
                </a:solidFill>
                <a:latin typeface="+mn-lt"/>
              </a:rPr>
              <a:t>enim</a:t>
            </a:r>
            <a:r>
              <a:rPr lang="en-GB" sz="1600">
                <a:solidFill>
                  <a:srgbClr val="1A1A1A"/>
                </a:solidFill>
                <a:latin typeface="+mn-lt"/>
              </a:rPr>
              <a:t> </a:t>
            </a:r>
            <a:r>
              <a:rPr lang="en-GB" sz="1600" err="1">
                <a:solidFill>
                  <a:srgbClr val="1A1A1A"/>
                </a:solidFill>
                <a:latin typeface="+mn-lt"/>
              </a:rPr>
              <a:t>ornare</a:t>
            </a:r>
            <a:r>
              <a:rPr lang="en-GB" sz="1600">
                <a:solidFill>
                  <a:srgbClr val="1A1A1A"/>
                </a:solidFill>
                <a:latin typeface="+mn-lt"/>
              </a:rPr>
              <a:t> </a:t>
            </a:r>
            <a:r>
              <a:rPr lang="en-GB" sz="1600" err="1">
                <a:solidFill>
                  <a:srgbClr val="1A1A1A"/>
                </a:solidFill>
                <a:latin typeface="+mn-lt"/>
              </a:rPr>
              <a:t>euismod</a:t>
            </a:r>
            <a:r>
              <a:rPr lang="en-GB" sz="1600">
                <a:solidFill>
                  <a:srgbClr val="1A1A1A"/>
                </a:solidFill>
                <a:latin typeface="+mn-lt"/>
              </a:rPr>
              <a:t>. Ut </a:t>
            </a:r>
            <a:r>
              <a:rPr lang="en-GB" sz="1600" err="1">
                <a:solidFill>
                  <a:srgbClr val="1A1A1A"/>
                </a:solidFill>
                <a:latin typeface="+mn-lt"/>
              </a:rPr>
              <a:t>aliquam</a:t>
            </a:r>
            <a:r>
              <a:rPr lang="en-GB" sz="1600">
                <a:solidFill>
                  <a:srgbClr val="1A1A1A"/>
                </a:solidFill>
                <a:latin typeface="+mn-lt"/>
              </a:rPr>
              <a:t> ac </a:t>
            </a:r>
            <a:r>
              <a:rPr lang="en-GB" sz="1600" err="1">
                <a:solidFill>
                  <a:srgbClr val="1A1A1A"/>
                </a:solidFill>
                <a:latin typeface="+mn-lt"/>
              </a:rPr>
              <a:t>lectus</a:t>
            </a:r>
            <a:r>
              <a:rPr lang="en-GB" sz="1600">
                <a:solidFill>
                  <a:srgbClr val="1A1A1A"/>
                </a:solidFill>
                <a:latin typeface="+mn-lt"/>
              </a:rPr>
              <a:t> </a:t>
            </a:r>
            <a:r>
              <a:rPr lang="en-GB" sz="1600" err="1">
                <a:solidFill>
                  <a:srgbClr val="1A1A1A"/>
                </a:solidFill>
                <a:latin typeface="+mn-lt"/>
              </a:rPr>
              <a:t>eu</a:t>
            </a:r>
            <a:r>
              <a:rPr lang="en-GB" sz="1600">
                <a:solidFill>
                  <a:srgbClr val="1A1A1A"/>
                </a:solidFill>
                <a:latin typeface="+mn-lt"/>
              </a:rPr>
              <a:t> </a:t>
            </a:r>
            <a:r>
              <a:rPr lang="en-GB" sz="1600" err="1">
                <a:solidFill>
                  <a:srgbClr val="1A1A1A"/>
                </a:solidFill>
                <a:latin typeface="+mn-lt"/>
              </a:rPr>
              <a:t>posuere</a:t>
            </a:r>
            <a:r>
              <a:rPr lang="en-GB" sz="1600">
                <a:solidFill>
                  <a:srgbClr val="1A1A1A"/>
                </a:solidFill>
                <a:latin typeface="+mn-lt"/>
              </a:rPr>
              <a:t>. </a:t>
            </a:r>
          </a:p>
        </p:txBody>
      </p:sp>
    </p:spTree>
    <p:extLst>
      <p:ext uri="{BB962C8B-B14F-4D97-AF65-F5344CB8AC3E}">
        <p14:creationId xmlns:p14="http://schemas.microsoft.com/office/powerpoint/2010/main" val="2720534079"/>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Delivery Approach 3">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2F2DDCCE-28AB-4A81-8620-C23D54461E7B}"/>
              </a:ext>
            </a:extLst>
          </p:cNvPr>
          <p:cNvSpPr>
            <a:spLocks noGrp="1"/>
          </p:cNvSpPr>
          <p:nvPr>
            <p:ph type="pic" sz="quarter" idx="42" hasCustomPrompt="1"/>
          </p:nvPr>
        </p:nvSpPr>
        <p:spPr>
          <a:xfrm>
            <a:off x="1085851" y="2868614"/>
            <a:ext cx="1463675" cy="992187"/>
          </a:xfrm>
          <a:prstGeom prst="rect">
            <a:avLst/>
          </a:prstGeom>
        </p:spPr>
        <p:txBody>
          <a:bodyPr/>
          <a:lstStyle>
            <a:lvl1pPr marL="0" marR="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lvl1pPr>
          </a:lstStyle>
          <a:p>
            <a:pPr marL="0" marR="0" lvl="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p:txBody>
      </p:sp>
      <p:sp>
        <p:nvSpPr>
          <p:cNvPr id="24" name="Text Placeholder 23">
            <a:extLst>
              <a:ext uri="{FF2B5EF4-FFF2-40B4-BE49-F238E27FC236}">
                <a16:creationId xmlns:a16="http://schemas.microsoft.com/office/drawing/2014/main" id="{7E494EDE-93A4-45EE-A3E2-38C4AAB9E9C5}"/>
              </a:ext>
            </a:extLst>
          </p:cNvPr>
          <p:cNvSpPr>
            <a:spLocks noGrp="1"/>
          </p:cNvSpPr>
          <p:nvPr>
            <p:ph type="body" sz="quarter" idx="16" hasCustomPrompt="1"/>
          </p:nvPr>
        </p:nvSpPr>
        <p:spPr>
          <a:xfrm>
            <a:off x="1086039" y="4103423"/>
            <a:ext cx="1463040" cy="307777"/>
          </a:xfrm>
          <a:prstGeom prst="rect">
            <a:avLst/>
          </a:prstGeom>
        </p:spPr>
        <p:txBody>
          <a:bodyPr anchor="ctr"/>
          <a:lstStyle>
            <a:lvl1pPr marL="0" indent="0" algn="ctr">
              <a:buNone/>
              <a:defRPr sz="2000" b="1" baseline="0">
                <a:latin typeface="+mn-lt"/>
              </a:defRPr>
            </a:lvl1pPr>
          </a:lstStyle>
          <a:p>
            <a:pPr lvl="0"/>
            <a:r>
              <a:rPr lang="en-US"/>
              <a:t>First step</a:t>
            </a:r>
          </a:p>
        </p:txBody>
      </p:sp>
      <p:sp>
        <p:nvSpPr>
          <p:cNvPr id="29" name="Text Placeholder 23">
            <a:extLst>
              <a:ext uri="{FF2B5EF4-FFF2-40B4-BE49-F238E27FC236}">
                <a16:creationId xmlns:a16="http://schemas.microsoft.com/office/drawing/2014/main" id="{5C6B61DA-7D80-47BA-92EA-686BAC5CF0DC}"/>
              </a:ext>
            </a:extLst>
          </p:cNvPr>
          <p:cNvSpPr>
            <a:spLocks noGrp="1"/>
          </p:cNvSpPr>
          <p:nvPr>
            <p:ph type="body" sz="quarter" idx="21" hasCustomPrompt="1"/>
          </p:nvPr>
        </p:nvSpPr>
        <p:spPr>
          <a:xfrm>
            <a:off x="1086039" y="5422393"/>
            <a:ext cx="9914572" cy="687832"/>
          </a:xfrm>
          <a:prstGeom prst="rect">
            <a:avLst/>
          </a:prstGeom>
        </p:spPr>
        <p:txBody>
          <a:bodyPr anchor="ctr"/>
          <a:lstStyle>
            <a:lvl1pPr marL="0" marR="0" indent="0" algn="l" defTabSz="932483" rtl="0" eaLnBrk="1" fontAlgn="base" latinLnBrk="0" hangingPunct="1">
              <a:lnSpc>
                <a:spcPct val="100000"/>
              </a:lnSpc>
              <a:spcBef>
                <a:spcPct val="0"/>
              </a:spcBef>
              <a:spcAft>
                <a:spcPct val="0"/>
              </a:spcAft>
              <a:buClrTx/>
              <a:buSzTx/>
              <a:buFontTx/>
              <a:buNone/>
              <a:tabLst/>
              <a:defRPr sz="1600" b="0">
                <a:latin typeface="+mn-lt"/>
              </a:defRPr>
            </a:lvl1pPr>
          </a:lstStyle>
          <a:p>
            <a:pPr marL="0" marR="0" lvl="0" indent="0" algn="l" defTabSz="932483"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Lorem ipsum dolor sit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amet</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consectetur</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adipiscing</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elit</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In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rhoncus</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lacus</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tortor</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vel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facilisis</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enim</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ornare</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euismod</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Ut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aliquam</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ac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lectus</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eu</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posuere</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a:t>
            </a:r>
            <a:endParaRPr kumimoji="0" lang="en-US" sz="1600" b="0" i="0" u="none" strike="noStrike" kern="1200" cap="none" spc="0" normalizeH="0" baseline="0" noProof="0">
              <a:ln>
                <a:noFill/>
              </a:ln>
              <a:solidFill>
                <a:srgbClr val="1A1A1A"/>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23" name="Title 16"/>
          <p:cNvSpPr>
            <a:spLocks noGrp="1"/>
          </p:cNvSpPr>
          <p:nvPr>
            <p:ph type="title" hasCustomPrompt="1"/>
          </p:nvPr>
        </p:nvSpPr>
        <p:spPr>
          <a:xfrm>
            <a:off x="588263" y="457200"/>
            <a:ext cx="10972800" cy="548640"/>
          </a:xfrm>
          <a:prstGeom prst="rect">
            <a:avLst/>
          </a:prstGeom>
        </p:spPr>
        <p:txBody>
          <a:bodyPr/>
          <a:lstStyle>
            <a:lvl1pPr>
              <a:defRPr/>
            </a:lvl1pPr>
          </a:lstStyle>
          <a:p>
            <a:r>
              <a:rPr lang="en-US"/>
              <a:t>Delivery approach title</a:t>
            </a:r>
          </a:p>
        </p:txBody>
      </p:sp>
      <p:sp>
        <p:nvSpPr>
          <p:cNvPr id="31" name="Text Placeholder 12">
            <a:extLst>
              <a:ext uri="{FF2B5EF4-FFF2-40B4-BE49-F238E27FC236}">
                <a16:creationId xmlns:a16="http://schemas.microsoft.com/office/drawing/2014/main" id="{6A1F5E37-9C79-4815-BE16-4066C5DFA068}"/>
              </a:ext>
            </a:extLst>
          </p:cNvPr>
          <p:cNvSpPr>
            <a:spLocks noGrp="1"/>
          </p:cNvSpPr>
          <p:nvPr>
            <p:ph type="body" sz="quarter" idx="23" hasCustomPrompt="1"/>
          </p:nvPr>
        </p:nvSpPr>
        <p:spPr>
          <a:xfrm>
            <a:off x="585219" y="1435608"/>
            <a:ext cx="10975845" cy="804672"/>
          </a:xfrm>
          <a:prstGeom prst="rect">
            <a:avLst/>
          </a:prstGeom>
          <a:solidFill>
            <a:srgbClr val="0078D4"/>
          </a:solidFill>
          <a:ln>
            <a:noFill/>
          </a:ln>
        </p:spPr>
        <p:txBody>
          <a:bodyPr lIns="180000" tIns="0" rIns="36000" anchor="ctr" anchorCtr="0">
            <a:noAutofit/>
          </a:bodyPr>
          <a:lstStyle>
            <a:lvl1pPr marL="0" indent="0" algn="l">
              <a:buNone/>
              <a:defRPr sz="2000" b="0">
                <a:solidFill>
                  <a:schemeClr val="bg1"/>
                </a:solidFill>
                <a:latin typeface="+mn-lt"/>
              </a:defRPr>
            </a:lvl1pPr>
          </a:lstStyle>
          <a:p>
            <a:pPr lvl="0"/>
            <a:r>
              <a:rPr lang="en-US"/>
              <a:t>&lt;Description&gt; </a:t>
            </a:r>
            <a:r>
              <a:rPr kumimoji="0" lang="en-US" sz="2000" b="0" i="0" u="none" strike="noStrike" kern="1200" cap="none" spc="0" normalizeH="0" baseline="0" noProof="0">
                <a:ln>
                  <a:noFill/>
                </a:ln>
                <a:solidFill>
                  <a:srgbClr val="FFFFFF"/>
                </a:solidFill>
                <a:effectLst/>
                <a:uLnTx/>
                <a:uFillTx/>
                <a:latin typeface="Segoe UI" panose="020B0502040204020203" pitchFamily="34" charset="0"/>
                <a:cs typeface="Segoe UI" panose="020B0502040204020203" pitchFamily="34" charset="0"/>
              </a:rPr>
              <a:t>Lorem ipsum dolor sit </a:t>
            </a:r>
            <a:r>
              <a:rPr kumimoji="0" lang="en-US" sz="2000" b="0" i="0" u="none" strike="noStrike" kern="1200" cap="none" spc="0" normalizeH="0" baseline="0" noProof="0" err="1">
                <a:ln>
                  <a:noFill/>
                </a:ln>
                <a:solidFill>
                  <a:srgbClr val="FFFFFF"/>
                </a:solidFill>
                <a:effectLst/>
                <a:uLnTx/>
                <a:uFillTx/>
                <a:latin typeface="Segoe UI" panose="020B0502040204020203" pitchFamily="34" charset="0"/>
                <a:cs typeface="Segoe UI" panose="020B0502040204020203" pitchFamily="34" charset="0"/>
              </a:rPr>
              <a:t>amet</a:t>
            </a:r>
            <a:r>
              <a:rPr kumimoji="0" lang="en-US" sz="2000" b="0" i="0" u="none" strike="noStrike" kern="1200" cap="none" spc="0" normalizeH="0" baseline="0" noProof="0">
                <a:ln>
                  <a:noFill/>
                </a:ln>
                <a:solidFill>
                  <a:srgbClr val="FFFFFF"/>
                </a:solidFill>
                <a:effectLst/>
                <a:uLnTx/>
                <a:uFillTx/>
                <a:latin typeface="Segoe UI" panose="020B0502040204020203" pitchFamily="34" charset="0"/>
                <a:cs typeface="Segoe UI" panose="020B0502040204020203" pitchFamily="34" charset="0"/>
              </a:rPr>
              <a:t>, </a:t>
            </a:r>
            <a:r>
              <a:rPr kumimoji="0" lang="en-US" sz="2000" b="0" i="0" u="none" strike="noStrike" kern="1200" cap="none" spc="0" normalizeH="0" baseline="0" noProof="0" err="1">
                <a:ln>
                  <a:noFill/>
                </a:ln>
                <a:solidFill>
                  <a:srgbClr val="FFFFFF"/>
                </a:solidFill>
                <a:effectLst/>
                <a:uLnTx/>
                <a:uFillTx/>
                <a:latin typeface="Segoe UI" panose="020B0502040204020203" pitchFamily="34" charset="0"/>
                <a:cs typeface="Segoe UI" panose="020B0502040204020203" pitchFamily="34" charset="0"/>
              </a:rPr>
              <a:t>consectetur</a:t>
            </a:r>
            <a:r>
              <a:rPr kumimoji="0" lang="en-US" sz="2000" b="0" i="0" u="none" strike="noStrike" kern="1200" cap="none" spc="0" normalizeH="0" baseline="0" noProof="0">
                <a:ln>
                  <a:noFill/>
                </a:ln>
                <a:solidFill>
                  <a:srgbClr val="FFFFFF"/>
                </a:solidFill>
                <a:effectLst/>
                <a:uLnTx/>
                <a:uFillTx/>
                <a:latin typeface="Segoe UI" panose="020B0502040204020203" pitchFamily="34" charset="0"/>
                <a:cs typeface="Segoe UI" panose="020B0502040204020203" pitchFamily="34" charset="0"/>
              </a:rPr>
              <a:t> </a:t>
            </a:r>
            <a:r>
              <a:rPr kumimoji="0" lang="en-US" sz="2000" b="0" i="0" u="none" strike="noStrike" kern="1200" cap="none" spc="0" normalizeH="0" baseline="0" noProof="0" err="1">
                <a:ln>
                  <a:noFill/>
                </a:ln>
                <a:solidFill>
                  <a:srgbClr val="FFFFFF"/>
                </a:solidFill>
                <a:effectLst/>
                <a:uLnTx/>
                <a:uFillTx/>
                <a:latin typeface="Segoe UI" panose="020B0502040204020203" pitchFamily="34" charset="0"/>
                <a:cs typeface="Segoe UI" panose="020B0502040204020203" pitchFamily="34" charset="0"/>
              </a:rPr>
              <a:t>adipiscing</a:t>
            </a:r>
            <a:r>
              <a:rPr kumimoji="0" lang="en-US" sz="2000" b="0" i="0" u="none" strike="noStrike" kern="1200" cap="none" spc="0" normalizeH="0" baseline="0" noProof="0">
                <a:ln>
                  <a:noFill/>
                </a:ln>
                <a:solidFill>
                  <a:srgbClr val="FFFFFF"/>
                </a:solidFill>
                <a:effectLst/>
                <a:uLnTx/>
                <a:uFillTx/>
                <a:latin typeface="Segoe UI" panose="020B0502040204020203" pitchFamily="34" charset="0"/>
                <a:cs typeface="Segoe UI" panose="020B0502040204020203" pitchFamily="34" charset="0"/>
              </a:rPr>
              <a:t> </a:t>
            </a:r>
            <a:r>
              <a:rPr kumimoji="0" lang="en-US" sz="2000" b="0" i="0" u="none" strike="noStrike" kern="1200" cap="none" spc="0" normalizeH="0" baseline="0" noProof="0" err="1">
                <a:ln>
                  <a:noFill/>
                </a:ln>
                <a:solidFill>
                  <a:srgbClr val="FFFFFF"/>
                </a:solidFill>
                <a:effectLst/>
                <a:uLnTx/>
                <a:uFillTx/>
                <a:latin typeface="Segoe UI" panose="020B0502040204020203" pitchFamily="34" charset="0"/>
                <a:cs typeface="Segoe UI" panose="020B0502040204020203" pitchFamily="34" charset="0"/>
              </a:rPr>
              <a:t>elit</a:t>
            </a:r>
            <a:r>
              <a:rPr kumimoji="0" lang="en-US" sz="2000" b="0" i="0" u="none" strike="noStrike" kern="1200" cap="none" spc="0" normalizeH="0" baseline="0" noProof="0">
                <a:ln>
                  <a:noFill/>
                </a:ln>
                <a:solidFill>
                  <a:srgbClr val="FFFFFF"/>
                </a:solidFill>
                <a:effectLst/>
                <a:uLnTx/>
                <a:uFillTx/>
                <a:latin typeface="Segoe UI" panose="020B0502040204020203" pitchFamily="34" charset="0"/>
                <a:cs typeface="Segoe UI" panose="020B0502040204020203" pitchFamily="34" charset="0"/>
              </a:rPr>
              <a:t>. In </a:t>
            </a:r>
            <a:r>
              <a:rPr kumimoji="0" lang="en-US" sz="2000" b="0" i="0" u="none" strike="noStrike" kern="1200" cap="none" spc="0" normalizeH="0" baseline="0" noProof="0" err="1">
                <a:ln>
                  <a:noFill/>
                </a:ln>
                <a:solidFill>
                  <a:srgbClr val="FFFFFF"/>
                </a:solidFill>
                <a:effectLst/>
                <a:uLnTx/>
                <a:uFillTx/>
                <a:latin typeface="Segoe UI" panose="020B0502040204020203" pitchFamily="34" charset="0"/>
                <a:cs typeface="Segoe UI" panose="020B0502040204020203" pitchFamily="34" charset="0"/>
              </a:rPr>
              <a:t>rhoncus</a:t>
            </a:r>
            <a:r>
              <a:rPr kumimoji="0" lang="en-US" sz="2000" b="0" i="0" u="none" strike="noStrike" kern="1200" cap="none" spc="0" normalizeH="0" baseline="0" noProof="0">
                <a:ln>
                  <a:noFill/>
                </a:ln>
                <a:solidFill>
                  <a:srgbClr val="FFFFFF"/>
                </a:solidFill>
                <a:effectLst/>
                <a:uLnTx/>
                <a:uFillTx/>
                <a:latin typeface="Segoe UI" panose="020B0502040204020203" pitchFamily="34" charset="0"/>
                <a:cs typeface="Segoe UI" panose="020B0502040204020203" pitchFamily="34" charset="0"/>
              </a:rPr>
              <a:t> </a:t>
            </a:r>
            <a:r>
              <a:rPr kumimoji="0" lang="en-US" sz="2000" b="0" i="0" u="none" strike="noStrike" kern="1200" cap="none" spc="0" normalizeH="0" baseline="0" noProof="0" err="1">
                <a:ln>
                  <a:noFill/>
                </a:ln>
                <a:solidFill>
                  <a:srgbClr val="FFFFFF"/>
                </a:solidFill>
                <a:effectLst/>
                <a:uLnTx/>
                <a:uFillTx/>
                <a:latin typeface="Segoe UI" panose="020B0502040204020203" pitchFamily="34" charset="0"/>
                <a:cs typeface="Segoe UI" panose="020B0502040204020203" pitchFamily="34" charset="0"/>
              </a:rPr>
              <a:t>lacus</a:t>
            </a:r>
            <a:r>
              <a:rPr kumimoji="0" lang="en-US" sz="2000" b="0" i="0" u="none" strike="noStrike" kern="1200" cap="none" spc="0" normalizeH="0" baseline="0" noProof="0">
                <a:ln>
                  <a:noFill/>
                </a:ln>
                <a:solidFill>
                  <a:srgbClr val="FFFFFF"/>
                </a:solidFill>
                <a:effectLst/>
                <a:uLnTx/>
                <a:uFillTx/>
                <a:latin typeface="Segoe UI" panose="020B0502040204020203" pitchFamily="34" charset="0"/>
                <a:cs typeface="Segoe UI" panose="020B0502040204020203" pitchFamily="34" charset="0"/>
              </a:rPr>
              <a:t> </a:t>
            </a:r>
            <a:r>
              <a:rPr kumimoji="0" lang="en-US" sz="2000" b="0" i="0" u="none" strike="noStrike" kern="1200" cap="none" spc="0" normalizeH="0" baseline="0" noProof="0" err="1">
                <a:ln>
                  <a:noFill/>
                </a:ln>
                <a:solidFill>
                  <a:srgbClr val="FFFFFF"/>
                </a:solidFill>
                <a:effectLst/>
                <a:uLnTx/>
                <a:uFillTx/>
                <a:latin typeface="Segoe UI" panose="020B0502040204020203" pitchFamily="34" charset="0"/>
                <a:cs typeface="Segoe UI" panose="020B0502040204020203" pitchFamily="34" charset="0"/>
              </a:rPr>
              <a:t>tortor</a:t>
            </a:r>
            <a:r>
              <a:rPr kumimoji="0" lang="en-US" sz="2000" b="0" i="0" u="none" strike="noStrike" kern="1200" cap="none" spc="0" normalizeH="0" baseline="0" noProof="0">
                <a:ln>
                  <a:noFill/>
                </a:ln>
                <a:solidFill>
                  <a:srgbClr val="FFFFFF"/>
                </a:solidFill>
                <a:effectLst/>
                <a:uLnTx/>
                <a:uFillTx/>
                <a:latin typeface="Segoe UI" panose="020B0502040204020203" pitchFamily="34" charset="0"/>
                <a:cs typeface="Segoe UI" panose="020B0502040204020203" pitchFamily="34" charset="0"/>
              </a:rPr>
              <a:t>, vel </a:t>
            </a:r>
            <a:r>
              <a:rPr kumimoji="0" lang="en-US" sz="2000" b="0" i="0" u="none" strike="noStrike" kern="1200" cap="none" spc="0" normalizeH="0" baseline="0" noProof="0" err="1">
                <a:ln>
                  <a:noFill/>
                </a:ln>
                <a:solidFill>
                  <a:srgbClr val="FFFFFF"/>
                </a:solidFill>
                <a:effectLst/>
                <a:uLnTx/>
                <a:uFillTx/>
                <a:latin typeface="Segoe UI" panose="020B0502040204020203" pitchFamily="34" charset="0"/>
                <a:cs typeface="Segoe UI" panose="020B0502040204020203" pitchFamily="34" charset="0"/>
              </a:rPr>
              <a:t>facilisis</a:t>
            </a:r>
            <a:r>
              <a:rPr kumimoji="0" lang="en-US" sz="2000" b="0" i="0" u="none" strike="noStrike" kern="1200" cap="none" spc="0" normalizeH="0" baseline="0" noProof="0">
                <a:ln>
                  <a:noFill/>
                </a:ln>
                <a:solidFill>
                  <a:srgbClr val="FFFFFF"/>
                </a:solidFill>
                <a:effectLst/>
                <a:uLnTx/>
                <a:uFillTx/>
                <a:latin typeface="Segoe UI" panose="020B0502040204020203" pitchFamily="34" charset="0"/>
                <a:cs typeface="Segoe UI" panose="020B0502040204020203" pitchFamily="34" charset="0"/>
              </a:rPr>
              <a:t> </a:t>
            </a:r>
            <a:r>
              <a:rPr kumimoji="0" lang="en-US" sz="2000" b="0" i="0" u="none" strike="noStrike" kern="1200" cap="none" spc="0" normalizeH="0" baseline="0" noProof="0" err="1">
                <a:ln>
                  <a:noFill/>
                </a:ln>
                <a:solidFill>
                  <a:srgbClr val="FFFFFF"/>
                </a:solidFill>
                <a:effectLst/>
                <a:uLnTx/>
                <a:uFillTx/>
                <a:latin typeface="Segoe UI" panose="020B0502040204020203" pitchFamily="34" charset="0"/>
                <a:cs typeface="Segoe UI" panose="020B0502040204020203" pitchFamily="34" charset="0"/>
              </a:rPr>
              <a:t>enim</a:t>
            </a:r>
            <a:r>
              <a:rPr kumimoji="0" lang="en-US" sz="2000" b="0" i="0" u="none" strike="noStrike" kern="1200" cap="none" spc="0" normalizeH="0" baseline="0" noProof="0">
                <a:ln>
                  <a:noFill/>
                </a:ln>
                <a:solidFill>
                  <a:srgbClr val="FFFFFF"/>
                </a:solidFill>
                <a:effectLst/>
                <a:uLnTx/>
                <a:uFillTx/>
                <a:latin typeface="Segoe UI" panose="020B0502040204020203" pitchFamily="34" charset="0"/>
                <a:cs typeface="Segoe UI" panose="020B0502040204020203" pitchFamily="34" charset="0"/>
              </a:rPr>
              <a:t> </a:t>
            </a:r>
            <a:r>
              <a:rPr kumimoji="0" lang="en-US" sz="2000" b="0" i="0" u="none" strike="noStrike" kern="1200" cap="none" spc="0" normalizeH="0" baseline="0" noProof="0" err="1">
                <a:ln>
                  <a:noFill/>
                </a:ln>
                <a:solidFill>
                  <a:srgbClr val="FFFFFF"/>
                </a:solidFill>
                <a:effectLst/>
                <a:uLnTx/>
                <a:uFillTx/>
                <a:latin typeface="Segoe UI" panose="020B0502040204020203" pitchFamily="34" charset="0"/>
                <a:cs typeface="Segoe UI" panose="020B0502040204020203" pitchFamily="34" charset="0"/>
              </a:rPr>
              <a:t>ornare</a:t>
            </a:r>
            <a:r>
              <a:rPr kumimoji="0" lang="en-US" sz="2000" b="0" i="0" u="none" strike="noStrike" kern="1200" cap="none" spc="0" normalizeH="0" baseline="0" noProof="0">
                <a:ln>
                  <a:noFill/>
                </a:ln>
                <a:solidFill>
                  <a:srgbClr val="FFFFFF"/>
                </a:solidFill>
                <a:effectLst/>
                <a:uLnTx/>
                <a:uFillTx/>
                <a:latin typeface="Segoe UI" panose="020B0502040204020203" pitchFamily="34" charset="0"/>
                <a:cs typeface="Segoe UI" panose="020B0502040204020203" pitchFamily="34" charset="0"/>
              </a:rPr>
              <a:t> </a:t>
            </a:r>
            <a:r>
              <a:rPr kumimoji="0" lang="en-US" sz="2000" b="0" i="0" u="none" strike="noStrike" kern="1200" cap="none" spc="0" normalizeH="0" baseline="0" noProof="0" err="1">
                <a:ln>
                  <a:noFill/>
                </a:ln>
                <a:solidFill>
                  <a:srgbClr val="FFFFFF"/>
                </a:solidFill>
                <a:effectLst/>
                <a:uLnTx/>
                <a:uFillTx/>
                <a:latin typeface="Segoe UI" panose="020B0502040204020203" pitchFamily="34" charset="0"/>
                <a:cs typeface="Segoe UI" panose="020B0502040204020203" pitchFamily="34" charset="0"/>
              </a:rPr>
              <a:t>euismod</a:t>
            </a:r>
            <a:r>
              <a:rPr kumimoji="0" lang="en-US" sz="2000" b="0" i="0" u="none" strike="noStrike" kern="1200" cap="none" spc="0" normalizeH="0" baseline="0" noProof="0">
                <a:ln>
                  <a:noFill/>
                </a:ln>
                <a:solidFill>
                  <a:srgbClr val="FFFFFF"/>
                </a:solidFill>
                <a:effectLst/>
                <a:uLnTx/>
                <a:uFillTx/>
                <a:latin typeface="Segoe UI" panose="020B0502040204020203" pitchFamily="34" charset="0"/>
                <a:cs typeface="Segoe UI" panose="020B0502040204020203" pitchFamily="34" charset="0"/>
              </a:rPr>
              <a:t>. Ut </a:t>
            </a:r>
            <a:r>
              <a:rPr kumimoji="0" lang="en-US" sz="2000" b="0" i="0" u="none" strike="noStrike" kern="1200" cap="none" spc="0" normalizeH="0" baseline="0" noProof="0" err="1">
                <a:ln>
                  <a:noFill/>
                </a:ln>
                <a:solidFill>
                  <a:srgbClr val="FFFFFF"/>
                </a:solidFill>
                <a:effectLst/>
                <a:uLnTx/>
                <a:uFillTx/>
                <a:latin typeface="Segoe UI" panose="020B0502040204020203" pitchFamily="34" charset="0"/>
                <a:cs typeface="Segoe UI" panose="020B0502040204020203" pitchFamily="34" charset="0"/>
              </a:rPr>
              <a:t>aliquam</a:t>
            </a:r>
            <a:r>
              <a:rPr kumimoji="0" lang="en-US" sz="2000" b="0" i="0" u="none" strike="noStrike" kern="1200" cap="none" spc="0" normalizeH="0" baseline="0" noProof="0">
                <a:ln>
                  <a:noFill/>
                </a:ln>
                <a:solidFill>
                  <a:srgbClr val="FFFFFF"/>
                </a:solidFill>
                <a:effectLst/>
                <a:uLnTx/>
                <a:uFillTx/>
                <a:latin typeface="Segoe UI" panose="020B0502040204020203" pitchFamily="34" charset="0"/>
                <a:cs typeface="Segoe UI" panose="020B0502040204020203" pitchFamily="34" charset="0"/>
              </a:rPr>
              <a:t> ac </a:t>
            </a:r>
            <a:r>
              <a:rPr kumimoji="0" lang="en-US" sz="2000" b="0" i="0" u="none" strike="noStrike" kern="1200" cap="none" spc="0" normalizeH="0" baseline="0" noProof="0" err="1">
                <a:ln>
                  <a:noFill/>
                </a:ln>
                <a:solidFill>
                  <a:srgbClr val="FFFFFF"/>
                </a:solidFill>
                <a:effectLst/>
                <a:uLnTx/>
                <a:uFillTx/>
                <a:latin typeface="Segoe UI" panose="020B0502040204020203" pitchFamily="34" charset="0"/>
                <a:cs typeface="Segoe UI" panose="020B0502040204020203" pitchFamily="34" charset="0"/>
              </a:rPr>
              <a:t>lectus</a:t>
            </a:r>
            <a:r>
              <a:rPr kumimoji="0" lang="en-US" sz="2000" b="0" i="0" u="none" strike="noStrike" kern="1200" cap="none" spc="0" normalizeH="0" baseline="0" noProof="0">
                <a:ln>
                  <a:noFill/>
                </a:ln>
                <a:solidFill>
                  <a:srgbClr val="FFFFFF"/>
                </a:solidFill>
                <a:effectLst/>
                <a:uLnTx/>
                <a:uFillTx/>
                <a:latin typeface="Segoe UI" panose="020B0502040204020203" pitchFamily="34" charset="0"/>
                <a:cs typeface="Segoe UI" panose="020B0502040204020203" pitchFamily="34" charset="0"/>
              </a:rPr>
              <a:t> </a:t>
            </a:r>
            <a:r>
              <a:rPr kumimoji="0" lang="en-US" sz="2000" b="0" i="0" u="none" strike="noStrike" kern="1200" cap="none" spc="0" normalizeH="0" baseline="0" noProof="0" err="1">
                <a:ln>
                  <a:noFill/>
                </a:ln>
                <a:solidFill>
                  <a:srgbClr val="FFFFFF"/>
                </a:solidFill>
                <a:effectLst/>
                <a:uLnTx/>
                <a:uFillTx/>
                <a:latin typeface="Segoe UI" panose="020B0502040204020203" pitchFamily="34" charset="0"/>
                <a:cs typeface="Segoe UI" panose="020B0502040204020203" pitchFamily="34" charset="0"/>
              </a:rPr>
              <a:t>eu</a:t>
            </a:r>
            <a:r>
              <a:rPr kumimoji="0" lang="en-US" sz="2000" b="0" i="0" u="none" strike="noStrike" kern="1200" cap="none" spc="0" normalizeH="0" baseline="0" noProof="0">
                <a:ln>
                  <a:noFill/>
                </a:ln>
                <a:solidFill>
                  <a:srgbClr val="FFFFFF"/>
                </a:solidFill>
                <a:effectLst/>
                <a:uLnTx/>
                <a:uFillTx/>
                <a:latin typeface="Segoe UI" panose="020B0502040204020203" pitchFamily="34" charset="0"/>
                <a:cs typeface="Segoe UI" panose="020B0502040204020203" pitchFamily="34" charset="0"/>
              </a:rPr>
              <a:t> </a:t>
            </a:r>
            <a:r>
              <a:rPr kumimoji="0" lang="en-US" sz="2000" b="0" i="0" u="none" strike="noStrike" kern="1200" cap="none" spc="0" normalizeH="0" baseline="0" noProof="0" err="1">
                <a:ln>
                  <a:noFill/>
                </a:ln>
                <a:solidFill>
                  <a:srgbClr val="FFFFFF"/>
                </a:solidFill>
                <a:effectLst/>
                <a:uLnTx/>
                <a:uFillTx/>
                <a:latin typeface="Segoe UI" panose="020B0502040204020203" pitchFamily="34" charset="0"/>
                <a:cs typeface="Segoe UI" panose="020B0502040204020203" pitchFamily="34" charset="0"/>
              </a:rPr>
              <a:t>posuere</a:t>
            </a:r>
            <a:r>
              <a:rPr kumimoji="0" lang="en-US" sz="2000" b="0" i="0" u="none" strike="noStrike" kern="1200" cap="none" spc="0" normalizeH="0" baseline="0" noProof="0">
                <a:ln>
                  <a:noFill/>
                </a:ln>
                <a:solidFill>
                  <a:srgbClr val="FFFFFF"/>
                </a:solidFill>
                <a:effectLst/>
                <a:uLnTx/>
                <a:uFillTx/>
                <a:latin typeface="Segoe UI" panose="020B0502040204020203" pitchFamily="34" charset="0"/>
                <a:cs typeface="Segoe UI" panose="020B0502040204020203" pitchFamily="34" charset="0"/>
              </a:rPr>
              <a:t>.</a:t>
            </a:r>
            <a:endParaRPr lang="en-US"/>
          </a:p>
        </p:txBody>
      </p:sp>
      <p:sp>
        <p:nvSpPr>
          <p:cNvPr id="33" name="Text Placeholder 23">
            <a:extLst>
              <a:ext uri="{FF2B5EF4-FFF2-40B4-BE49-F238E27FC236}">
                <a16:creationId xmlns:a16="http://schemas.microsoft.com/office/drawing/2014/main" id="{7E494EDE-93A4-45EE-A3E2-38C4AAB9E9C5}"/>
              </a:ext>
            </a:extLst>
          </p:cNvPr>
          <p:cNvSpPr>
            <a:spLocks noGrp="1"/>
          </p:cNvSpPr>
          <p:nvPr>
            <p:ph type="body" sz="quarter" idx="33" hasCustomPrompt="1"/>
          </p:nvPr>
        </p:nvSpPr>
        <p:spPr>
          <a:xfrm>
            <a:off x="3198921" y="4107911"/>
            <a:ext cx="1463040" cy="307777"/>
          </a:xfrm>
          <a:prstGeom prst="rect">
            <a:avLst/>
          </a:prstGeom>
        </p:spPr>
        <p:txBody>
          <a:bodyPr anchor="ctr"/>
          <a:lstStyle>
            <a:lvl1pPr marL="0" indent="0" algn="ctr">
              <a:buNone/>
              <a:defRPr sz="2000" b="1" baseline="0">
                <a:latin typeface="+mn-lt"/>
              </a:defRPr>
            </a:lvl1pPr>
          </a:lstStyle>
          <a:p>
            <a:pPr lvl="0"/>
            <a:r>
              <a:rPr lang="en-US"/>
              <a:t>Second step</a:t>
            </a:r>
          </a:p>
        </p:txBody>
      </p:sp>
      <p:sp>
        <p:nvSpPr>
          <p:cNvPr id="34" name="Text Placeholder 23">
            <a:extLst>
              <a:ext uri="{FF2B5EF4-FFF2-40B4-BE49-F238E27FC236}">
                <a16:creationId xmlns:a16="http://schemas.microsoft.com/office/drawing/2014/main" id="{7E494EDE-93A4-45EE-A3E2-38C4AAB9E9C5}"/>
              </a:ext>
            </a:extLst>
          </p:cNvPr>
          <p:cNvSpPr>
            <a:spLocks noGrp="1"/>
          </p:cNvSpPr>
          <p:nvPr>
            <p:ph type="body" sz="quarter" idx="34" hasCustomPrompt="1"/>
          </p:nvPr>
        </p:nvSpPr>
        <p:spPr>
          <a:xfrm>
            <a:off x="5311804" y="4112400"/>
            <a:ext cx="1463040" cy="307777"/>
          </a:xfrm>
          <a:prstGeom prst="rect">
            <a:avLst/>
          </a:prstGeom>
        </p:spPr>
        <p:txBody>
          <a:bodyPr anchor="ctr"/>
          <a:lstStyle>
            <a:lvl1pPr marL="0" indent="0" algn="ctr">
              <a:buNone/>
              <a:defRPr sz="2000" b="1" baseline="0">
                <a:latin typeface="+mn-lt"/>
              </a:defRPr>
            </a:lvl1pPr>
          </a:lstStyle>
          <a:p>
            <a:pPr lvl="0"/>
            <a:r>
              <a:rPr lang="en-US"/>
              <a:t>Third step</a:t>
            </a:r>
          </a:p>
        </p:txBody>
      </p:sp>
      <p:sp>
        <p:nvSpPr>
          <p:cNvPr id="35" name="Text Placeholder 23">
            <a:extLst>
              <a:ext uri="{FF2B5EF4-FFF2-40B4-BE49-F238E27FC236}">
                <a16:creationId xmlns:a16="http://schemas.microsoft.com/office/drawing/2014/main" id="{7E494EDE-93A4-45EE-A3E2-38C4AAB9E9C5}"/>
              </a:ext>
            </a:extLst>
          </p:cNvPr>
          <p:cNvSpPr>
            <a:spLocks noGrp="1"/>
          </p:cNvSpPr>
          <p:nvPr>
            <p:ph type="body" sz="quarter" idx="35" hasCustomPrompt="1"/>
          </p:nvPr>
        </p:nvSpPr>
        <p:spPr>
          <a:xfrm>
            <a:off x="7424688" y="4116887"/>
            <a:ext cx="1463040" cy="307777"/>
          </a:xfrm>
          <a:prstGeom prst="rect">
            <a:avLst/>
          </a:prstGeom>
        </p:spPr>
        <p:txBody>
          <a:bodyPr anchor="ctr"/>
          <a:lstStyle>
            <a:lvl1pPr marL="0" indent="0" algn="ctr">
              <a:buNone/>
              <a:defRPr sz="2000" b="1" baseline="0">
                <a:latin typeface="+mn-lt"/>
              </a:defRPr>
            </a:lvl1pPr>
          </a:lstStyle>
          <a:p>
            <a:pPr lvl="0"/>
            <a:r>
              <a:rPr lang="en-US"/>
              <a:t>Fourth step</a:t>
            </a:r>
          </a:p>
        </p:txBody>
      </p:sp>
      <p:sp>
        <p:nvSpPr>
          <p:cNvPr id="36" name="Text Placeholder 23">
            <a:extLst>
              <a:ext uri="{FF2B5EF4-FFF2-40B4-BE49-F238E27FC236}">
                <a16:creationId xmlns:a16="http://schemas.microsoft.com/office/drawing/2014/main" id="{7E494EDE-93A4-45EE-A3E2-38C4AAB9E9C5}"/>
              </a:ext>
            </a:extLst>
          </p:cNvPr>
          <p:cNvSpPr>
            <a:spLocks noGrp="1"/>
          </p:cNvSpPr>
          <p:nvPr>
            <p:ph type="body" sz="quarter" idx="36" hasCustomPrompt="1"/>
          </p:nvPr>
        </p:nvSpPr>
        <p:spPr>
          <a:xfrm>
            <a:off x="9537570" y="4121375"/>
            <a:ext cx="1463040" cy="307777"/>
          </a:xfrm>
          <a:prstGeom prst="rect">
            <a:avLst/>
          </a:prstGeom>
        </p:spPr>
        <p:txBody>
          <a:bodyPr anchor="ctr"/>
          <a:lstStyle>
            <a:lvl1pPr marL="0" indent="0" algn="ctr">
              <a:buNone/>
              <a:defRPr sz="2000" b="1" baseline="0">
                <a:latin typeface="+mn-lt"/>
              </a:defRPr>
            </a:lvl1pPr>
          </a:lstStyle>
          <a:p>
            <a:pPr lvl="0"/>
            <a:r>
              <a:rPr lang="en-US"/>
              <a:t>Last step</a:t>
            </a:r>
          </a:p>
        </p:txBody>
      </p:sp>
      <p:grpSp>
        <p:nvGrpSpPr>
          <p:cNvPr id="18" name="Group 17" descr="Slider">
            <a:extLst>
              <a:ext uri="{FF2B5EF4-FFF2-40B4-BE49-F238E27FC236}">
                <a16:creationId xmlns:a16="http://schemas.microsoft.com/office/drawing/2014/main" id="{B8C3DEA0-F3BE-4F61-860A-3E942A18CC4A}"/>
              </a:ext>
            </a:extLst>
          </p:cNvPr>
          <p:cNvGrpSpPr/>
          <p:nvPr userDrawn="1"/>
        </p:nvGrpSpPr>
        <p:grpSpPr>
          <a:xfrm>
            <a:off x="1178891" y="4965452"/>
            <a:ext cx="9728229" cy="295260"/>
            <a:chOff x="1003300" y="4981580"/>
            <a:chExt cx="9728229" cy="295260"/>
          </a:xfrm>
          <a:solidFill>
            <a:srgbClr val="00188F"/>
          </a:solidFill>
        </p:grpSpPr>
        <p:cxnSp>
          <p:nvCxnSpPr>
            <p:cNvPr id="19" name="Straight Connector 18">
              <a:extLst>
                <a:ext uri="{FF2B5EF4-FFF2-40B4-BE49-F238E27FC236}">
                  <a16:creationId xmlns:a16="http://schemas.microsoft.com/office/drawing/2014/main" id="{68E0BD14-4A59-4538-9741-D4641CAFB86F}"/>
                </a:ext>
              </a:extLst>
            </p:cNvPr>
            <p:cNvCxnSpPr>
              <a:cxnSpLocks/>
            </p:cNvCxnSpPr>
            <p:nvPr/>
          </p:nvCxnSpPr>
          <p:spPr>
            <a:xfrm>
              <a:off x="1003300" y="5276840"/>
              <a:ext cx="9728229" cy="0"/>
            </a:xfrm>
            <a:prstGeom prst="line">
              <a:avLst/>
            </a:prstGeom>
            <a:grpFill/>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2" name="Isosceles Triangle 21">
              <a:extLst>
                <a:ext uri="{FF2B5EF4-FFF2-40B4-BE49-F238E27FC236}">
                  <a16:creationId xmlns:a16="http://schemas.microsoft.com/office/drawing/2014/main" id="{B7890CF9-0AFC-43C3-9ADE-D0AA3F710845}"/>
                </a:ext>
              </a:extLst>
            </p:cNvPr>
            <p:cNvSpPr/>
            <p:nvPr/>
          </p:nvSpPr>
          <p:spPr bwMode="auto">
            <a:xfrm>
              <a:off x="1003300" y="4981580"/>
              <a:ext cx="263525" cy="29526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8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6" name="Picture Placeholder 6">
            <a:extLst>
              <a:ext uri="{FF2B5EF4-FFF2-40B4-BE49-F238E27FC236}">
                <a16:creationId xmlns:a16="http://schemas.microsoft.com/office/drawing/2014/main" id="{18F6D38B-D92D-49E9-98A3-B5701BF38C95}"/>
              </a:ext>
            </a:extLst>
          </p:cNvPr>
          <p:cNvSpPr>
            <a:spLocks noGrp="1"/>
          </p:cNvSpPr>
          <p:nvPr>
            <p:ph type="pic" sz="quarter" idx="43" hasCustomPrompt="1"/>
          </p:nvPr>
        </p:nvSpPr>
        <p:spPr>
          <a:xfrm>
            <a:off x="3198287" y="2871092"/>
            <a:ext cx="1463675" cy="992187"/>
          </a:xfrm>
          <a:prstGeom prst="rect">
            <a:avLst/>
          </a:prstGeom>
        </p:spPr>
        <p:txBody>
          <a:bodyPr/>
          <a:lstStyle>
            <a:lvl1pPr marL="0" marR="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lvl1pPr>
          </a:lstStyle>
          <a:p>
            <a:pPr marL="0" marR="0" lvl="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p:txBody>
      </p:sp>
      <p:sp>
        <p:nvSpPr>
          <p:cNvPr id="27" name="Picture Placeholder 6">
            <a:extLst>
              <a:ext uri="{FF2B5EF4-FFF2-40B4-BE49-F238E27FC236}">
                <a16:creationId xmlns:a16="http://schemas.microsoft.com/office/drawing/2014/main" id="{3B788FDB-9585-4B4C-AD16-F245728AB41F}"/>
              </a:ext>
            </a:extLst>
          </p:cNvPr>
          <p:cNvSpPr>
            <a:spLocks noGrp="1"/>
          </p:cNvSpPr>
          <p:nvPr>
            <p:ph type="pic" sz="quarter" idx="44" hasCustomPrompt="1"/>
          </p:nvPr>
        </p:nvSpPr>
        <p:spPr>
          <a:xfrm>
            <a:off x="5310722" y="2868613"/>
            <a:ext cx="1463675" cy="992187"/>
          </a:xfrm>
          <a:prstGeom prst="rect">
            <a:avLst/>
          </a:prstGeom>
        </p:spPr>
        <p:txBody>
          <a:bodyPr/>
          <a:lstStyle>
            <a:lvl1pPr marL="0" marR="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lvl1pPr>
          </a:lstStyle>
          <a:p>
            <a:pPr marL="0" marR="0" lvl="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p:txBody>
      </p:sp>
      <p:sp>
        <p:nvSpPr>
          <p:cNvPr id="28" name="Picture Placeholder 6">
            <a:extLst>
              <a:ext uri="{FF2B5EF4-FFF2-40B4-BE49-F238E27FC236}">
                <a16:creationId xmlns:a16="http://schemas.microsoft.com/office/drawing/2014/main" id="{4C1588AD-2EE9-4098-89EC-57F7CF25C652}"/>
              </a:ext>
            </a:extLst>
          </p:cNvPr>
          <p:cNvSpPr>
            <a:spLocks noGrp="1"/>
          </p:cNvSpPr>
          <p:nvPr>
            <p:ph type="pic" sz="quarter" idx="45" hasCustomPrompt="1"/>
          </p:nvPr>
        </p:nvSpPr>
        <p:spPr>
          <a:xfrm>
            <a:off x="7425943" y="2863362"/>
            <a:ext cx="1463675" cy="992187"/>
          </a:xfrm>
          <a:prstGeom prst="rect">
            <a:avLst/>
          </a:prstGeom>
        </p:spPr>
        <p:txBody>
          <a:bodyPr/>
          <a:lstStyle>
            <a:lvl1pPr marL="0" marR="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lvl1pPr>
          </a:lstStyle>
          <a:p>
            <a:pPr marL="0" marR="0" lvl="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p:txBody>
      </p:sp>
      <p:sp>
        <p:nvSpPr>
          <p:cNvPr id="30" name="Picture Placeholder 6">
            <a:extLst>
              <a:ext uri="{FF2B5EF4-FFF2-40B4-BE49-F238E27FC236}">
                <a16:creationId xmlns:a16="http://schemas.microsoft.com/office/drawing/2014/main" id="{48A1CFDA-30FD-4E13-8959-9308B97E8FB9}"/>
              </a:ext>
            </a:extLst>
          </p:cNvPr>
          <p:cNvSpPr>
            <a:spLocks noGrp="1"/>
          </p:cNvSpPr>
          <p:nvPr>
            <p:ph type="pic" sz="quarter" idx="46" hasCustomPrompt="1"/>
          </p:nvPr>
        </p:nvSpPr>
        <p:spPr>
          <a:xfrm>
            <a:off x="9537570" y="2871091"/>
            <a:ext cx="1463675" cy="992187"/>
          </a:xfrm>
          <a:prstGeom prst="rect">
            <a:avLst/>
          </a:prstGeom>
        </p:spPr>
        <p:txBody>
          <a:bodyPr/>
          <a:lstStyle>
            <a:lvl1pPr marL="0" marR="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lvl1pPr>
          </a:lstStyle>
          <a:p>
            <a:pPr marL="0" marR="0" lvl="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p:txBody>
      </p:sp>
    </p:spTree>
    <p:extLst>
      <p:ext uri="{BB962C8B-B14F-4D97-AF65-F5344CB8AC3E}">
        <p14:creationId xmlns:p14="http://schemas.microsoft.com/office/powerpoint/2010/main" val="1906287474"/>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with photo and tile">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0271" cy="6858000"/>
          </a:xfrm>
          <a:prstGeom prst="rect">
            <a:avLst/>
          </a:prstGeom>
        </p:spPr>
      </p:pic>
      <p:sp>
        <p:nvSpPr>
          <p:cNvPr id="12" name="Rectangle 11"/>
          <p:cNvSpPr/>
          <p:nvPr userDrawn="1"/>
        </p:nvSpPr>
        <p:spPr bwMode="auto">
          <a:xfrm>
            <a:off x="267682" y="2084171"/>
            <a:ext cx="6274974" cy="3586208"/>
          </a:xfrm>
          <a:prstGeom prst="rect">
            <a:avLst/>
          </a:prstGeom>
          <a:solidFill>
            <a:schemeClr val="accent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algn="ctr" defTabSz="914113"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3" y="2077813"/>
            <a:ext cx="6274911" cy="1793104"/>
          </a:xfrm>
          <a:noFill/>
        </p:spPr>
        <p:txBody>
          <a:bodyPr lIns="146304" tIns="91440" rIns="146304" bIns="91440" anchor="t" anchorCtr="0"/>
          <a:lstStyle>
            <a:lvl1pPr>
              <a:defRPr sz="4705" spc="-98" baseline="0">
                <a:gradFill>
                  <a:gsLst>
                    <a:gs pos="91720">
                      <a:srgbClr val="FFFFFF"/>
                    </a:gs>
                    <a:gs pos="75796">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4" y="3877276"/>
            <a:ext cx="6276530" cy="656077"/>
          </a:xfrm>
          <a:noFill/>
        </p:spPr>
        <p:txBody>
          <a:bodyPr wrap="square" lIns="164592" tIns="109728" rIns="164592" bIns="109728">
            <a:spAutoFit/>
          </a:bodyPr>
          <a:lstStyle>
            <a:lvl1pPr marL="0" indent="0">
              <a:spcBef>
                <a:spcPts val="0"/>
              </a:spcBef>
              <a:buNone/>
              <a:defRPr sz="3137">
                <a:gradFill>
                  <a:gsLst>
                    <a:gs pos="91720">
                      <a:srgbClr val="FFFFFF"/>
                    </a:gs>
                    <a:gs pos="75796">
                      <a:srgbClr val="FFFFFF"/>
                    </a:gs>
                  </a:gsLst>
                  <a:lin ang="5400000" scaled="0"/>
                </a:gradFill>
                <a:latin typeface="+mn-lt"/>
              </a:defRPr>
            </a:lvl1pPr>
          </a:lstStyle>
          <a:p>
            <a:pPr lvl="0"/>
            <a:r>
              <a:rPr lang="en-US"/>
              <a:t>Speaker name</a:t>
            </a:r>
          </a:p>
        </p:txBody>
      </p:sp>
      <p:pic>
        <p:nvPicPr>
          <p:cNvPr id="13" name="MS logo white - EM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1633" y="470067"/>
            <a:ext cx="1423303" cy="304828"/>
          </a:xfrm>
          <a:prstGeom prst="rect">
            <a:avLst/>
          </a:prstGeom>
        </p:spPr>
      </p:pic>
    </p:spTree>
    <p:extLst>
      <p:ext uri="{BB962C8B-B14F-4D97-AF65-F5344CB8AC3E}">
        <p14:creationId xmlns:p14="http://schemas.microsoft.com/office/powerpoint/2010/main" val="998454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Delivery approach 4">
    <p:spTree>
      <p:nvGrpSpPr>
        <p:cNvPr id="1" name=""/>
        <p:cNvGrpSpPr/>
        <p:nvPr/>
      </p:nvGrpSpPr>
      <p:grpSpPr>
        <a:xfrm>
          <a:off x="0" y="0"/>
          <a:ext cx="0" cy="0"/>
          <a:chOff x="0" y="0"/>
          <a:chExt cx="0" cy="0"/>
        </a:xfrm>
      </p:grpSpPr>
      <p:sp>
        <p:nvSpPr>
          <p:cNvPr id="39" name="Text Placeholder 34">
            <a:extLst>
              <a:ext uri="{FF2B5EF4-FFF2-40B4-BE49-F238E27FC236}">
                <a16:creationId xmlns:a16="http://schemas.microsoft.com/office/drawing/2014/main" id="{DFC19188-AA3D-4FA3-8587-E30F8487884B}"/>
              </a:ext>
            </a:extLst>
          </p:cNvPr>
          <p:cNvSpPr>
            <a:spLocks noGrp="1"/>
          </p:cNvSpPr>
          <p:nvPr>
            <p:ph type="body" sz="quarter" idx="18" hasCustomPrompt="1"/>
          </p:nvPr>
        </p:nvSpPr>
        <p:spPr>
          <a:xfrm>
            <a:off x="8860537" y="3465576"/>
            <a:ext cx="2697480" cy="2710438"/>
          </a:xfrm>
          <a:prstGeom prst="rect">
            <a:avLst/>
          </a:prstGeom>
          <a:solidFill>
            <a:srgbClr val="002050"/>
          </a:solidFill>
        </p:spPr>
        <p:txBody>
          <a:bodyPr lIns="183600" tIns="182880" rIns="183600" bIns="147600" anchor="t" anchorCtr="0">
            <a:noAutofit/>
          </a:bodyPr>
          <a:lstStyle>
            <a:lvl1pPr marL="0" marR="0" indent="0" algn="l" defTabSz="932483" rtl="0" eaLnBrk="1" fontAlgn="base" latinLnBrk="0" hangingPunct="1">
              <a:lnSpc>
                <a:spcPct val="100000"/>
              </a:lnSpc>
              <a:spcBef>
                <a:spcPct val="0"/>
              </a:spcBef>
              <a:spcAft>
                <a:spcPct val="0"/>
              </a:spcAft>
              <a:buClrTx/>
              <a:buSzTx/>
              <a:buFontTx/>
              <a:buNone/>
              <a:tabLst/>
              <a:defRPr sz="1600">
                <a:solidFill>
                  <a:schemeClr val="bg1"/>
                </a:solidFill>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marL="0" marR="0" lvl="0" indent="0" algn="l" defTabSz="932483"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Lorem ipsum dolor sit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amet</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consectetur</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adipiscing</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elit</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p>
          <a:p>
            <a:pPr marL="0" marR="0" lvl="0" indent="0" algn="l" defTabSz="932483"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932483"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In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rhoncus</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lacus</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tortor</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vel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facilisis</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enim</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ornare</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euismod</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Ut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aliquam</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ac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lectus</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eu</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posuere</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p>
        </p:txBody>
      </p:sp>
      <p:sp>
        <p:nvSpPr>
          <p:cNvPr id="38" name="Text Placeholder 34">
            <a:extLst>
              <a:ext uri="{FF2B5EF4-FFF2-40B4-BE49-F238E27FC236}">
                <a16:creationId xmlns:a16="http://schemas.microsoft.com/office/drawing/2014/main" id="{5824D959-6715-4EFD-A139-B6BE5D2D6C04}"/>
              </a:ext>
            </a:extLst>
          </p:cNvPr>
          <p:cNvSpPr>
            <a:spLocks noGrp="1"/>
          </p:cNvSpPr>
          <p:nvPr>
            <p:ph type="body" sz="quarter" idx="17" hasCustomPrompt="1"/>
          </p:nvPr>
        </p:nvSpPr>
        <p:spPr>
          <a:xfrm>
            <a:off x="6108193" y="3465576"/>
            <a:ext cx="2697480" cy="2710438"/>
          </a:xfrm>
          <a:prstGeom prst="rect">
            <a:avLst/>
          </a:prstGeom>
          <a:solidFill>
            <a:srgbClr val="002050"/>
          </a:solidFill>
        </p:spPr>
        <p:txBody>
          <a:bodyPr lIns="183600" tIns="182880" rIns="183600" bIns="147600" anchor="t" anchorCtr="0">
            <a:noAutofit/>
          </a:bodyPr>
          <a:lstStyle>
            <a:lvl1pPr marL="0" marR="0" indent="0" algn="l" defTabSz="932483" rtl="0" eaLnBrk="1" fontAlgn="base" latinLnBrk="0" hangingPunct="1">
              <a:lnSpc>
                <a:spcPct val="100000"/>
              </a:lnSpc>
              <a:spcBef>
                <a:spcPct val="0"/>
              </a:spcBef>
              <a:spcAft>
                <a:spcPct val="0"/>
              </a:spcAft>
              <a:buClrTx/>
              <a:buSzTx/>
              <a:buFontTx/>
              <a:buNone/>
              <a:tabLst/>
              <a:defRPr sz="1600">
                <a:solidFill>
                  <a:schemeClr val="bg1"/>
                </a:solidFill>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marL="0" marR="0" lvl="0" indent="0" algn="l" defTabSz="932483"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Lorem ipsum dolor sit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amet</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consectetur</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adipiscing</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elit</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p>
          <a:p>
            <a:pPr marL="0" marR="0" lvl="0" indent="0" algn="l" defTabSz="932483"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932483"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In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rhoncus</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lacus</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tortor</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vel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facilisis</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enim</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ornare</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euismod</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Ut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aliquam</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ac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lectus</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eu</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posuere</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p>
        </p:txBody>
      </p:sp>
      <p:sp>
        <p:nvSpPr>
          <p:cNvPr id="36" name="Text Placeholder 34">
            <a:extLst>
              <a:ext uri="{FF2B5EF4-FFF2-40B4-BE49-F238E27FC236}">
                <a16:creationId xmlns:a16="http://schemas.microsoft.com/office/drawing/2014/main" id="{1C3C1255-82DA-4C32-AA41-26837D24E68E}"/>
              </a:ext>
            </a:extLst>
          </p:cNvPr>
          <p:cNvSpPr>
            <a:spLocks noGrp="1"/>
          </p:cNvSpPr>
          <p:nvPr>
            <p:ph type="body" sz="quarter" idx="15" hasCustomPrompt="1"/>
          </p:nvPr>
        </p:nvSpPr>
        <p:spPr>
          <a:xfrm>
            <a:off x="3346705" y="3465576"/>
            <a:ext cx="2697480" cy="2710438"/>
          </a:xfrm>
          <a:prstGeom prst="rect">
            <a:avLst/>
          </a:prstGeom>
          <a:solidFill>
            <a:srgbClr val="002050"/>
          </a:solidFill>
        </p:spPr>
        <p:txBody>
          <a:bodyPr lIns="183600" tIns="182880" rIns="183600" bIns="147600" anchor="t" anchorCtr="0">
            <a:noAutofit/>
          </a:bodyPr>
          <a:lstStyle>
            <a:lvl1pPr marL="0" marR="0" indent="0" algn="l" defTabSz="932483" rtl="0" eaLnBrk="1" fontAlgn="base" latinLnBrk="0" hangingPunct="1">
              <a:lnSpc>
                <a:spcPct val="100000"/>
              </a:lnSpc>
              <a:spcBef>
                <a:spcPct val="0"/>
              </a:spcBef>
              <a:spcAft>
                <a:spcPct val="0"/>
              </a:spcAft>
              <a:buClrTx/>
              <a:buSzTx/>
              <a:buFontTx/>
              <a:buNone/>
              <a:tabLst/>
              <a:defRPr sz="1600">
                <a:solidFill>
                  <a:schemeClr val="bg1"/>
                </a:solidFill>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marL="0" marR="0" lvl="0" indent="0" algn="l" defTabSz="932483"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Lorem ipsum dolor sit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amet</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consectetur</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adipiscing</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elit</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p>
          <a:p>
            <a:pPr marL="0" marR="0" lvl="0" indent="0" algn="l" defTabSz="932483"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932483"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In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rhoncus</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lacus</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tortor</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vel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facilisis</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enim</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ornare</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euismod</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Ut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aliquam</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ac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lectus</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eu</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posuere</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p>
        </p:txBody>
      </p:sp>
      <p:sp>
        <p:nvSpPr>
          <p:cNvPr id="30" name="Text Placeholder 12">
            <a:extLst>
              <a:ext uri="{FF2B5EF4-FFF2-40B4-BE49-F238E27FC236}">
                <a16:creationId xmlns:a16="http://schemas.microsoft.com/office/drawing/2014/main" id="{6F3D3840-0836-46AD-862C-6B05C2E26D8F}"/>
              </a:ext>
            </a:extLst>
          </p:cNvPr>
          <p:cNvSpPr>
            <a:spLocks noGrp="1"/>
          </p:cNvSpPr>
          <p:nvPr>
            <p:ph type="body" sz="quarter" idx="27" hasCustomPrompt="1"/>
          </p:nvPr>
        </p:nvSpPr>
        <p:spPr>
          <a:xfrm>
            <a:off x="8869681" y="2944368"/>
            <a:ext cx="2688336" cy="502920"/>
          </a:xfrm>
          <a:prstGeom prst="rect">
            <a:avLst/>
          </a:prstGeom>
          <a:solidFill>
            <a:srgbClr val="0078D4"/>
          </a:solidFill>
          <a:ln>
            <a:noFill/>
          </a:ln>
        </p:spPr>
        <p:txBody>
          <a:bodyPr lIns="180000" tIns="0" rIns="36000" anchor="ctr" anchorCtr="0">
            <a:noAutofit/>
          </a:bodyPr>
          <a:lstStyle>
            <a:lvl1pPr marL="0" indent="0" algn="l">
              <a:buNone/>
              <a:defRPr sz="2000" b="0">
                <a:solidFill>
                  <a:schemeClr val="bg1"/>
                </a:solidFill>
                <a:latin typeface="+mn-lt"/>
              </a:defRPr>
            </a:lvl1pPr>
          </a:lstStyle>
          <a:p>
            <a:pPr lvl="0"/>
            <a:r>
              <a:rPr lang="en-US"/>
              <a:t>Step/Tactic four</a:t>
            </a:r>
          </a:p>
        </p:txBody>
      </p:sp>
      <p:sp>
        <p:nvSpPr>
          <p:cNvPr id="34" name="Text Placeholder 12">
            <a:extLst>
              <a:ext uri="{FF2B5EF4-FFF2-40B4-BE49-F238E27FC236}">
                <a16:creationId xmlns:a16="http://schemas.microsoft.com/office/drawing/2014/main" id="{6F3D3840-0836-46AD-862C-6B05C2E26D8F}"/>
              </a:ext>
            </a:extLst>
          </p:cNvPr>
          <p:cNvSpPr>
            <a:spLocks noGrp="1"/>
          </p:cNvSpPr>
          <p:nvPr>
            <p:ph type="body" sz="quarter" idx="31" hasCustomPrompt="1"/>
          </p:nvPr>
        </p:nvSpPr>
        <p:spPr>
          <a:xfrm>
            <a:off x="6108193" y="2945130"/>
            <a:ext cx="2697480" cy="502920"/>
          </a:xfrm>
          <a:prstGeom prst="rect">
            <a:avLst/>
          </a:prstGeom>
          <a:solidFill>
            <a:srgbClr val="0078D4"/>
          </a:solidFill>
          <a:ln>
            <a:noFill/>
          </a:ln>
        </p:spPr>
        <p:txBody>
          <a:bodyPr lIns="180000" tIns="0" rIns="36000" anchor="ctr" anchorCtr="0">
            <a:noAutofit/>
          </a:bodyPr>
          <a:lstStyle>
            <a:lvl1pPr marL="0" indent="0" algn="l">
              <a:buNone/>
              <a:defRPr sz="2000" b="0">
                <a:solidFill>
                  <a:schemeClr val="bg1"/>
                </a:solidFill>
                <a:latin typeface="+mn-lt"/>
              </a:defRPr>
            </a:lvl1pPr>
          </a:lstStyle>
          <a:p>
            <a:pPr lvl="0"/>
            <a:r>
              <a:rPr lang="en-US"/>
              <a:t>Step/Tactic three</a:t>
            </a:r>
          </a:p>
        </p:txBody>
      </p:sp>
      <p:sp>
        <p:nvSpPr>
          <p:cNvPr id="37" name="Text Placeholder 34">
            <a:extLst>
              <a:ext uri="{FF2B5EF4-FFF2-40B4-BE49-F238E27FC236}">
                <a16:creationId xmlns:a16="http://schemas.microsoft.com/office/drawing/2014/main" id="{C893A825-4F66-4494-BDB7-046FAE4EF913}"/>
              </a:ext>
            </a:extLst>
          </p:cNvPr>
          <p:cNvSpPr>
            <a:spLocks noGrp="1"/>
          </p:cNvSpPr>
          <p:nvPr>
            <p:ph type="body" sz="quarter" idx="16" hasCustomPrompt="1"/>
          </p:nvPr>
        </p:nvSpPr>
        <p:spPr>
          <a:xfrm>
            <a:off x="585217" y="3465576"/>
            <a:ext cx="2697480" cy="2710438"/>
          </a:xfrm>
          <a:prstGeom prst="rect">
            <a:avLst/>
          </a:prstGeom>
          <a:solidFill>
            <a:srgbClr val="002050"/>
          </a:solidFill>
        </p:spPr>
        <p:txBody>
          <a:bodyPr lIns="183600" tIns="182880" rIns="183600" bIns="147600" anchor="t" anchorCtr="0">
            <a:noAutofit/>
          </a:bodyPr>
          <a:lstStyle>
            <a:lvl1pPr marL="0" marR="0" indent="0" algn="l" defTabSz="932483" rtl="0" eaLnBrk="1" fontAlgn="base" latinLnBrk="0" hangingPunct="1">
              <a:lnSpc>
                <a:spcPct val="100000"/>
              </a:lnSpc>
              <a:spcBef>
                <a:spcPct val="0"/>
              </a:spcBef>
              <a:spcAft>
                <a:spcPct val="0"/>
              </a:spcAft>
              <a:buClrTx/>
              <a:buSzTx/>
              <a:buFontTx/>
              <a:buNone/>
              <a:tabLst/>
              <a:defRPr sz="1600">
                <a:solidFill>
                  <a:schemeClr val="bg1"/>
                </a:solidFill>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marL="0" marR="0" lvl="0" indent="0" algn="l" defTabSz="932483"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Lorem ipsum dolor sit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amet</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consectetur</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adipiscing</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elit</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p>
          <a:p>
            <a:pPr marL="0" marR="0" lvl="0" indent="0" algn="l" defTabSz="932483"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932483"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In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rhoncus</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lacus</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tortor</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vel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facilisis</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enim</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ornare</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euismod</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Ut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aliquam</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ac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lectus</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eu</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posuere</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p>
        </p:txBody>
      </p:sp>
      <p:sp>
        <p:nvSpPr>
          <p:cNvPr id="32" name="Text Placeholder 12">
            <a:extLst>
              <a:ext uri="{FF2B5EF4-FFF2-40B4-BE49-F238E27FC236}">
                <a16:creationId xmlns:a16="http://schemas.microsoft.com/office/drawing/2014/main" id="{6F3D3840-0836-46AD-862C-6B05C2E26D8F}"/>
              </a:ext>
            </a:extLst>
          </p:cNvPr>
          <p:cNvSpPr>
            <a:spLocks noGrp="1"/>
          </p:cNvSpPr>
          <p:nvPr>
            <p:ph type="body" sz="quarter" idx="29" hasCustomPrompt="1"/>
          </p:nvPr>
        </p:nvSpPr>
        <p:spPr>
          <a:xfrm>
            <a:off x="3346705" y="2945130"/>
            <a:ext cx="2697480" cy="502920"/>
          </a:xfrm>
          <a:prstGeom prst="rect">
            <a:avLst/>
          </a:prstGeom>
          <a:solidFill>
            <a:srgbClr val="0078D4"/>
          </a:solidFill>
          <a:ln>
            <a:noFill/>
          </a:ln>
        </p:spPr>
        <p:txBody>
          <a:bodyPr lIns="180000" tIns="0" rIns="36000" anchor="ctr" anchorCtr="0">
            <a:noAutofit/>
          </a:bodyPr>
          <a:lstStyle>
            <a:lvl1pPr marL="0" indent="0" algn="l">
              <a:buNone/>
              <a:defRPr sz="2000" b="0">
                <a:solidFill>
                  <a:schemeClr val="bg1"/>
                </a:solidFill>
                <a:latin typeface="+mn-lt"/>
              </a:defRPr>
            </a:lvl1pPr>
          </a:lstStyle>
          <a:p>
            <a:pPr lvl="0"/>
            <a:r>
              <a:rPr lang="en-US"/>
              <a:t>Step/Tactic two</a:t>
            </a:r>
          </a:p>
        </p:txBody>
      </p:sp>
      <p:sp>
        <p:nvSpPr>
          <p:cNvPr id="25" name="Title 16"/>
          <p:cNvSpPr>
            <a:spLocks noGrp="1"/>
          </p:cNvSpPr>
          <p:nvPr>
            <p:ph type="title" hasCustomPrompt="1"/>
          </p:nvPr>
        </p:nvSpPr>
        <p:spPr>
          <a:xfrm>
            <a:off x="588263" y="457200"/>
            <a:ext cx="10972800" cy="548640"/>
          </a:xfrm>
          <a:prstGeom prst="rect">
            <a:avLst/>
          </a:prstGeom>
        </p:spPr>
        <p:txBody>
          <a:bodyPr/>
          <a:lstStyle>
            <a:lvl1pPr>
              <a:defRPr/>
            </a:lvl1pPr>
          </a:lstStyle>
          <a:p>
            <a:r>
              <a:rPr lang="en-US"/>
              <a:t>Delivery approach title</a:t>
            </a:r>
          </a:p>
        </p:txBody>
      </p:sp>
      <p:sp>
        <p:nvSpPr>
          <p:cNvPr id="26" name="Text Placeholder 30"/>
          <p:cNvSpPr>
            <a:spLocks noGrp="1"/>
          </p:cNvSpPr>
          <p:nvPr>
            <p:ph type="body" sz="quarter" idx="24" hasCustomPrompt="1"/>
          </p:nvPr>
        </p:nvSpPr>
        <p:spPr>
          <a:xfrm>
            <a:off x="588263" y="1435609"/>
            <a:ext cx="10972800" cy="430887"/>
          </a:xfrm>
          <a:prstGeom prst="rect">
            <a:avLst/>
          </a:prstGeom>
        </p:spPr>
        <p:txBody>
          <a:bodyPr anchor="ctr"/>
          <a:lstStyle>
            <a:lvl1pPr marL="0" indent="0" algn="ctr">
              <a:buNone/>
              <a:defRPr sz="2800">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Situation/Scenario</a:t>
            </a:r>
          </a:p>
        </p:txBody>
      </p:sp>
      <p:sp>
        <p:nvSpPr>
          <p:cNvPr id="27" name="Text Placeholder 12">
            <a:extLst>
              <a:ext uri="{FF2B5EF4-FFF2-40B4-BE49-F238E27FC236}">
                <a16:creationId xmlns:a16="http://schemas.microsoft.com/office/drawing/2014/main" id="{6A1F5E37-9C79-4815-BE16-4066C5DFA068}"/>
              </a:ext>
            </a:extLst>
          </p:cNvPr>
          <p:cNvSpPr>
            <a:spLocks noGrp="1"/>
          </p:cNvSpPr>
          <p:nvPr>
            <p:ph type="body" sz="quarter" idx="23" hasCustomPrompt="1"/>
          </p:nvPr>
        </p:nvSpPr>
        <p:spPr>
          <a:xfrm>
            <a:off x="585219" y="2020825"/>
            <a:ext cx="10975845" cy="905256"/>
          </a:xfrm>
          <a:prstGeom prst="rect">
            <a:avLst/>
          </a:prstGeom>
          <a:solidFill>
            <a:srgbClr val="0078D4"/>
          </a:solidFill>
          <a:ln>
            <a:noFill/>
          </a:ln>
        </p:spPr>
        <p:txBody>
          <a:bodyPr lIns="180000" tIns="0" rIns="36000" anchor="ctr" anchorCtr="0">
            <a:noAutofit/>
          </a:bodyPr>
          <a:lstStyle>
            <a:lvl1pPr marL="0" indent="0" algn="ctr">
              <a:buNone/>
              <a:defRPr sz="2000" b="0">
                <a:solidFill>
                  <a:schemeClr val="bg1"/>
                </a:solidFill>
                <a:latin typeface="+mn-lt"/>
              </a:defRPr>
            </a:lvl1pPr>
          </a:lstStyle>
          <a:p>
            <a:pPr lvl="0"/>
            <a:r>
              <a:rPr lang="en-US"/>
              <a:t>Plan of action</a:t>
            </a:r>
          </a:p>
        </p:txBody>
      </p:sp>
      <p:sp>
        <p:nvSpPr>
          <p:cNvPr id="28" name="Text Placeholder 12">
            <a:extLst>
              <a:ext uri="{FF2B5EF4-FFF2-40B4-BE49-F238E27FC236}">
                <a16:creationId xmlns:a16="http://schemas.microsoft.com/office/drawing/2014/main" id="{6F3D3840-0836-46AD-862C-6B05C2E26D8F}"/>
              </a:ext>
            </a:extLst>
          </p:cNvPr>
          <p:cNvSpPr>
            <a:spLocks noGrp="1"/>
          </p:cNvSpPr>
          <p:nvPr>
            <p:ph type="body" sz="quarter" idx="26" hasCustomPrompt="1"/>
          </p:nvPr>
        </p:nvSpPr>
        <p:spPr>
          <a:xfrm>
            <a:off x="588262" y="2945130"/>
            <a:ext cx="2694434" cy="502920"/>
          </a:xfrm>
          <a:prstGeom prst="rect">
            <a:avLst/>
          </a:prstGeom>
          <a:solidFill>
            <a:srgbClr val="0078D4"/>
          </a:solidFill>
          <a:ln>
            <a:noFill/>
          </a:ln>
        </p:spPr>
        <p:txBody>
          <a:bodyPr lIns="180000" tIns="0" rIns="36000" anchor="ctr" anchorCtr="0">
            <a:noAutofit/>
          </a:bodyPr>
          <a:lstStyle>
            <a:lvl1pPr marL="0" indent="0" algn="l">
              <a:buNone/>
              <a:defRPr sz="2000" b="0">
                <a:solidFill>
                  <a:schemeClr val="bg1"/>
                </a:solidFill>
                <a:latin typeface="+mn-lt"/>
              </a:defRPr>
            </a:lvl1pPr>
          </a:lstStyle>
          <a:p>
            <a:pPr lvl="0"/>
            <a:r>
              <a:rPr lang="en-US"/>
              <a:t>Step/Tactic one</a:t>
            </a:r>
          </a:p>
        </p:txBody>
      </p:sp>
    </p:spTree>
    <p:extLst>
      <p:ext uri="{BB962C8B-B14F-4D97-AF65-F5344CB8AC3E}">
        <p14:creationId xmlns:p14="http://schemas.microsoft.com/office/powerpoint/2010/main" val="20372425"/>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Roadmap 1">
    <p:spTree>
      <p:nvGrpSpPr>
        <p:cNvPr id="1" name=""/>
        <p:cNvGrpSpPr/>
        <p:nvPr/>
      </p:nvGrpSpPr>
      <p:grpSpPr>
        <a:xfrm>
          <a:off x="0" y="0"/>
          <a:ext cx="0" cy="0"/>
          <a:chOff x="0" y="0"/>
          <a:chExt cx="0" cy="0"/>
        </a:xfrm>
      </p:grpSpPr>
      <p:grpSp>
        <p:nvGrpSpPr>
          <p:cNvPr id="39" name="Group 38">
            <a:extLst>
              <a:ext uri="{FF2B5EF4-FFF2-40B4-BE49-F238E27FC236}">
                <a16:creationId xmlns:a16="http://schemas.microsoft.com/office/drawing/2014/main" id="{1350B42F-34B0-5840-9B7F-FDB0E2301824}"/>
              </a:ext>
            </a:extLst>
          </p:cNvPr>
          <p:cNvGrpSpPr/>
          <p:nvPr userDrawn="1"/>
        </p:nvGrpSpPr>
        <p:grpSpPr>
          <a:xfrm>
            <a:off x="3115341" y="645349"/>
            <a:ext cx="4407327" cy="1185587"/>
            <a:chOff x="3115340" y="645348"/>
            <a:chExt cx="4407327" cy="1185587"/>
          </a:xfrm>
        </p:grpSpPr>
        <p:cxnSp>
          <p:nvCxnSpPr>
            <p:cNvPr id="14" name="Straight Connector 13">
              <a:extLst>
                <a:ext uri="{FF2B5EF4-FFF2-40B4-BE49-F238E27FC236}">
                  <a16:creationId xmlns:a16="http://schemas.microsoft.com/office/drawing/2014/main" id="{5181AD8F-9E67-47FF-820A-285F3A842CEF}"/>
                </a:ext>
              </a:extLst>
            </p:cNvPr>
            <p:cNvCxnSpPr>
              <a:cxnSpLocks/>
            </p:cNvCxnSpPr>
            <p:nvPr userDrawn="1"/>
          </p:nvCxnSpPr>
          <p:spPr>
            <a:xfrm>
              <a:off x="4790396" y="645348"/>
              <a:ext cx="2732271" cy="0"/>
            </a:xfrm>
            <a:prstGeom prst="line">
              <a:avLst/>
            </a:prstGeom>
            <a:noFill/>
            <a:ln w="19050" cap="flat" cmpd="sng" algn="ctr">
              <a:solidFill>
                <a:srgbClr val="0078D4"/>
              </a:solidFill>
              <a:prstDash val="solid"/>
              <a:tailEnd type="oval"/>
            </a:ln>
            <a:effectLst/>
          </p:spPr>
        </p:cxnSp>
        <p:cxnSp>
          <p:nvCxnSpPr>
            <p:cNvPr id="17" name="Straight Connector 16">
              <a:extLst>
                <a:ext uri="{FF2B5EF4-FFF2-40B4-BE49-F238E27FC236}">
                  <a16:creationId xmlns:a16="http://schemas.microsoft.com/office/drawing/2014/main" id="{81C71A9B-6568-4DEC-B1B0-C0A93D303123}"/>
                </a:ext>
              </a:extLst>
            </p:cNvPr>
            <p:cNvCxnSpPr>
              <a:cxnSpLocks/>
            </p:cNvCxnSpPr>
            <p:nvPr userDrawn="1"/>
          </p:nvCxnSpPr>
          <p:spPr>
            <a:xfrm flipV="1">
              <a:off x="3115340" y="645348"/>
              <a:ext cx="1675056" cy="1185587"/>
            </a:xfrm>
            <a:prstGeom prst="line">
              <a:avLst/>
            </a:prstGeom>
            <a:noFill/>
            <a:ln w="19050" cap="flat" cmpd="sng" algn="ctr">
              <a:solidFill>
                <a:schemeClr val="accent1"/>
              </a:solidFill>
              <a:prstDash val="solid"/>
            </a:ln>
            <a:effectLst/>
          </p:spPr>
        </p:cxnSp>
      </p:grpSp>
      <p:sp>
        <p:nvSpPr>
          <p:cNvPr id="24" name="Text Placeholder 34">
            <a:extLst>
              <a:ext uri="{FF2B5EF4-FFF2-40B4-BE49-F238E27FC236}">
                <a16:creationId xmlns:a16="http://schemas.microsoft.com/office/drawing/2014/main" id="{CDDAC95E-B58C-4140-8EDD-0EC0AE2709E3}"/>
              </a:ext>
            </a:extLst>
          </p:cNvPr>
          <p:cNvSpPr>
            <a:spLocks noGrp="1"/>
          </p:cNvSpPr>
          <p:nvPr>
            <p:ph type="body" sz="quarter" idx="23" hasCustomPrompt="1"/>
          </p:nvPr>
        </p:nvSpPr>
        <p:spPr>
          <a:xfrm>
            <a:off x="4832157" y="3543399"/>
            <a:ext cx="2733382" cy="540021"/>
          </a:xfrm>
          <a:prstGeom prst="rect">
            <a:avLst/>
          </a:prstGeom>
        </p:spPr>
        <p:txBody>
          <a:bodyPr lIns="0" tIns="0" rIns="183600" bIns="147600" anchor="t" anchorCtr="0">
            <a:noAutofit/>
          </a:bodyPr>
          <a:lstStyle>
            <a:lvl1pPr marL="0" marR="0" indent="0" algn="l" defTabSz="914411" rtl="0" eaLnBrk="1" fontAlgn="auto" latinLnBrk="0" hangingPunct="1">
              <a:lnSpc>
                <a:spcPct val="100000"/>
              </a:lnSpc>
              <a:spcBef>
                <a:spcPts val="0"/>
              </a:spcBef>
              <a:spcAft>
                <a:spcPts val="0"/>
              </a:spcAft>
              <a:buClrTx/>
              <a:buSzTx/>
              <a:buFontTx/>
              <a:buNone/>
              <a:tabLst/>
              <a:defRPr sz="1600">
                <a:solidFill>
                  <a:schemeClr val="tx1"/>
                </a:solidFill>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marL="0" marR="0" lvl="0" indent="0" algn="l" defTabSz="914411"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Lorem ipsum dolor sit </a:t>
            </a:r>
            <a:r>
              <a:rPr kumimoji="0" lang="en-US" sz="1600" b="0" i="0" u="none" strike="noStrike" kern="1200" cap="none" spc="0" normalizeH="0" baseline="0" noProof="0" err="1">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amet</a:t>
            </a: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consectetur</a:t>
            </a: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adipiscing</a:t>
            </a: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elit</a:t>
            </a: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 </a:t>
            </a:r>
          </a:p>
        </p:txBody>
      </p:sp>
      <p:grpSp>
        <p:nvGrpSpPr>
          <p:cNvPr id="41" name="Group 40">
            <a:extLst>
              <a:ext uri="{FF2B5EF4-FFF2-40B4-BE49-F238E27FC236}">
                <a16:creationId xmlns:a16="http://schemas.microsoft.com/office/drawing/2014/main" id="{D179EED4-7A08-C046-9115-F1CA8502C75D}"/>
              </a:ext>
            </a:extLst>
          </p:cNvPr>
          <p:cNvGrpSpPr/>
          <p:nvPr userDrawn="1"/>
        </p:nvGrpSpPr>
        <p:grpSpPr>
          <a:xfrm>
            <a:off x="3158213" y="1968690"/>
            <a:ext cx="4407327" cy="1185587"/>
            <a:chOff x="3115340" y="645348"/>
            <a:chExt cx="4407327" cy="1185587"/>
          </a:xfrm>
        </p:grpSpPr>
        <p:cxnSp>
          <p:nvCxnSpPr>
            <p:cNvPr id="42" name="Straight Connector 41">
              <a:extLst>
                <a:ext uri="{FF2B5EF4-FFF2-40B4-BE49-F238E27FC236}">
                  <a16:creationId xmlns:a16="http://schemas.microsoft.com/office/drawing/2014/main" id="{8B28D63E-4D5E-764A-92F5-D9D7C872B662}"/>
                </a:ext>
              </a:extLst>
            </p:cNvPr>
            <p:cNvCxnSpPr>
              <a:cxnSpLocks/>
            </p:cNvCxnSpPr>
            <p:nvPr userDrawn="1"/>
          </p:nvCxnSpPr>
          <p:spPr>
            <a:xfrm>
              <a:off x="4790396" y="645348"/>
              <a:ext cx="2732271" cy="0"/>
            </a:xfrm>
            <a:prstGeom prst="line">
              <a:avLst/>
            </a:prstGeom>
            <a:noFill/>
            <a:ln w="19050" cap="flat" cmpd="sng" algn="ctr">
              <a:solidFill>
                <a:srgbClr val="0078D4"/>
              </a:solidFill>
              <a:prstDash val="solid"/>
              <a:tailEnd type="oval"/>
            </a:ln>
            <a:effectLst/>
          </p:spPr>
        </p:cxnSp>
        <p:cxnSp>
          <p:nvCxnSpPr>
            <p:cNvPr id="43" name="Straight Connector 42">
              <a:extLst>
                <a:ext uri="{FF2B5EF4-FFF2-40B4-BE49-F238E27FC236}">
                  <a16:creationId xmlns:a16="http://schemas.microsoft.com/office/drawing/2014/main" id="{75BAC660-A409-A24C-A9D0-E89D05594CFB}"/>
                </a:ext>
              </a:extLst>
            </p:cNvPr>
            <p:cNvCxnSpPr>
              <a:cxnSpLocks/>
            </p:cNvCxnSpPr>
            <p:nvPr userDrawn="1"/>
          </p:nvCxnSpPr>
          <p:spPr>
            <a:xfrm flipV="1">
              <a:off x="3115340" y="645348"/>
              <a:ext cx="1675056" cy="1185587"/>
            </a:xfrm>
            <a:prstGeom prst="line">
              <a:avLst/>
            </a:prstGeom>
            <a:noFill/>
            <a:ln w="19050" cap="flat" cmpd="sng" algn="ctr">
              <a:solidFill>
                <a:schemeClr val="accent1"/>
              </a:solidFill>
              <a:prstDash val="solid"/>
            </a:ln>
            <a:effectLst/>
          </p:spPr>
        </p:cxnSp>
      </p:grpSp>
      <p:grpSp>
        <p:nvGrpSpPr>
          <p:cNvPr id="44" name="Group 43">
            <a:extLst>
              <a:ext uri="{FF2B5EF4-FFF2-40B4-BE49-F238E27FC236}">
                <a16:creationId xmlns:a16="http://schemas.microsoft.com/office/drawing/2014/main" id="{033DB13C-EBA0-8542-886E-19519EB8A499}"/>
              </a:ext>
            </a:extLst>
          </p:cNvPr>
          <p:cNvGrpSpPr/>
          <p:nvPr userDrawn="1"/>
        </p:nvGrpSpPr>
        <p:grpSpPr>
          <a:xfrm>
            <a:off x="3158213" y="3084251"/>
            <a:ext cx="4407327" cy="1185587"/>
            <a:chOff x="3115340" y="645348"/>
            <a:chExt cx="4407327" cy="1185587"/>
          </a:xfrm>
        </p:grpSpPr>
        <p:cxnSp>
          <p:nvCxnSpPr>
            <p:cNvPr id="45" name="Straight Connector 44">
              <a:extLst>
                <a:ext uri="{FF2B5EF4-FFF2-40B4-BE49-F238E27FC236}">
                  <a16:creationId xmlns:a16="http://schemas.microsoft.com/office/drawing/2014/main" id="{EE74D6B3-DF5D-974B-A5B3-B8C287A122EE}"/>
                </a:ext>
              </a:extLst>
            </p:cNvPr>
            <p:cNvCxnSpPr>
              <a:cxnSpLocks/>
            </p:cNvCxnSpPr>
            <p:nvPr userDrawn="1"/>
          </p:nvCxnSpPr>
          <p:spPr>
            <a:xfrm>
              <a:off x="4790396" y="645348"/>
              <a:ext cx="2732271" cy="0"/>
            </a:xfrm>
            <a:prstGeom prst="line">
              <a:avLst/>
            </a:prstGeom>
            <a:noFill/>
            <a:ln w="19050" cap="flat" cmpd="sng" algn="ctr">
              <a:solidFill>
                <a:srgbClr val="0078D4"/>
              </a:solidFill>
              <a:prstDash val="solid"/>
              <a:tailEnd type="oval"/>
            </a:ln>
            <a:effectLst/>
          </p:spPr>
        </p:cxnSp>
        <p:cxnSp>
          <p:nvCxnSpPr>
            <p:cNvPr id="46" name="Straight Connector 45">
              <a:extLst>
                <a:ext uri="{FF2B5EF4-FFF2-40B4-BE49-F238E27FC236}">
                  <a16:creationId xmlns:a16="http://schemas.microsoft.com/office/drawing/2014/main" id="{46A23F3E-98DA-1C49-AEB9-A052F65FFADF}"/>
                </a:ext>
              </a:extLst>
            </p:cNvPr>
            <p:cNvCxnSpPr>
              <a:cxnSpLocks/>
            </p:cNvCxnSpPr>
            <p:nvPr userDrawn="1"/>
          </p:nvCxnSpPr>
          <p:spPr>
            <a:xfrm flipV="1">
              <a:off x="3115340" y="645348"/>
              <a:ext cx="1675056" cy="1185587"/>
            </a:xfrm>
            <a:prstGeom prst="line">
              <a:avLst/>
            </a:prstGeom>
            <a:noFill/>
            <a:ln w="19050" cap="flat" cmpd="sng" algn="ctr">
              <a:solidFill>
                <a:schemeClr val="accent1"/>
              </a:solidFill>
              <a:prstDash val="solid"/>
            </a:ln>
            <a:effectLst/>
          </p:spPr>
        </p:cxnSp>
      </p:grpSp>
      <p:grpSp>
        <p:nvGrpSpPr>
          <p:cNvPr id="47" name="Group 46">
            <a:extLst>
              <a:ext uri="{FF2B5EF4-FFF2-40B4-BE49-F238E27FC236}">
                <a16:creationId xmlns:a16="http://schemas.microsoft.com/office/drawing/2014/main" id="{A8F29C40-AC28-AC42-B2C8-5E00ADE4915D}"/>
              </a:ext>
            </a:extLst>
          </p:cNvPr>
          <p:cNvGrpSpPr/>
          <p:nvPr userDrawn="1"/>
        </p:nvGrpSpPr>
        <p:grpSpPr>
          <a:xfrm>
            <a:off x="3153380" y="4192773"/>
            <a:ext cx="4416993" cy="919771"/>
            <a:chOff x="3105674" y="645348"/>
            <a:chExt cx="4416993" cy="919771"/>
          </a:xfrm>
        </p:grpSpPr>
        <p:cxnSp>
          <p:nvCxnSpPr>
            <p:cNvPr id="48" name="Straight Connector 47">
              <a:extLst>
                <a:ext uri="{FF2B5EF4-FFF2-40B4-BE49-F238E27FC236}">
                  <a16:creationId xmlns:a16="http://schemas.microsoft.com/office/drawing/2014/main" id="{3ECE5905-627F-BD4A-B83E-79697157C3C3}"/>
                </a:ext>
              </a:extLst>
            </p:cNvPr>
            <p:cNvCxnSpPr>
              <a:cxnSpLocks/>
            </p:cNvCxnSpPr>
            <p:nvPr userDrawn="1"/>
          </p:nvCxnSpPr>
          <p:spPr>
            <a:xfrm>
              <a:off x="4790396" y="645348"/>
              <a:ext cx="2732271" cy="0"/>
            </a:xfrm>
            <a:prstGeom prst="line">
              <a:avLst/>
            </a:prstGeom>
            <a:noFill/>
            <a:ln w="19050" cap="flat" cmpd="sng" algn="ctr">
              <a:solidFill>
                <a:srgbClr val="0078D4"/>
              </a:solidFill>
              <a:prstDash val="solid"/>
              <a:tailEnd type="oval"/>
            </a:ln>
            <a:effectLst/>
          </p:spPr>
        </p:cxnSp>
        <p:cxnSp>
          <p:nvCxnSpPr>
            <p:cNvPr id="49" name="Straight Connector 48">
              <a:extLst>
                <a:ext uri="{FF2B5EF4-FFF2-40B4-BE49-F238E27FC236}">
                  <a16:creationId xmlns:a16="http://schemas.microsoft.com/office/drawing/2014/main" id="{F171E4D7-18C5-4848-AD9E-6DC3BF7C435C}"/>
                </a:ext>
              </a:extLst>
            </p:cNvPr>
            <p:cNvCxnSpPr>
              <a:cxnSpLocks/>
            </p:cNvCxnSpPr>
            <p:nvPr userDrawn="1"/>
          </p:nvCxnSpPr>
          <p:spPr>
            <a:xfrm flipV="1">
              <a:off x="3105674" y="645349"/>
              <a:ext cx="1684722" cy="919770"/>
            </a:xfrm>
            <a:prstGeom prst="line">
              <a:avLst/>
            </a:prstGeom>
            <a:noFill/>
            <a:ln w="19050" cap="flat" cmpd="sng" algn="ctr">
              <a:solidFill>
                <a:schemeClr val="accent1"/>
              </a:solidFill>
              <a:prstDash val="solid"/>
            </a:ln>
            <a:effectLst/>
          </p:spPr>
        </p:cxnSp>
      </p:grpSp>
      <p:sp>
        <p:nvSpPr>
          <p:cNvPr id="11" name="Rectangle 10">
            <a:extLst>
              <a:ext uri="{FF2B5EF4-FFF2-40B4-BE49-F238E27FC236}">
                <a16:creationId xmlns:a16="http://schemas.microsoft.com/office/drawing/2014/main" id="{DC14FB74-DC63-43C4-B4AD-18FA0CF9D4AB}"/>
              </a:ext>
            </a:extLst>
          </p:cNvPr>
          <p:cNvSpPr/>
          <p:nvPr userDrawn="1"/>
        </p:nvSpPr>
        <p:spPr>
          <a:xfrm>
            <a:off x="781880" y="3164267"/>
            <a:ext cx="3400507" cy="890848"/>
          </a:xfrm>
          <a:prstGeom prst="rect">
            <a:avLst/>
          </a:prstGeom>
        </p:spPr>
        <p:txBody>
          <a:bodyPr wrap="square">
            <a:spAutoFit/>
          </a:bodyPr>
          <a:lstStyle/>
          <a:p>
            <a:pPr lvl="0">
              <a:spcAft>
                <a:spcPts val="1200"/>
              </a:spcAft>
              <a:defRPr/>
            </a:pPr>
            <a:r>
              <a:rPr lang="en-US" sz="3200" b="1">
                <a:solidFill>
                  <a:srgbClr val="FFFFFF"/>
                </a:solidFill>
                <a:latin typeface="Segoe UI Semilight" panose="020B0402040204020203" pitchFamily="34" charset="0"/>
                <a:cs typeface="Segoe UI Semilight" panose="020B0402040204020203" pitchFamily="34" charset="0"/>
              </a:rPr>
              <a:t>Title</a:t>
            </a:r>
            <a:br>
              <a:rPr lang="en-US" sz="2800" b="1" kern="0">
                <a:ln w="0" cap="rnd">
                  <a:noFill/>
                </a:ln>
                <a:solidFill>
                  <a:prstClr val="white"/>
                </a:solidFill>
              </a:rPr>
            </a:br>
            <a:r>
              <a:rPr lang="en-US" sz="2000">
                <a:solidFill>
                  <a:srgbClr val="FFFFFF"/>
                </a:solidFill>
              </a:rPr>
              <a:t>Short description of offering</a:t>
            </a:r>
            <a:endParaRPr lang="en-US" sz="2800">
              <a:solidFill>
                <a:srgbClr val="FFFFFF"/>
              </a:solidFill>
            </a:endParaRPr>
          </a:p>
        </p:txBody>
      </p:sp>
      <p:sp>
        <p:nvSpPr>
          <p:cNvPr id="19" name="Text Placeholder 34">
            <a:extLst>
              <a:ext uri="{FF2B5EF4-FFF2-40B4-BE49-F238E27FC236}">
                <a16:creationId xmlns:a16="http://schemas.microsoft.com/office/drawing/2014/main" id="{7AC3D7E7-F3F9-4E77-8F9B-1BB1A1D2FA69}"/>
              </a:ext>
            </a:extLst>
          </p:cNvPr>
          <p:cNvSpPr>
            <a:spLocks noGrp="1"/>
          </p:cNvSpPr>
          <p:nvPr>
            <p:ph type="body" sz="quarter" idx="18" hasCustomPrompt="1"/>
          </p:nvPr>
        </p:nvSpPr>
        <p:spPr>
          <a:xfrm>
            <a:off x="4790397" y="651772"/>
            <a:ext cx="2775143" cy="482376"/>
          </a:xfrm>
          <a:prstGeom prst="rect">
            <a:avLst/>
          </a:prstGeom>
        </p:spPr>
        <p:txBody>
          <a:bodyPr lIns="0" tIns="147600" rIns="183600" bIns="147600" anchor="t" anchorCtr="0">
            <a:noAutofit/>
          </a:bodyPr>
          <a:lstStyle>
            <a:lvl1pPr marL="0" indent="0" algn="l">
              <a:buNone/>
              <a:defRPr sz="2000">
                <a:solidFill>
                  <a:srgbClr val="0078D4"/>
                </a:solidFill>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t>Step one</a:t>
            </a:r>
          </a:p>
        </p:txBody>
      </p:sp>
      <p:sp>
        <p:nvSpPr>
          <p:cNvPr id="20" name="Text Placeholder 34">
            <a:extLst>
              <a:ext uri="{FF2B5EF4-FFF2-40B4-BE49-F238E27FC236}">
                <a16:creationId xmlns:a16="http://schemas.microsoft.com/office/drawing/2014/main" id="{9E3DDFE3-D25A-46E0-8DE5-3362B46BCA95}"/>
              </a:ext>
            </a:extLst>
          </p:cNvPr>
          <p:cNvSpPr>
            <a:spLocks noGrp="1"/>
          </p:cNvSpPr>
          <p:nvPr>
            <p:ph type="body" sz="quarter" idx="19" hasCustomPrompt="1"/>
          </p:nvPr>
        </p:nvSpPr>
        <p:spPr>
          <a:xfrm>
            <a:off x="4790397" y="1141394"/>
            <a:ext cx="2775143" cy="540021"/>
          </a:xfrm>
          <a:prstGeom prst="rect">
            <a:avLst/>
          </a:prstGeom>
        </p:spPr>
        <p:txBody>
          <a:bodyPr lIns="0" tIns="0" rIns="183600" bIns="147600" anchor="t" anchorCtr="0">
            <a:noAutofit/>
          </a:bodyPr>
          <a:lstStyle>
            <a:lvl1pPr marL="0" marR="0" indent="0" algn="l" defTabSz="914411" rtl="0" eaLnBrk="1" fontAlgn="auto" latinLnBrk="0" hangingPunct="1">
              <a:lnSpc>
                <a:spcPct val="100000"/>
              </a:lnSpc>
              <a:spcBef>
                <a:spcPts val="0"/>
              </a:spcBef>
              <a:spcAft>
                <a:spcPts val="0"/>
              </a:spcAft>
              <a:buClrTx/>
              <a:buSzTx/>
              <a:buFontTx/>
              <a:buNone/>
              <a:tabLst/>
              <a:defRPr sz="1600">
                <a:solidFill>
                  <a:schemeClr val="tx1"/>
                </a:solidFill>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marL="0" marR="0" lvl="0" indent="0" algn="l" defTabSz="914411"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Lorem ipsum dolor sit </a:t>
            </a:r>
            <a:r>
              <a:rPr kumimoji="0" lang="en-US" sz="1600" b="0" i="0" u="none" strike="noStrike" kern="1200" cap="none" spc="0" normalizeH="0" baseline="0" noProof="0" err="1">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amet</a:t>
            </a: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consectetur</a:t>
            </a: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adipiscing</a:t>
            </a: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elit</a:t>
            </a: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 </a:t>
            </a:r>
          </a:p>
        </p:txBody>
      </p:sp>
      <p:sp>
        <p:nvSpPr>
          <p:cNvPr id="21" name="Text Placeholder 34">
            <a:extLst>
              <a:ext uri="{FF2B5EF4-FFF2-40B4-BE49-F238E27FC236}">
                <a16:creationId xmlns:a16="http://schemas.microsoft.com/office/drawing/2014/main" id="{FF452CF7-7B5F-4686-A277-32107C5038A2}"/>
              </a:ext>
            </a:extLst>
          </p:cNvPr>
          <p:cNvSpPr>
            <a:spLocks noGrp="1"/>
          </p:cNvSpPr>
          <p:nvPr>
            <p:ph type="body" sz="quarter" idx="20" hasCustomPrompt="1"/>
          </p:nvPr>
        </p:nvSpPr>
        <p:spPr>
          <a:xfrm>
            <a:off x="4832157" y="1948117"/>
            <a:ext cx="2733382" cy="462096"/>
          </a:xfrm>
          <a:prstGeom prst="rect">
            <a:avLst/>
          </a:prstGeom>
        </p:spPr>
        <p:txBody>
          <a:bodyPr lIns="0" tIns="147600" rIns="183600" bIns="147600" anchor="t" anchorCtr="0">
            <a:noAutofit/>
          </a:bodyPr>
          <a:lstStyle>
            <a:lvl1pPr marL="0" indent="0" algn="l">
              <a:buNone/>
              <a:defRPr sz="2000">
                <a:solidFill>
                  <a:srgbClr val="0078D4"/>
                </a:solidFill>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t>Step two</a:t>
            </a:r>
          </a:p>
        </p:txBody>
      </p:sp>
      <p:sp>
        <p:nvSpPr>
          <p:cNvPr id="22" name="Text Placeholder 34">
            <a:extLst>
              <a:ext uri="{FF2B5EF4-FFF2-40B4-BE49-F238E27FC236}">
                <a16:creationId xmlns:a16="http://schemas.microsoft.com/office/drawing/2014/main" id="{45B1492F-3C71-41D0-BAA2-89362E09AB1E}"/>
              </a:ext>
            </a:extLst>
          </p:cNvPr>
          <p:cNvSpPr>
            <a:spLocks noGrp="1"/>
          </p:cNvSpPr>
          <p:nvPr>
            <p:ph type="body" sz="quarter" idx="21" hasCustomPrompt="1"/>
          </p:nvPr>
        </p:nvSpPr>
        <p:spPr>
          <a:xfrm>
            <a:off x="4832157" y="2417459"/>
            <a:ext cx="2733382" cy="540021"/>
          </a:xfrm>
          <a:prstGeom prst="rect">
            <a:avLst/>
          </a:prstGeom>
        </p:spPr>
        <p:txBody>
          <a:bodyPr lIns="0" tIns="0" rIns="183600" bIns="147600" anchor="t" anchorCtr="0">
            <a:noAutofit/>
          </a:bodyPr>
          <a:lstStyle>
            <a:lvl1pPr marL="0" marR="0" indent="0" algn="l" defTabSz="914411" rtl="0" eaLnBrk="1" fontAlgn="auto" latinLnBrk="0" hangingPunct="1">
              <a:lnSpc>
                <a:spcPct val="100000"/>
              </a:lnSpc>
              <a:spcBef>
                <a:spcPts val="0"/>
              </a:spcBef>
              <a:spcAft>
                <a:spcPts val="0"/>
              </a:spcAft>
              <a:buClrTx/>
              <a:buSzTx/>
              <a:buFontTx/>
              <a:buNone/>
              <a:tabLst/>
              <a:defRPr sz="1600">
                <a:solidFill>
                  <a:schemeClr val="tx1"/>
                </a:solidFill>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marL="0" marR="0" lvl="0" indent="0" algn="l" defTabSz="914411"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Lorem ipsum dolor sit </a:t>
            </a:r>
            <a:r>
              <a:rPr kumimoji="0" lang="en-US" sz="1600" b="0" i="0" u="none" strike="noStrike" kern="1200" cap="none" spc="0" normalizeH="0" baseline="0" noProof="0" err="1">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amet</a:t>
            </a: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consectetur</a:t>
            </a: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adipiscing</a:t>
            </a: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elit</a:t>
            </a: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 </a:t>
            </a:r>
          </a:p>
        </p:txBody>
      </p:sp>
      <p:sp>
        <p:nvSpPr>
          <p:cNvPr id="23" name="Text Placeholder 34">
            <a:extLst>
              <a:ext uri="{FF2B5EF4-FFF2-40B4-BE49-F238E27FC236}">
                <a16:creationId xmlns:a16="http://schemas.microsoft.com/office/drawing/2014/main" id="{F649B1BD-2350-4E3B-92A8-8222183035C9}"/>
              </a:ext>
            </a:extLst>
          </p:cNvPr>
          <p:cNvSpPr>
            <a:spLocks noGrp="1"/>
          </p:cNvSpPr>
          <p:nvPr>
            <p:ph type="body" sz="quarter" idx="22" hasCustomPrompt="1"/>
          </p:nvPr>
        </p:nvSpPr>
        <p:spPr>
          <a:xfrm>
            <a:off x="4832157" y="3074058"/>
            <a:ext cx="2733382" cy="462096"/>
          </a:xfrm>
          <a:prstGeom prst="rect">
            <a:avLst/>
          </a:prstGeom>
        </p:spPr>
        <p:txBody>
          <a:bodyPr lIns="0" tIns="147600" rIns="183600" bIns="147600" anchor="t" anchorCtr="0">
            <a:noAutofit/>
          </a:bodyPr>
          <a:lstStyle>
            <a:lvl1pPr marL="0" indent="0" algn="l">
              <a:buNone/>
              <a:defRPr sz="2000">
                <a:solidFill>
                  <a:srgbClr val="0078D4"/>
                </a:solidFill>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t>Step three</a:t>
            </a:r>
          </a:p>
        </p:txBody>
      </p:sp>
      <p:sp>
        <p:nvSpPr>
          <p:cNvPr id="25" name="Text Placeholder 34">
            <a:extLst>
              <a:ext uri="{FF2B5EF4-FFF2-40B4-BE49-F238E27FC236}">
                <a16:creationId xmlns:a16="http://schemas.microsoft.com/office/drawing/2014/main" id="{AA674194-4C77-4F22-93D6-6069C8282517}"/>
              </a:ext>
            </a:extLst>
          </p:cNvPr>
          <p:cNvSpPr>
            <a:spLocks noGrp="1"/>
          </p:cNvSpPr>
          <p:nvPr>
            <p:ph type="body" sz="quarter" idx="24" hasCustomPrompt="1"/>
          </p:nvPr>
        </p:nvSpPr>
        <p:spPr>
          <a:xfrm>
            <a:off x="4832157" y="4186349"/>
            <a:ext cx="2733382" cy="462096"/>
          </a:xfrm>
          <a:prstGeom prst="rect">
            <a:avLst/>
          </a:prstGeom>
        </p:spPr>
        <p:txBody>
          <a:bodyPr lIns="0" tIns="147600" rIns="183600" bIns="147600" anchor="t" anchorCtr="0">
            <a:noAutofit/>
          </a:bodyPr>
          <a:lstStyle>
            <a:lvl1pPr marL="0" indent="0" algn="l">
              <a:buNone/>
              <a:defRPr sz="2000">
                <a:solidFill>
                  <a:srgbClr val="0078D4"/>
                </a:solidFill>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t>Step four</a:t>
            </a:r>
          </a:p>
        </p:txBody>
      </p:sp>
      <p:sp>
        <p:nvSpPr>
          <p:cNvPr id="26" name="Text Placeholder 34">
            <a:extLst>
              <a:ext uri="{FF2B5EF4-FFF2-40B4-BE49-F238E27FC236}">
                <a16:creationId xmlns:a16="http://schemas.microsoft.com/office/drawing/2014/main" id="{B8340A46-EC15-48DE-AE0A-9844A95D44BC}"/>
              </a:ext>
            </a:extLst>
          </p:cNvPr>
          <p:cNvSpPr>
            <a:spLocks noGrp="1"/>
          </p:cNvSpPr>
          <p:nvPr>
            <p:ph type="body" sz="quarter" idx="25" hasCustomPrompt="1"/>
          </p:nvPr>
        </p:nvSpPr>
        <p:spPr>
          <a:xfrm>
            <a:off x="4832157" y="4655691"/>
            <a:ext cx="2733382" cy="540021"/>
          </a:xfrm>
          <a:prstGeom prst="rect">
            <a:avLst/>
          </a:prstGeom>
        </p:spPr>
        <p:txBody>
          <a:bodyPr lIns="0" tIns="0" rIns="183600" bIns="147600" anchor="t" anchorCtr="0">
            <a:noAutofit/>
          </a:bodyPr>
          <a:lstStyle>
            <a:lvl1pPr marL="0" marR="0" indent="0" algn="l" defTabSz="914411" rtl="0" eaLnBrk="1" fontAlgn="auto" latinLnBrk="0" hangingPunct="1">
              <a:lnSpc>
                <a:spcPct val="100000"/>
              </a:lnSpc>
              <a:spcBef>
                <a:spcPts val="0"/>
              </a:spcBef>
              <a:spcAft>
                <a:spcPts val="0"/>
              </a:spcAft>
              <a:buClrTx/>
              <a:buSzTx/>
              <a:buFontTx/>
              <a:buNone/>
              <a:tabLst/>
              <a:defRPr sz="1600">
                <a:solidFill>
                  <a:schemeClr val="tx1"/>
                </a:solidFill>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marL="0" marR="0" lvl="0" indent="0" algn="l" defTabSz="914411"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Lorem ipsum dolor sit </a:t>
            </a:r>
            <a:r>
              <a:rPr kumimoji="0" lang="en-US" sz="1600" b="0" i="0" u="none" strike="noStrike" kern="1200" cap="none" spc="0" normalizeH="0" baseline="0" noProof="0" err="1">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amet</a:t>
            </a: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consectetur</a:t>
            </a: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adipiscing</a:t>
            </a: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elit</a:t>
            </a: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 </a:t>
            </a:r>
          </a:p>
        </p:txBody>
      </p:sp>
      <p:sp>
        <p:nvSpPr>
          <p:cNvPr id="30" name="Oval 29" descr="Main Title circle">
            <a:extLst>
              <a:ext uri="{FF2B5EF4-FFF2-40B4-BE49-F238E27FC236}">
                <a16:creationId xmlns:a16="http://schemas.microsoft.com/office/drawing/2014/main" id="{9FF63E39-2622-4B24-A224-26EF664DCABA}"/>
              </a:ext>
            </a:extLst>
          </p:cNvPr>
          <p:cNvSpPr/>
          <p:nvPr userDrawn="1"/>
        </p:nvSpPr>
        <p:spPr bwMode="auto">
          <a:xfrm>
            <a:off x="585217" y="1627633"/>
            <a:ext cx="3768919" cy="376891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none" lIns="146302" tIns="640071" rIns="146302" bIns="146302" numCol="1" spcCol="0" rtlCol="0" fromWordArt="0" anchor="t" anchorCtr="0" forceAA="0" compatLnSpc="1">
            <a:prstTxWarp prst="textNoShape">
              <a:avLst/>
            </a:prstTxWarp>
            <a:noAutofit/>
          </a:bodyPr>
          <a:lstStyle/>
          <a:p>
            <a:pPr algn="ctr" defTabSz="932483" fontAlgn="base">
              <a:spcBef>
                <a:spcPct val="0"/>
              </a:spcBef>
              <a:spcAft>
                <a:spcPct val="0"/>
              </a:spcAft>
            </a:pPr>
            <a:endParaRPr lang="es-DO" sz="2000">
              <a:gradFill>
                <a:gsLst>
                  <a:gs pos="0">
                    <a:srgbClr val="FFFFFF"/>
                  </a:gs>
                  <a:gs pos="100000">
                    <a:srgbClr val="FFFFFF"/>
                  </a:gs>
                </a:gsLst>
                <a:lin ang="5400000" scaled="0"/>
              </a:gradFill>
              <a:latin typeface="+mn-lt"/>
              <a:ea typeface="Segoe UI" pitchFamily="34" charset="0"/>
              <a:cs typeface="Segoe UI Semilight" panose="020B0402040204020203" pitchFamily="34" charset="0"/>
            </a:endParaRPr>
          </a:p>
        </p:txBody>
      </p:sp>
      <p:sp>
        <p:nvSpPr>
          <p:cNvPr id="7" name="Text Placeholder 6"/>
          <p:cNvSpPr>
            <a:spLocks noGrp="1"/>
          </p:cNvSpPr>
          <p:nvPr>
            <p:ph type="body" sz="quarter" idx="26" hasCustomPrompt="1"/>
          </p:nvPr>
        </p:nvSpPr>
        <p:spPr>
          <a:xfrm>
            <a:off x="585217" y="3123867"/>
            <a:ext cx="3768919" cy="492443"/>
          </a:xfrm>
          <a:prstGeom prst="rect">
            <a:avLst/>
          </a:prstGeom>
        </p:spPr>
        <p:txBody>
          <a:bodyPr anchor="ctr"/>
          <a:lstStyle>
            <a:lvl1pPr marL="0" indent="0" algn="ctr">
              <a:buNone/>
              <a:defRPr sz="3200" baseline="0">
                <a:solidFill>
                  <a:schemeClr val="bg1"/>
                </a:solidFill>
                <a:latin typeface="Segoe UI Semilight" panose="020B0402040204020203" pitchFamily="34" charset="0"/>
                <a:cs typeface="Segoe UI Semilight" panose="020B0402040204020203" pitchFamily="34" charset="0"/>
              </a:defRPr>
            </a:lvl1pPr>
            <a:lvl2pPr>
              <a:defRPr sz="3200">
                <a:latin typeface="Segoe UI Semilight" panose="020B0402040204020203" pitchFamily="34" charset="0"/>
                <a:cs typeface="Segoe UI Semilight" panose="020B0402040204020203" pitchFamily="34" charset="0"/>
              </a:defRPr>
            </a:lvl2pPr>
            <a:lvl3pPr>
              <a:defRPr sz="3200">
                <a:latin typeface="Segoe UI Semilight" panose="020B0402040204020203" pitchFamily="34" charset="0"/>
                <a:cs typeface="Segoe UI Semilight" panose="020B0402040204020203" pitchFamily="34" charset="0"/>
              </a:defRPr>
            </a:lvl3pPr>
            <a:lvl4pPr>
              <a:defRPr sz="3200">
                <a:latin typeface="Segoe UI Semilight" panose="020B0402040204020203" pitchFamily="34" charset="0"/>
                <a:cs typeface="Segoe UI Semilight" panose="020B0402040204020203" pitchFamily="34" charset="0"/>
              </a:defRPr>
            </a:lvl4pPr>
            <a:lvl5pPr>
              <a:defRPr sz="3200">
                <a:latin typeface="Segoe UI Semilight" panose="020B0402040204020203" pitchFamily="34" charset="0"/>
                <a:cs typeface="Segoe UI Semilight" panose="020B0402040204020203" pitchFamily="34" charset="0"/>
              </a:defRPr>
            </a:lvl5pPr>
          </a:lstStyle>
          <a:p>
            <a:pPr lvl="0"/>
            <a:r>
              <a:rPr lang="en-US"/>
              <a:t>Microsoft offering</a:t>
            </a:r>
          </a:p>
        </p:txBody>
      </p:sp>
      <p:sp>
        <p:nvSpPr>
          <p:cNvPr id="33" name="Text Placeholder 6"/>
          <p:cNvSpPr>
            <a:spLocks noGrp="1"/>
          </p:cNvSpPr>
          <p:nvPr>
            <p:ph type="body" sz="quarter" idx="27" hasCustomPrompt="1"/>
          </p:nvPr>
        </p:nvSpPr>
        <p:spPr>
          <a:xfrm>
            <a:off x="699247" y="3631283"/>
            <a:ext cx="3483140" cy="425537"/>
          </a:xfrm>
          <a:prstGeom prst="rect">
            <a:avLst/>
          </a:prstGeom>
        </p:spPr>
        <p:txBody>
          <a:bodyPr anchor="ctr"/>
          <a:lstStyle>
            <a:lvl1pPr marL="0" indent="0" algn="ctr">
              <a:buNone/>
              <a:defRPr sz="2000" baseline="0">
                <a:solidFill>
                  <a:schemeClr val="bg1"/>
                </a:solidFill>
                <a:latin typeface="+mn-lt"/>
                <a:cs typeface="Segoe UI Semilight" panose="020B0402040204020203" pitchFamily="34" charset="0"/>
              </a:defRPr>
            </a:lvl1pPr>
            <a:lvl2pPr>
              <a:defRPr sz="3200">
                <a:latin typeface="Segoe UI Semilight" panose="020B0402040204020203" pitchFamily="34" charset="0"/>
                <a:cs typeface="Segoe UI Semilight" panose="020B0402040204020203" pitchFamily="34" charset="0"/>
              </a:defRPr>
            </a:lvl2pPr>
            <a:lvl3pPr>
              <a:defRPr sz="3200">
                <a:latin typeface="Segoe UI Semilight" panose="020B0402040204020203" pitchFamily="34" charset="0"/>
                <a:cs typeface="Segoe UI Semilight" panose="020B0402040204020203" pitchFamily="34" charset="0"/>
              </a:defRPr>
            </a:lvl3pPr>
            <a:lvl4pPr>
              <a:defRPr sz="3200">
                <a:latin typeface="Segoe UI Semilight" panose="020B0402040204020203" pitchFamily="34" charset="0"/>
                <a:cs typeface="Segoe UI Semilight" panose="020B0402040204020203" pitchFamily="34" charset="0"/>
              </a:defRPr>
            </a:lvl4pPr>
            <a:lvl5pPr>
              <a:defRPr sz="3200">
                <a:latin typeface="Segoe UI Semilight" panose="020B0402040204020203" pitchFamily="34" charset="0"/>
                <a:cs typeface="Segoe UI Semilight" panose="020B0402040204020203" pitchFamily="34" charset="0"/>
              </a:defRPr>
            </a:lvl5pPr>
          </a:lstStyle>
          <a:p>
            <a:pPr lvl="0"/>
            <a:r>
              <a:rPr lang="en-US"/>
              <a:t>Short description of offering</a:t>
            </a:r>
          </a:p>
        </p:txBody>
      </p:sp>
      <p:sp>
        <p:nvSpPr>
          <p:cNvPr id="18" name="Picture Placeholder 17"/>
          <p:cNvSpPr>
            <a:spLocks noGrp="1"/>
          </p:cNvSpPr>
          <p:nvPr>
            <p:ph type="pic" sz="quarter" idx="28" hasCustomPrompt="1"/>
          </p:nvPr>
        </p:nvSpPr>
        <p:spPr>
          <a:xfrm>
            <a:off x="7921752" y="-1"/>
            <a:ext cx="4270248" cy="6858001"/>
          </a:xfrm>
          <a:prstGeom prst="rect">
            <a:avLst/>
          </a:prstGeom>
        </p:spPr>
        <p:txBody>
          <a:bodyPr/>
          <a:lstStyle>
            <a:lvl1pPr marL="0" indent="0">
              <a:buNone/>
              <a:defRPr/>
            </a:lvl1pPr>
          </a:lstStyle>
          <a:p>
            <a:r>
              <a:rPr lang="en-US"/>
              <a:t>Tap to insert photo or illustration</a:t>
            </a:r>
          </a:p>
        </p:txBody>
      </p:sp>
    </p:spTree>
    <p:extLst>
      <p:ext uri="{BB962C8B-B14F-4D97-AF65-F5344CB8AC3E}">
        <p14:creationId xmlns:p14="http://schemas.microsoft.com/office/powerpoint/2010/main" val="4171973404"/>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Roadmap 2">
    <p:spTree>
      <p:nvGrpSpPr>
        <p:cNvPr id="1" name=""/>
        <p:cNvGrpSpPr/>
        <p:nvPr/>
      </p:nvGrpSpPr>
      <p:grpSpPr>
        <a:xfrm>
          <a:off x="0" y="0"/>
          <a:ext cx="0" cy="0"/>
          <a:chOff x="0" y="0"/>
          <a:chExt cx="0" cy="0"/>
        </a:xfrm>
      </p:grpSpPr>
      <p:sp>
        <p:nvSpPr>
          <p:cNvPr id="5" name="Rectangle 4" descr="grey background">
            <a:extLst>
              <a:ext uri="{FF2B5EF4-FFF2-40B4-BE49-F238E27FC236}">
                <a16:creationId xmlns:a16="http://schemas.microsoft.com/office/drawing/2014/main" id="{88DD5009-758E-4185-83BE-10E4C3B13A37}"/>
              </a:ext>
            </a:extLst>
          </p:cNvPr>
          <p:cNvSpPr/>
          <p:nvPr userDrawn="1"/>
        </p:nvSpPr>
        <p:spPr bwMode="auto">
          <a:xfrm>
            <a:off x="588263" y="1434370"/>
            <a:ext cx="11025188" cy="4834668"/>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78" tIns="146302" rIns="182878" bIns="146302" numCol="1" spcCol="0" rtlCol="0" fromWordArt="0" anchor="t" anchorCtr="0" forceAA="0" compatLnSpc="1">
            <a:prstTxWarp prst="textNoShape">
              <a:avLst/>
            </a:prstTxWarp>
            <a:noAutofit/>
          </a:bodyPr>
          <a:lstStyle/>
          <a:p>
            <a:pPr algn="l" defTabSz="932483"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DA7739C0-DA9C-4BAD-987E-637711AC690D}"/>
              </a:ext>
            </a:extLst>
          </p:cNvPr>
          <p:cNvSpPr/>
          <p:nvPr userDrawn="1"/>
        </p:nvSpPr>
        <p:spPr bwMode="auto">
          <a:xfrm>
            <a:off x="6096001" y="1638868"/>
            <a:ext cx="5324475" cy="4457133"/>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78" tIns="146302" rIns="182878" bIns="146302" numCol="1" spcCol="0" rtlCol="0" fromWordArt="0" anchor="t" anchorCtr="0" forceAA="0" compatLnSpc="1">
            <a:prstTxWarp prst="textNoShape">
              <a:avLst/>
            </a:prstTxWarp>
            <a:noAutofit/>
          </a:bodyPr>
          <a:lstStyle/>
          <a:p>
            <a:pPr algn="l" defTabSz="932483" fontAlgn="base">
              <a:spcBef>
                <a:spcPct val="0"/>
              </a:spcBef>
              <a:spcAft>
                <a:spcPct val="0"/>
              </a:spcAft>
            </a:pPr>
            <a:endParaRPr lang="en-US" sz="1600">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10" name="Title 16"/>
          <p:cNvSpPr>
            <a:spLocks noGrp="1"/>
          </p:cNvSpPr>
          <p:nvPr>
            <p:ph type="title" hasCustomPrompt="1"/>
          </p:nvPr>
        </p:nvSpPr>
        <p:spPr>
          <a:xfrm>
            <a:off x="588263" y="406400"/>
            <a:ext cx="10972800" cy="548640"/>
          </a:xfrm>
          <a:prstGeom prst="rect">
            <a:avLst/>
          </a:prstGeom>
        </p:spPr>
        <p:txBody>
          <a:bodyPr/>
          <a:lstStyle>
            <a:lvl1pPr>
              <a:defRPr/>
            </a:lvl1pPr>
          </a:lstStyle>
          <a:p>
            <a:r>
              <a:rPr lang="en-US"/>
              <a:t>Phase one</a:t>
            </a:r>
          </a:p>
        </p:txBody>
      </p:sp>
      <p:sp>
        <p:nvSpPr>
          <p:cNvPr id="11" name="Text Placeholder 34">
            <a:extLst>
              <a:ext uri="{FF2B5EF4-FFF2-40B4-BE49-F238E27FC236}">
                <a16:creationId xmlns:a16="http://schemas.microsoft.com/office/drawing/2014/main" id="{D7848528-AD14-4919-9C54-2A7EFE4F260E}"/>
              </a:ext>
            </a:extLst>
          </p:cNvPr>
          <p:cNvSpPr>
            <a:spLocks noGrp="1"/>
          </p:cNvSpPr>
          <p:nvPr>
            <p:ph type="body" sz="quarter" idx="25" hasCustomPrompt="1"/>
          </p:nvPr>
        </p:nvSpPr>
        <p:spPr>
          <a:xfrm>
            <a:off x="6091521" y="2147418"/>
            <a:ext cx="5328953" cy="3948582"/>
          </a:xfrm>
          <a:prstGeom prst="rect">
            <a:avLst/>
          </a:prstGeom>
        </p:spPr>
        <p:txBody>
          <a:bodyPr lIns="183600" tIns="146304" rIns="183600" bIns="147600" anchor="t" anchorCtr="0">
            <a:noAutofit/>
          </a:bodyPr>
          <a:lstStyle>
            <a:lvl1pPr marL="336213" indent="-336213" algn="l" defTabSz="914289" fontAlgn="base">
              <a:spcBef>
                <a:spcPct val="0"/>
              </a:spcBef>
              <a:spcAft>
                <a:spcPct val="0"/>
              </a:spcAft>
              <a:buFont typeface="Arial" panose="020B0604020202020204" pitchFamily="34" charset="0"/>
              <a:buChar char="•"/>
              <a:defRPr sz="1600">
                <a:solidFill>
                  <a:schemeClr val="bg1"/>
                </a:solidFill>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marL="342900" indent="-342900" defTabSz="932472" fontAlgn="base">
              <a:spcBef>
                <a:spcPct val="0"/>
              </a:spcBef>
              <a:spcAft>
                <a:spcPct val="0"/>
              </a:spcAft>
              <a:buFont typeface="Arial" panose="020B0604020202020204" pitchFamily="34" charset="0"/>
              <a:buChar char="•"/>
            </a:pPr>
            <a:r>
              <a:rPr lang="en-US" sz="1600">
                <a:solidFill>
                  <a:srgbClr val="FFFFFF"/>
                </a:solidFill>
                <a:latin typeface="Segoe UI" panose="020B0502040204020203" pitchFamily="34" charset="0"/>
                <a:cs typeface="Segoe UI" panose="020B0502040204020203" pitchFamily="34" charset="0"/>
              </a:rPr>
              <a:t>Lorem ipsum dolor sit </a:t>
            </a:r>
            <a:r>
              <a:rPr lang="en-US" sz="1600" err="1">
                <a:solidFill>
                  <a:srgbClr val="FFFFFF"/>
                </a:solidFill>
                <a:latin typeface="Segoe UI" panose="020B0502040204020203" pitchFamily="34" charset="0"/>
                <a:cs typeface="Segoe UI" panose="020B0502040204020203" pitchFamily="34" charset="0"/>
              </a:rPr>
              <a:t>amet</a:t>
            </a:r>
            <a:r>
              <a:rPr lang="en-US" sz="1600">
                <a:solidFill>
                  <a:srgbClr val="FFFFFF"/>
                </a:solidFill>
                <a:latin typeface="Segoe UI" panose="020B0502040204020203" pitchFamily="34" charset="0"/>
                <a:cs typeface="Segoe UI" panose="020B0502040204020203" pitchFamily="34" charset="0"/>
              </a:rPr>
              <a:t>, </a:t>
            </a:r>
            <a:r>
              <a:rPr lang="en-US" sz="1600" err="1">
                <a:solidFill>
                  <a:srgbClr val="FFFFFF"/>
                </a:solidFill>
                <a:latin typeface="Segoe UI" panose="020B0502040204020203" pitchFamily="34" charset="0"/>
                <a:cs typeface="Segoe UI" panose="020B0502040204020203" pitchFamily="34" charset="0"/>
              </a:rPr>
              <a:t>consectetur</a:t>
            </a:r>
            <a:r>
              <a:rPr lang="en-US" sz="1600">
                <a:solidFill>
                  <a:srgbClr val="FFFFFF"/>
                </a:solidFill>
                <a:latin typeface="Segoe UI" panose="020B0502040204020203" pitchFamily="34" charset="0"/>
                <a:cs typeface="Segoe UI" panose="020B0502040204020203" pitchFamily="34" charset="0"/>
              </a:rPr>
              <a:t> </a:t>
            </a:r>
            <a:r>
              <a:rPr lang="en-US" sz="1600" err="1">
                <a:solidFill>
                  <a:srgbClr val="FFFFFF"/>
                </a:solidFill>
                <a:latin typeface="Segoe UI" panose="020B0502040204020203" pitchFamily="34" charset="0"/>
                <a:cs typeface="Segoe UI" panose="020B0502040204020203" pitchFamily="34" charset="0"/>
              </a:rPr>
              <a:t>adipiscing</a:t>
            </a:r>
            <a:r>
              <a:rPr lang="en-US" sz="1600">
                <a:solidFill>
                  <a:srgbClr val="FFFFFF"/>
                </a:solidFill>
                <a:latin typeface="Segoe UI" panose="020B0502040204020203" pitchFamily="34" charset="0"/>
                <a:cs typeface="Segoe UI" panose="020B0502040204020203" pitchFamily="34" charset="0"/>
              </a:rPr>
              <a:t> </a:t>
            </a:r>
            <a:r>
              <a:rPr lang="en-US" sz="1600" err="1">
                <a:solidFill>
                  <a:srgbClr val="FFFFFF"/>
                </a:solidFill>
                <a:latin typeface="Segoe UI" panose="020B0502040204020203" pitchFamily="34" charset="0"/>
                <a:cs typeface="Segoe UI" panose="020B0502040204020203" pitchFamily="34" charset="0"/>
              </a:rPr>
              <a:t>elit</a:t>
            </a:r>
            <a:r>
              <a:rPr lang="en-US" sz="1600">
                <a:solidFill>
                  <a:srgbClr val="FFFFFF"/>
                </a:solidFill>
                <a:latin typeface="Segoe UI" panose="020B0502040204020203" pitchFamily="34" charset="0"/>
                <a:cs typeface="Segoe UI" panose="020B0502040204020203" pitchFamily="34" charset="0"/>
              </a:rPr>
              <a:t>. In </a:t>
            </a:r>
            <a:r>
              <a:rPr lang="en-US" sz="1600" err="1">
                <a:solidFill>
                  <a:srgbClr val="FFFFFF"/>
                </a:solidFill>
                <a:latin typeface="Segoe UI" panose="020B0502040204020203" pitchFamily="34" charset="0"/>
                <a:cs typeface="Segoe UI" panose="020B0502040204020203" pitchFamily="34" charset="0"/>
              </a:rPr>
              <a:t>rhoncus</a:t>
            </a:r>
            <a:r>
              <a:rPr lang="en-US" sz="1600">
                <a:solidFill>
                  <a:srgbClr val="FFFFFF"/>
                </a:solidFill>
                <a:latin typeface="Segoe UI" panose="020B0502040204020203" pitchFamily="34" charset="0"/>
                <a:cs typeface="Segoe UI" panose="020B0502040204020203" pitchFamily="34" charset="0"/>
              </a:rPr>
              <a:t> </a:t>
            </a:r>
            <a:r>
              <a:rPr lang="en-US" sz="1600" err="1">
                <a:solidFill>
                  <a:srgbClr val="FFFFFF"/>
                </a:solidFill>
                <a:latin typeface="Segoe UI" panose="020B0502040204020203" pitchFamily="34" charset="0"/>
                <a:cs typeface="Segoe UI" panose="020B0502040204020203" pitchFamily="34" charset="0"/>
              </a:rPr>
              <a:t>lacus</a:t>
            </a:r>
            <a:r>
              <a:rPr lang="en-US" sz="1600">
                <a:solidFill>
                  <a:srgbClr val="FFFFFF"/>
                </a:solidFill>
                <a:latin typeface="Segoe UI" panose="020B0502040204020203" pitchFamily="34" charset="0"/>
                <a:cs typeface="Segoe UI" panose="020B0502040204020203" pitchFamily="34" charset="0"/>
              </a:rPr>
              <a:t> </a:t>
            </a:r>
            <a:r>
              <a:rPr lang="en-US" sz="1600" err="1">
                <a:solidFill>
                  <a:srgbClr val="FFFFFF"/>
                </a:solidFill>
                <a:latin typeface="Segoe UI" panose="020B0502040204020203" pitchFamily="34" charset="0"/>
                <a:cs typeface="Segoe UI" panose="020B0502040204020203" pitchFamily="34" charset="0"/>
              </a:rPr>
              <a:t>tortor</a:t>
            </a:r>
            <a:r>
              <a:rPr lang="en-US" sz="1600">
                <a:solidFill>
                  <a:srgbClr val="FFFFFF"/>
                </a:solidFill>
                <a:latin typeface="Segoe UI" panose="020B0502040204020203" pitchFamily="34" charset="0"/>
                <a:cs typeface="Segoe UI" panose="020B0502040204020203" pitchFamily="34" charset="0"/>
              </a:rPr>
              <a:t>, vel </a:t>
            </a:r>
            <a:r>
              <a:rPr lang="en-US" sz="1600" err="1">
                <a:solidFill>
                  <a:srgbClr val="FFFFFF"/>
                </a:solidFill>
                <a:latin typeface="Segoe UI" panose="020B0502040204020203" pitchFamily="34" charset="0"/>
                <a:cs typeface="Segoe UI" panose="020B0502040204020203" pitchFamily="34" charset="0"/>
              </a:rPr>
              <a:t>facilisis</a:t>
            </a:r>
            <a:r>
              <a:rPr lang="en-US" sz="1600">
                <a:solidFill>
                  <a:srgbClr val="FFFFFF"/>
                </a:solidFill>
                <a:latin typeface="Segoe UI" panose="020B0502040204020203" pitchFamily="34" charset="0"/>
                <a:cs typeface="Segoe UI" panose="020B0502040204020203" pitchFamily="34" charset="0"/>
              </a:rPr>
              <a:t> </a:t>
            </a:r>
            <a:r>
              <a:rPr lang="en-US" sz="1600" err="1">
                <a:solidFill>
                  <a:srgbClr val="FFFFFF"/>
                </a:solidFill>
                <a:latin typeface="Segoe UI" panose="020B0502040204020203" pitchFamily="34" charset="0"/>
                <a:cs typeface="Segoe UI" panose="020B0502040204020203" pitchFamily="34" charset="0"/>
              </a:rPr>
              <a:t>enim</a:t>
            </a:r>
            <a:r>
              <a:rPr lang="en-US" sz="1600">
                <a:solidFill>
                  <a:srgbClr val="FFFFFF"/>
                </a:solidFill>
                <a:latin typeface="Segoe UI" panose="020B0502040204020203" pitchFamily="34" charset="0"/>
                <a:cs typeface="Segoe UI" panose="020B0502040204020203" pitchFamily="34" charset="0"/>
              </a:rPr>
              <a:t> </a:t>
            </a:r>
            <a:r>
              <a:rPr lang="en-US" sz="1600" err="1">
                <a:solidFill>
                  <a:srgbClr val="FFFFFF"/>
                </a:solidFill>
                <a:latin typeface="Segoe UI" panose="020B0502040204020203" pitchFamily="34" charset="0"/>
                <a:cs typeface="Segoe UI" panose="020B0502040204020203" pitchFamily="34" charset="0"/>
              </a:rPr>
              <a:t>ornare</a:t>
            </a:r>
            <a:r>
              <a:rPr lang="en-US" sz="1600">
                <a:solidFill>
                  <a:srgbClr val="FFFFFF"/>
                </a:solidFill>
                <a:latin typeface="Segoe UI" panose="020B0502040204020203" pitchFamily="34" charset="0"/>
                <a:cs typeface="Segoe UI" panose="020B0502040204020203" pitchFamily="34" charset="0"/>
              </a:rPr>
              <a:t> </a:t>
            </a:r>
            <a:r>
              <a:rPr lang="en-US" sz="1600" err="1">
                <a:solidFill>
                  <a:srgbClr val="FFFFFF"/>
                </a:solidFill>
                <a:latin typeface="Segoe UI" panose="020B0502040204020203" pitchFamily="34" charset="0"/>
                <a:cs typeface="Segoe UI" panose="020B0502040204020203" pitchFamily="34" charset="0"/>
              </a:rPr>
              <a:t>euismod</a:t>
            </a:r>
            <a:r>
              <a:rPr lang="en-US" sz="1600">
                <a:solidFill>
                  <a:srgbClr val="FFFFFF"/>
                </a:solidFill>
                <a:latin typeface="Segoe UI" panose="020B0502040204020203" pitchFamily="34" charset="0"/>
                <a:cs typeface="Segoe UI" panose="020B0502040204020203" pitchFamily="34" charset="0"/>
              </a:rPr>
              <a:t>. </a:t>
            </a:r>
          </a:p>
          <a:p>
            <a:pPr marL="342900" indent="-342900" defTabSz="932472" fontAlgn="base">
              <a:spcBef>
                <a:spcPct val="0"/>
              </a:spcBef>
              <a:spcAft>
                <a:spcPct val="0"/>
              </a:spcAft>
              <a:buFont typeface="Arial" panose="020B0604020202020204" pitchFamily="34" charset="0"/>
              <a:buChar char="•"/>
            </a:pPr>
            <a:r>
              <a:rPr lang="en-US" sz="1600">
                <a:solidFill>
                  <a:srgbClr val="FFFFFF"/>
                </a:solidFill>
                <a:latin typeface="Segoe UI" panose="020B0502040204020203" pitchFamily="34" charset="0"/>
                <a:cs typeface="Segoe UI" panose="020B0502040204020203" pitchFamily="34" charset="0"/>
              </a:rPr>
              <a:t>Lorem ipsum dolor sit </a:t>
            </a:r>
            <a:r>
              <a:rPr lang="en-US" sz="1600" err="1">
                <a:solidFill>
                  <a:srgbClr val="FFFFFF"/>
                </a:solidFill>
                <a:latin typeface="Segoe UI" panose="020B0502040204020203" pitchFamily="34" charset="0"/>
                <a:cs typeface="Segoe UI" panose="020B0502040204020203" pitchFamily="34" charset="0"/>
              </a:rPr>
              <a:t>amet</a:t>
            </a:r>
            <a:r>
              <a:rPr lang="en-US" sz="1600">
                <a:solidFill>
                  <a:srgbClr val="FFFFFF"/>
                </a:solidFill>
                <a:latin typeface="Segoe UI" panose="020B0502040204020203" pitchFamily="34" charset="0"/>
                <a:cs typeface="Segoe UI" panose="020B0502040204020203" pitchFamily="34" charset="0"/>
              </a:rPr>
              <a:t>, </a:t>
            </a:r>
            <a:r>
              <a:rPr lang="en-US" sz="1600" err="1">
                <a:solidFill>
                  <a:srgbClr val="FFFFFF"/>
                </a:solidFill>
                <a:latin typeface="Segoe UI" panose="020B0502040204020203" pitchFamily="34" charset="0"/>
                <a:cs typeface="Segoe UI" panose="020B0502040204020203" pitchFamily="34" charset="0"/>
              </a:rPr>
              <a:t>consectetur</a:t>
            </a:r>
            <a:r>
              <a:rPr lang="en-US" sz="1600">
                <a:solidFill>
                  <a:srgbClr val="FFFFFF"/>
                </a:solidFill>
                <a:latin typeface="Segoe UI" panose="020B0502040204020203" pitchFamily="34" charset="0"/>
                <a:cs typeface="Segoe UI" panose="020B0502040204020203" pitchFamily="34" charset="0"/>
              </a:rPr>
              <a:t> </a:t>
            </a:r>
            <a:r>
              <a:rPr lang="en-US" sz="1600" err="1">
                <a:solidFill>
                  <a:srgbClr val="FFFFFF"/>
                </a:solidFill>
                <a:latin typeface="Segoe UI" panose="020B0502040204020203" pitchFamily="34" charset="0"/>
                <a:cs typeface="Segoe UI" panose="020B0502040204020203" pitchFamily="34" charset="0"/>
              </a:rPr>
              <a:t>adipiscing</a:t>
            </a:r>
            <a:r>
              <a:rPr lang="en-US" sz="1600">
                <a:solidFill>
                  <a:srgbClr val="FFFFFF"/>
                </a:solidFill>
                <a:latin typeface="Segoe UI" panose="020B0502040204020203" pitchFamily="34" charset="0"/>
                <a:cs typeface="Segoe UI" panose="020B0502040204020203" pitchFamily="34" charset="0"/>
              </a:rPr>
              <a:t> </a:t>
            </a:r>
            <a:r>
              <a:rPr lang="en-US" sz="1600" err="1">
                <a:solidFill>
                  <a:srgbClr val="FFFFFF"/>
                </a:solidFill>
                <a:latin typeface="Segoe UI" panose="020B0502040204020203" pitchFamily="34" charset="0"/>
                <a:cs typeface="Segoe UI" panose="020B0502040204020203" pitchFamily="34" charset="0"/>
              </a:rPr>
              <a:t>elit</a:t>
            </a:r>
            <a:r>
              <a:rPr lang="en-US" sz="1600">
                <a:solidFill>
                  <a:srgbClr val="FFFFFF"/>
                </a:solidFill>
                <a:latin typeface="Segoe UI" panose="020B0502040204020203" pitchFamily="34" charset="0"/>
                <a:cs typeface="Segoe UI" panose="020B0502040204020203" pitchFamily="34" charset="0"/>
              </a:rPr>
              <a:t>. In </a:t>
            </a:r>
            <a:r>
              <a:rPr lang="en-US" sz="1600" err="1">
                <a:solidFill>
                  <a:srgbClr val="FFFFFF"/>
                </a:solidFill>
                <a:latin typeface="Segoe UI" panose="020B0502040204020203" pitchFamily="34" charset="0"/>
                <a:cs typeface="Segoe UI" panose="020B0502040204020203" pitchFamily="34" charset="0"/>
              </a:rPr>
              <a:t>rhoncus</a:t>
            </a:r>
            <a:r>
              <a:rPr lang="en-US" sz="1600">
                <a:solidFill>
                  <a:srgbClr val="FFFFFF"/>
                </a:solidFill>
                <a:latin typeface="Segoe UI" panose="020B0502040204020203" pitchFamily="34" charset="0"/>
                <a:cs typeface="Segoe UI" panose="020B0502040204020203" pitchFamily="34" charset="0"/>
              </a:rPr>
              <a:t> </a:t>
            </a:r>
            <a:r>
              <a:rPr lang="en-US" sz="1600" err="1">
                <a:solidFill>
                  <a:srgbClr val="FFFFFF"/>
                </a:solidFill>
                <a:latin typeface="Segoe UI" panose="020B0502040204020203" pitchFamily="34" charset="0"/>
                <a:cs typeface="Segoe UI" panose="020B0502040204020203" pitchFamily="34" charset="0"/>
              </a:rPr>
              <a:t>lacus</a:t>
            </a:r>
            <a:r>
              <a:rPr lang="en-US" sz="1600">
                <a:solidFill>
                  <a:srgbClr val="FFFFFF"/>
                </a:solidFill>
                <a:latin typeface="Segoe UI" panose="020B0502040204020203" pitchFamily="34" charset="0"/>
                <a:cs typeface="Segoe UI" panose="020B0502040204020203" pitchFamily="34" charset="0"/>
              </a:rPr>
              <a:t> </a:t>
            </a:r>
            <a:r>
              <a:rPr lang="en-US" sz="1600" err="1">
                <a:solidFill>
                  <a:srgbClr val="FFFFFF"/>
                </a:solidFill>
                <a:latin typeface="Segoe UI" panose="020B0502040204020203" pitchFamily="34" charset="0"/>
                <a:cs typeface="Segoe UI" panose="020B0502040204020203" pitchFamily="34" charset="0"/>
              </a:rPr>
              <a:t>tortor</a:t>
            </a:r>
            <a:r>
              <a:rPr lang="en-US" sz="1600">
                <a:solidFill>
                  <a:srgbClr val="FFFFFF"/>
                </a:solidFill>
                <a:latin typeface="Segoe UI" panose="020B0502040204020203" pitchFamily="34" charset="0"/>
                <a:cs typeface="Segoe UI" panose="020B0502040204020203" pitchFamily="34" charset="0"/>
              </a:rPr>
              <a:t>, vel </a:t>
            </a:r>
            <a:r>
              <a:rPr lang="en-US" sz="1600" err="1">
                <a:solidFill>
                  <a:srgbClr val="FFFFFF"/>
                </a:solidFill>
                <a:latin typeface="Segoe UI" panose="020B0502040204020203" pitchFamily="34" charset="0"/>
                <a:cs typeface="Segoe UI" panose="020B0502040204020203" pitchFamily="34" charset="0"/>
              </a:rPr>
              <a:t>facilisis</a:t>
            </a:r>
            <a:r>
              <a:rPr lang="en-US" sz="1600">
                <a:solidFill>
                  <a:srgbClr val="FFFFFF"/>
                </a:solidFill>
                <a:latin typeface="Segoe UI" panose="020B0502040204020203" pitchFamily="34" charset="0"/>
                <a:cs typeface="Segoe UI" panose="020B0502040204020203" pitchFamily="34" charset="0"/>
              </a:rPr>
              <a:t> </a:t>
            </a:r>
            <a:r>
              <a:rPr lang="en-US" sz="1600" err="1">
                <a:solidFill>
                  <a:srgbClr val="FFFFFF"/>
                </a:solidFill>
                <a:latin typeface="Segoe UI" panose="020B0502040204020203" pitchFamily="34" charset="0"/>
                <a:cs typeface="Segoe UI" panose="020B0502040204020203" pitchFamily="34" charset="0"/>
              </a:rPr>
              <a:t>enim</a:t>
            </a:r>
            <a:r>
              <a:rPr lang="en-US" sz="1600">
                <a:solidFill>
                  <a:srgbClr val="FFFFFF"/>
                </a:solidFill>
                <a:latin typeface="Segoe UI" panose="020B0502040204020203" pitchFamily="34" charset="0"/>
                <a:cs typeface="Segoe UI" panose="020B0502040204020203" pitchFamily="34" charset="0"/>
              </a:rPr>
              <a:t> </a:t>
            </a:r>
            <a:r>
              <a:rPr lang="en-US" sz="1600" err="1">
                <a:solidFill>
                  <a:srgbClr val="FFFFFF"/>
                </a:solidFill>
                <a:latin typeface="Segoe UI" panose="020B0502040204020203" pitchFamily="34" charset="0"/>
                <a:cs typeface="Segoe UI" panose="020B0502040204020203" pitchFamily="34" charset="0"/>
              </a:rPr>
              <a:t>ornare</a:t>
            </a:r>
            <a:r>
              <a:rPr lang="en-US" sz="1600">
                <a:solidFill>
                  <a:srgbClr val="FFFFFF"/>
                </a:solidFill>
                <a:latin typeface="Segoe UI" panose="020B0502040204020203" pitchFamily="34" charset="0"/>
                <a:cs typeface="Segoe UI" panose="020B0502040204020203" pitchFamily="34" charset="0"/>
              </a:rPr>
              <a:t> </a:t>
            </a:r>
            <a:r>
              <a:rPr lang="en-US" sz="1600" err="1">
                <a:solidFill>
                  <a:srgbClr val="FFFFFF"/>
                </a:solidFill>
                <a:latin typeface="Segoe UI" panose="020B0502040204020203" pitchFamily="34" charset="0"/>
                <a:cs typeface="Segoe UI" panose="020B0502040204020203" pitchFamily="34" charset="0"/>
              </a:rPr>
              <a:t>euismod</a:t>
            </a:r>
            <a:r>
              <a:rPr lang="en-US" sz="1600">
                <a:solidFill>
                  <a:srgbClr val="FFFFFF"/>
                </a:solidFill>
                <a:latin typeface="Segoe UI" panose="020B0502040204020203" pitchFamily="34" charset="0"/>
                <a:cs typeface="Segoe UI" panose="020B0502040204020203" pitchFamily="34" charset="0"/>
              </a:rPr>
              <a:t>. </a:t>
            </a:r>
            <a:endParaRPr lang="en-US" sz="1600">
              <a:solidFill>
                <a:srgbClr val="FFFFFF"/>
              </a:solidFill>
              <a:latin typeface="Segoe UI" panose="020B0502040204020203" pitchFamily="34" charset="0"/>
              <a:ea typeface="Segoe UI" panose="020B0502040204020203" pitchFamily="34" charset="0"/>
              <a:cs typeface="Segoe UI" panose="020B0502040204020203" pitchFamily="34" charset="0"/>
            </a:endParaRPr>
          </a:p>
          <a:p>
            <a:pPr marL="342900" indent="-342900" defTabSz="932472" fontAlgn="base">
              <a:spcBef>
                <a:spcPct val="0"/>
              </a:spcBef>
              <a:spcAft>
                <a:spcPct val="0"/>
              </a:spcAft>
              <a:buFont typeface="Arial" panose="020B0604020202020204" pitchFamily="34" charset="0"/>
              <a:buChar char="•"/>
            </a:pPr>
            <a:r>
              <a:rPr lang="en-US" sz="1600">
                <a:solidFill>
                  <a:srgbClr val="FFFFFF"/>
                </a:solidFill>
                <a:latin typeface="Segoe UI" panose="020B0502040204020203" pitchFamily="34" charset="0"/>
                <a:cs typeface="Segoe UI" panose="020B0502040204020203" pitchFamily="34" charset="0"/>
              </a:rPr>
              <a:t>Lorem ipsum dolor sit </a:t>
            </a:r>
            <a:r>
              <a:rPr lang="en-US" sz="1600" err="1">
                <a:solidFill>
                  <a:srgbClr val="FFFFFF"/>
                </a:solidFill>
                <a:latin typeface="Segoe UI" panose="020B0502040204020203" pitchFamily="34" charset="0"/>
                <a:cs typeface="Segoe UI" panose="020B0502040204020203" pitchFamily="34" charset="0"/>
              </a:rPr>
              <a:t>amet</a:t>
            </a:r>
            <a:r>
              <a:rPr lang="en-US" sz="1600">
                <a:solidFill>
                  <a:srgbClr val="FFFFFF"/>
                </a:solidFill>
                <a:latin typeface="Segoe UI" panose="020B0502040204020203" pitchFamily="34" charset="0"/>
                <a:cs typeface="Segoe UI" panose="020B0502040204020203" pitchFamily="34" charset="0"/>
              </a:rPr>
              <a:t>, </a:t>
            </a:r>
            <a:r>
              <a:rPr lang="en-US" sz="1600" err="1">
                <a:solidFill>
                  <a:srgbClr val="FFFFFF"/>
                </a:solidFill>
                <a:latin typeface="Segoe UI" panose="020B0502040204020203" pitchFamily="34" charset="0"/>
                <a:cs typeface="Segoe UI" panose="020B0502040204020203" pitchFamily="34" charset="0"/>
              </a:rPr>
              <a:t>consectetur</a:t>
            </a:r>
            <a:r>
              <a:rPr lang="en-US" sz="1600">
                <a:solidFill>
                  <a:srgbClr val="FFFFFF"/>
                </a:solidFill>
                <a:latin typeface="Segoe UI" panose="020B0502040204020203" pitchFamily="34" charset="0"/>
                <a:cs typeface="Segoe UI" panose="020B0502040204020203" pitchFamily="34" charset="0"/>
              </a:rPr>
              <a:t> </a:t>
            </a:r>
            <a:r>
              <a:rPr lang="en-US" sz="1600" err="1">
                <a:solidFill>
                  <a:srgbClr val="FFFFFF"/>
                </a:solidFill>
                <a:latin typeface="Segoe UI" panose="020B0502040204020203" pitchFamily="34" charset="0"/>
                <a:cs typeface="Segoe UI" panose="020B0502040204020203" pitchFamily="34" charset="0"/>
              </a:rPr>
              <a:t>adipiscing</a:t>
            </a:r>
            <a:r>
              <a:rPr lang="en-US" sz="1600">
                <a:solidFill>
                  <a:srgbClr val="FFFFFF"/>
                </a:solidFill>
                <a:latin typeface="Segoe UI" panose="020B0502040204020203" pitchFamily="34" charset="0"/>
                <a:cs typeface="Segoe UI" panose="020B0502040204020203" pitchFamily="34" charset="0"/>
              </a:rPr>
              <a:t> </a:t>
            </a:r>
            <a:r>
              <a:rPr lang="en-US" sz="1600" err="1">
                <a:solidFill>
                  <a:srgbClr val="FFFFFF"/>
                </a:solidFill>
                <a:latin typeface="Segoe UI" panose="020B0502040204020203" pitchFamily="34" charset="0"/>
                <a:cs typeface="Segoe UI" panose="020B0502040204020203" pitchFamily="34" charset="0"/>
              </a:rPr>
              <a:t>elit</a:t>
            </a:r>
            <a:r>
              <a:rPr lang="en-US" sz="1600">
                <a:solidFill>
                  <a:srgbClr val="FFFFFF"/>
                </a:solidFill>
                <a:latin typeface="Segoe UI" panose="020B0502040204020203" pitchFamily="34" charset="0"/>
                <a:cs typeface="Segoe UI" panose="020B0502040204020203" pitchFamily="34" charset="0"/>
              </a:rPr>
              <a:t>. In </a:t>
            </a:r>
            <a:r>
              <a:rPr lang="en-US" sz="1600" err="1">
                <a:solidFill>
                  <a:srgbClr val="FFFFFF"/>
                </a:solidFill>
                <a:latin typeface="Segoe UI" panose="020B0502040204020203" pitchFamily="34" charset="0"/>
                <a:cs typeface="Segoe UI" panose="020B0502040204020203" pitchFamily="34" charset="0"/>
              </a:rPr>
              <a:t>rhoncus</a:t>
            </a:r>
            <a:r>
              <a:rPr lang="en-US" sz="1600">
                <a:solidFill>
                  <a:srgbClr val="FFFFFF"/>
                </a:solidFill>
                <a:latin typeface="Segoe UI" panose="020B0502040204020203" pitchFamily="34" charset="0"/>
                <a:cs typeface="Segoe UI" panose="020B0502040204020203" pitchFamily="34" charset="0"/>
              </a:rPr>
              <a:t> </a:t>
            </a:r>
            <a:r>
              <a:rPr lang="en-US" sz="1600" err="1">
                <a:solidFill>
                  <a:srgbClr val="FFFFFF"/>
                </a:solidFill>
                <a:latin typeface="Segoe UI" panose="020B0502040204020203" pitchFamily="34" charset="0"/>
                <a:cs typeface="Segoe UI" panose="020B0502040204020203" pitchFamily="34" charset="0"/>
              </a:rPr>
              <a:t>lacus</a:t>
            </a:r>
            <a:r>
              <a:rPr lang="en-US" sz="1600">
                <a:solidFill>
                  <a:srgbClr val="FFFFFF"/>
                </a:solidFill>
                <a:latin typeface="Segoe UI" panose="020B0502040204020203" pitchFamily="34" charset="0"/>
                <a:cs typeface="Segoe UI" panose="020B0502040204020203" pitchFamily="34" charset="0"/>
              </a:rPr>
              <a:t> </a:t>
            </a:r>
            <a:r>
              <a:rPr lang="en-US" sz="1600" err="1">
                <a:solidFill>
                  <a:srgbClr val="FFFFFF"/>
                </a:solidFill>
                <a:latin typeface="Segoe UI" panose="020B0502040204020203" pitchFamily="34" charset="0"/>
                <a:cs typeface="Segoe UI" panose="020B0502040204020203" pitchFamily="34" charset="0"/>
              </a:rPr>
              <a:t>tortor</a:t>
            </a:r>
            <a:r>
              <a:rPr lang="en-US" sz="1600">
                <a:solidFill>
                  <a:srgbClr val="FFFFFF"/>
                </a:solidFill>
                <a:latin typeface="Segoe UI" panose="020B0502040204020203" pitchFamily="34" charset="0"/>
                <a:cs typeface="Segoe UI" panose="020B0502040204020203" pitchFamily="34" charset="0"/>
              </a:rPr>
              <a:t>, vel </a:t>
            </a:r>
            <a:r>
              <a:rPr lang="en-US" sz="1600" err="1">
                <a:solidFill>
                  <a:srgbClr val="FFFFFF"/>
                </a:solidFill>
                <a:latin typeface="Segoe UI" panose="020B0502040204020203" pitchFamily="34" charset="0"/>
                <a:cs typeface="Segoe UI" panose="020B0502040204020203" pitchFamily="34" charset="0"/>
              </a:rPr>
              <a:t>facilisis</a:t>
            </a:r>
            <a:r>
              <a:rPr lang="en-US" sz="1600">
                <a:solidFill>
                  <a:srgbClr val="FFFFFF"/>
                </a:solidFill>
                <a:latin typeface="Segoe UI" panose="020B0502040204020203" pitchFamily="34" charset="0"/>
                <a:cs typeface="Segoe UI" panose="020B0502040204020203" pitchFamily="34" charset="0"/>
              </a:rPr>
              <a:t> </a:t>
            </a:r>
            <a:r>
              <a:rPr lang="en-US" sz="1600" err="1">
                <a:solidFill>
                  <a:srgbClr val="FFFFFF"/>
                </a:solidFill>
                <a:latin typeface="Segoe UI" panose="020B0502040204020203" pitchFamily="34" charset="0"/>
                <a:cs typeface="Segoe UI" panose="020B0502040204020203" pitchFamily="34" charset="0"/>
              </a:rPr>
              <a:t>enim</a:t>
            </a:r>
            <a:r>
              <a:rPr lang="en-US" sz="1600">
                <a:solidFill>
                  <a:srgbClr val="FFFFFF"/>
                </a:solidFill>
                <a:latin typeface="Segoe UI" panose="020B0502040204020203" pitchFamily="34" charset="0"/>
                <a:cs typeface="Segoe UI" panose="020B0502040204020203" pitchFamily="34" charset="0"/>
              </a:rPr>
              <a:t> </a:t>
            </a:r>
            <a:r>
              <a:rPr lang="en-US" sz="1600" err="1">
                <a:solidFill>
                  <a:srgbClr val="FFFFFF"/>
                </a:solidFill>
                <a:latin typeface="Segoe UI" panose="020B0502040204020203" pitchFamily="34" charset="0"/>
                <a:cs typeface="Segoe UI" panose="020B0502040204020203" pitchFamily="34" charset="0"/>
              </a:rPr>
              <a:t>ornare</a:t>
            </a:r>
            <a:r>
              <a:rPr lang="en-US" sz="1600">
                <a:solidFill>
                  <a:srgbClr val="FFFFFF"/>
                </a:solidFill>
                <a:latin typeface="Segoe UI" panose="020B0502040204020203" pitchFamily="34" charset="0"/>
                <a:cs typeface="Segoe UI" panose="020B0502040204020203" pitchFamily="34" charset="0"/>
              </a:rPr>
              <a:t> </a:t>
            </a:r>
            <a:r>
              <a:rPr lang="en-US" sz="1600" err="1">
                <a:solidFill>
                  <a:srgbClr val="FFFFFF"/>
                </a:solidFill>
                <a:latin typeface="Segoe UI" panose="020B0502040204020203" pitchFamily="34" charset="0"/>
                <a:cs typeface="Segoe UI" panose="020B0502040204020203" pitchFamily="34" charset="0"/>
              </a:rPr>
              <a:t>euismod</a:t>
            </a:r>
            <a:r>
              <a:rPr lang="en-US" sz="1600">
                <a:solidFill>
                  <a:srgbClr val="FFFFFF"/>
                </a:solidFill>
                <a:latin typeface="Segoe UI" panose="020B0502040204020203" pitchFamily="34" charset="0"/>
                <a:cs typeface="Segoe UI" panose="020B0502040204020203" pitchFamily="34" charset="0"/>
              </a:rPr>
              <a:t>. </a:t>
            </a:r>
            <a:endParaRPr lang="en-US" sz="1600">
              <a:solidFill>
                <a:srgbClr val="FFFFFF"/>
              </a:solidFill>
              <a:latin typeface="Segoe UI" panose="020B0502040204020203" pitchFamily="34" charset="0"/>
              <a:ea typeface="Segoe UI" panose="020B0502040204020203" pitchFamily="34" charset="0"/>
              <a:cs typeface="Segoe UI" panose="020B0502040204020203" pitchFamily="34" charset="0"/>
            </a:endParaRPr>
          </a:p>
          <a:p>
            <a:pPr marL="342900" indent="-342900" defTabSz="932472" fontAlgn="base">
              <a:spcBef>
                <a:spcPct val="0"/>
              </a:spcBef>
              <a:spcAft>
                <a:spcPct val="0"/>
              </a:spcAft>
              <a:buFont typeface="Arial" panose="020B0604020202020204" pitchFamily="34" charset="0"/>
              <a:buChar char="•"/>
            </a:pPr>
            <a:r>
              <a:rPr lang="en-US" sz="1600">
                <a:solidFill>
                  <a:srgbClr val="FFFFFF"/>
                </a:solidFill>
                <a:latin typeface="Segoe UI" panose="020B0502040204020203" pitchFamily="34" charset="0"/>
                <a:cs typeface="Segoe UI" panose="020B0502040204020203" pitchFamily="34" charset="0"/>
              </a:rPr>
              <a:t>Lorem ipsum dolor sit </a:t>
            </a:r>
            <a:r>
              <a:rPr lang="en-US" sz="1600" err="1">
                <a:solidFill>
                  <a:srgbClr val="FFFFFF"/>
                </a:solidFill>
                <a:latin typeface="Segoe UI" panose="020B0502040204020203" pitchFamily="34" charset="0"/>
                <a:cs typeface="Segoe UI" panose="020B0502040204020203" pitchFamily="34" charset="0"/>
              </a:rPr>
              <a:t>amet</a:t>
            </a:r>
            <a:r>
              <a:rPr lang="en-US" sz="1600">
                <a:solidFill>
                  <a:srgbClr val="FFFFFF"/>
                </a:solidFill>
                <a:latin typeface="Segoe UI" panose="020B0502040204020203" pitchFamily="34" charset="0"/>
                <a:cs typeface="Segoe UI" panose="020B0502040204020203" pitchFamily="34" charset="0"/>
              </a:rPr>
              <a:t>, </a:t>
            </a:r>
            <a:r>
              <a:rPr lang="en-US" sz="1600" err="1">
                <a:solidFill>
                  <a:srgbClr val="FFFFFF"/>
                </a:solidFill>
                <a:latin typeface="Segoe UI" panose="020B0502040204020203" pitchFamily="34" charset="0"/>
                <a:cs typeface="Segoe UI" panose="020B0502040204020203" pitchFamily="34" charset="0"/>
              </a:rPr>
              <a:t>consectetur</a:t>
            </a:r>
            <a:r>
              <a:rPr lang="en-US" sz="1600">
                <a:solidFill>
                  <a:srgbClr val="FFFFFF"/>
                </a:solidFill>
                <a:latin typeface="Segoe UI" panose="020B0502040204020203" pitchFamily="34" charset="0"/>
                <a:cs typeface="Segoe UI" panose="020B0502040204020203" pitchFamily="34" charset="0"/>
              </a:rPr>
              <a:t> </a:t>
            </a:r>
            <a:r>
              <a:rPr lang="en-US" sz="1600" err="1">
                <a:solidFill>
                  <a:srgbClr val="FFFFFF"/>
                </a:solidFill>
                <a:latin typeface="Segoe UI" panose="020B0502040204020203" pitchFamily="34" charset="0"/>
                <a:cs typeface="Segoe UI" panose="020B0502040204020203" pitchFamily="34" charset="0"/>
              </a:rPr>
              <a:t>adipiscing</a:t>
            </a:r>
            <a:r>
              <a:rPr lang="en-US" sz="1600">
                <a:solidFill>
                  <a:srgbClr val="FFFFFF"/>
                </a:solidFill>
                <a:latin typeface="Segoe UI" panose="020B0502040204020203" pitchFamily="34" charset="0"/>
                <a:cs typeface="Segoe UI" panose="020B0502040204020203" pitchFamily="34" charset="0"/>
              </a:rPr>
              <a:t> </a:t>
            </a:r>
            <a:r>
              <a:rPr lang="en-US" sz="1600" err="1">
                <a:solidFill>
                  <a:srgbClr val="FFFFFF"/>
                </a:solidFill>
                <a:latin typeface="Segoe UI" panose="020B0502040204020203" pitchFamily="34" charset="0"/>
                <a:cs typeface="Segoe UI" panose="020B0502040204020203" pitchFamily="34" charset="0"/>
              </a:rPr>
              <a:t>elit</a:t>
            </a:r>
            <a:r>
              <a:rPr lang="en-US" sz="1600">
                <a:solidFill>
                  <a:srgbClr val="FFFFFF"/>
                </a:solidFill>
                <a:latin typeface="Segoe UI" panose="020B0502040204020203" pitchFamily="34" charset="0"/>
                <a:cs typeface="Segoe UI" panose="020B0502040204020203" pitchFamily="34" charset="0"/>
              </a:rPr>
              <a:t>. In </a:t>
            </a:r>
            <a:r>
              <a:rPr lang="en-US" sz="1600" err="1">
                <a:solidFill>
                  <a:srgbClr val="FFFFFF"/>
                </a:solidFill>
                <a:latin typeface="Segoe UI" panose="020B0502040204020203" pitchFamily="34" charset="0"/>
                <a:cs typeface="Segoe UI" panose="020B0502040204020203" pitchFamily="34" charset="0"/>
              </a:rPr>
              <a:t>rhoncus</a:t>
            </a:r>
            <a:r>
              <a:rPr lang="en-US" sz="1600">
                <a:solidFill>
                  <a:srgbClr val="FFFFFF"/>
                </a:solidFill>
                <a:latin typeface="Segoe UI" panose="020B0502040204020203" pitchFamily="34" charset="0"/>
                <a:cs typeface="Segoe UI" panose="020B0502040204020203" pitchFamily="34" charset="0"/>
              </a:rPr>
              <a:t> </a:t>
            </a:r>
            <a:r>
              <a:rPr lang="en-US" sz="1600" err="1">
                <a:solidFill>
                  <a:srgbClr val="FFFFFF"/>
                </a:solidFill>
                <a:latin typeface="Segoe UI" panose="020B0502040204020203" pitchFamily="34" charset="0"/>
                <a:cs typeface="Segoe UI" panose="020B0502040204020203" pitchFamily="34" charset="0"/>
              </a:rPr>
              <a:t>lacus</a:t>
            </a:r>
            <a:r>
              <a:rPr lang="en-US" sz="1600">
                <a:solidFill>
                  <a:srgbClr val="FFFFFF"/>
                </a:solidFill>
                <a:latin typeface="Segoe UI" panose="020B0502040204020203" pitchFamily="34" charset="0"/>
                <a:cs typeface="Segoe UI" panose="020B0502040204020203" pitchFamily="34" charset="0"/>
              </a:rPr>
              <a:t> </a:t>
            </a:r>
            <a:r>
              <a:rPr lang="en-US" sz="1600" err="1">
                <a:solidFill>
                  <a:srgbClr val="FFFFFF"/>
                </a:solidFill>
                <a:latin typeface="Segoe UI" panose="020B0502040204020203" pitchFamily="34" charset="0"/>
                <a:cs typeface="Segoe UI" panose="020B0502040204020203" pitchFamily="34" charset="0"/>
              </a:rPr>
              <a:t>tortor</a:t>
            </a:r>
            <a:r>
              <a:rPr lang="en-US" sz="1600">
                <a:solidFill>
                  <a:srgbClr val="FFFFFF"/>
                </a:solidFill>
                <a:latin typeface="Segoe UI" panose="020B0502040204020203" pitchFamily="34" charset="0"/>
                <a:cs typeface="Segoe UI" panose="020B0502040204020203" pitchFamily="34" charset="0"/>
              </a:rPr>
              <a:t>, vel </a:t>
            </a:r>
            <a:r>
              <a:rPr lang="en-US" sz="1600" err="1">
                <a:solidFill>
                  <a:srgbClr val="FFFFFF"/>
                </a:solidFill>
                <a:latin typeface="Segoe UI" panose="020B0502040204020203" pitchFamily="34" charset="0"/>
                <a:cs typeface="Segoe UI" panose="020B0502040204020203" pitchFamily="34" charset="0"/>
              </a:rPr>
              <a:t>facilisis</a:t>
            </a:r>
            <a:r>
              <a:rPr lang="en-US" sz="1600">
                <a:solidFill>
                  <a:srgbClr val="FFFFFF"/>
                </a:solidFill>
                <a:latin typeface="Segoe UI" panose="020B0502040204020203" pitchFamily="34" charset="0"/>
                <a:cs typeface="Segoe UI" panose="020B0502040204020203" pitchFamily="34" charset="0"/>
              </a:rPr>
              <a:t> </a:t>
            </a:r>
            <a:r>
              <a:rPr lang="en-US" sz="1600" err="1">
                <a:solidFill>
                  <a:srgbClr val="FFFFFF"/>
                </a:solidFill>
                <a:latin typeface="Segoe UI" panose="020B0502040204020203" pitchFamily="34" charset="0"/>
                <a:cs typeface="Segoe UI" panose="020B0502040204020203" pitchFamily="34" charset="0"/>
              </a:rPr>
              <a:t>enim</a:t>
            </a:r>
            <a:r>
              <a:rPr lang="en-US" sz="1600">
                <a:solidFill>
                  <a:srgbClr val="FFFFFF"/>
                </a:solidFill>
                <a:latin typeface="Segoe UI" panose="020B0502040204020203" pitchFamily="34" charset="0"/>
                <a:cs typeface="Segoe UI" panose="020B0502040204020203" pitchFamily="34" charset="0"/>
              </a:rPr>
              <a:t> </a:t>
            </a:r>
            <a:r>
              <a:rPr lang="en-US" sz="1600" err="1">
                <a:solidFill>
                  <a:srgbClr val="FFFFFF"/>
                </a:solidFill>
                <a:latin typeface="Segoe UI" panose="020B0502040204020203" pitchFamily="34" charset="0"/>
                <a:cs typeface="Segoe UI" panose="020B0502040204020203" pitchFamily="34" charset="0"/>
              </a:rPr>
              <a:t>ornare</a:t>
            </a:r>
            <a:r>
              <a:rPr lang="en-US" sz="1600">
                <a:solidFill>
                  <a:srgbClr val="FFFFFF"/>
                </a:solidFill>
                <a:latin typeface="Segoe UI" panose="020B0502040204020203" pitchFamily="34" charset="0"/>
                <a:cs typeface="Segoe UI" panose="020B0502040204020203" pitchFamily="34" charset="0"/>
              </a:rPr>
              <a:t> </a:t>
            </a:r>
            <a:r>
              <a:rPr lang="en-US" sz="1600" err="1">
                <a:solidFill>
                  <a:srgbClr val="FFFFFF"/>
                </a:solidFill>
                <a:latin typeface="Segoe UI" panose="020B0502040204020203" pitchFamily="34" charset="0"/>
                <a:cs typeface="Segoe UI" panose="020B0502040204020203" pitchFamily="34" charset="0"/>
              </a:rPr>
              <a:t>euismod</a:t>
            </a:r>
            <a:r>
              <a:rPr lang="en-US" sz="1600">
                <a:solidFill>
                  <a:srgbClr val="FFFFFF"/>
                </a:solidFill>
                <a:latin typeface="Segoe UI" panose="020B0502040204020203" pitchFamily="34" charset="0"/>
                <a:cs typeface="Segoe UI" panose="020B0502040204020203" pitchFamily="34" charset="0"/>
              </a:rPr>
              <a:t>. </a:t>
            </a:r>
            <a:endParaRPr lang="en-US" sz="1600">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13" name="Text Placeholder 13"/>
          <p:cNvSpPr>
            <a:spLocks noGrp="1"/>
          </p:cNvSpPr>
          <p:nvPr>
            <p:ph type="body" sz="quarter" idx="26" hasCustomPrompt="1"/>
          </p:nvPr>
        </p:nvSpPr>
        <p:spPr>
          <a:xfrm>
            <a:off x="912813" y="1630991"/>
            <a:ext cx="4736296" cy="875719"/>
          </a:xfrm>
          <a:prstGeom prst="rect">
            <a:avLst/>
          </a:prstGeom>
          <a:solidFill>
            <a:srgbClr val="0078D4"/>
          </a:solidFill>
        </p:spPr>
        <p:txBody>
          <a:bodyPr lIns="182880" rIns="182880" anchor="ctr"/>
          <a:lstStyle>
            <a:lvl1pPr marL="0" indent="0" algn="l">
              <a:buNone/>
              <a:defRPr sz="3200" b="1">
                <a:solidFill>
                  <a:schemeClr val="bg1"/>
                </a:solidFill>
                <a:latin typeface="Segoe UI Semilight" panose="020B0402040204020203" pitchFamily="34" charset="0"/>
                <a:cs typeface="Segoe UI Semilight" panose="020B0402040204020203" pitchFamily="34" charset="0"/>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Phase one - Title</a:t>
            </a:r>
          </a:p>
        </p:txBody>
      </p:sp>
      <p:sp>
        <p:nvSpPr>
          <p:cNvPr id="12" name="Text Placeholder 13"/>
          <p:cNvSpPr>
            <a:spLocks noGrp="1"/>
          </p:cNvSpPr>
          <p:nvPr>
            <p:ph type="body" sz="quarter" idx="14" hasCustomPrompt="1"/>
          </p:nvPr>
        </p:nvSpPr>
        <p:spPr>
          <a:xfrm>
            <a:off x="6091520" y="1638867"/>
            <a:ext cx="5328953" cy="492443"/>
          </a:xfrm>
          <a:prstGeom prst="rect">
            <a:avLst/>
          </a:prstGeom>
        </p:spPr>
        <p:txBody>
          <a:bodyPr lIns="91440" tIns="91440" rIns="91440" bIns="91440" anchor="ctr"/>
          <a:lstStyle>
            <a:lvl1pPr marL="0" indent="0" algn="l">
              <a:buNone/>
              <a:defRPr sz="2000" b="0">
                <a:solidFill>
                  <a:schemeClr val="bg1"/>
                </a:solidFill>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Description of process</a:t>
            </a:r>
          </a:p>
        </p:txBody>
      </p:sp>
      <p:sp>
        <p:nvSpPr>
          <p:cNvPr id="6" name="Picture Placeholder 5">
            <a:extLst>
              <a:ext uri="{FF2B5EF4-FFF2-40B4-BE49-F238E27FC236}">
                <a16:creationId xmlns:a16="http://schemas.microsoft.com/office/drawing/2014/main" id="{0703D4D4-1227-4E4C-AB95-F386518494D5}"/>
              </a:ext>
            </a:extLst>
          </p:cNvPr>
          <p:cNvSpPr>
            <a:spLocks noGrp="1"/>
          </p:cNvSpPr>
          <p:nvPr>
            <p:ph type="pic" sz="quarter" idx="27" hasCustomPrompt="1"/>
          </p:nvPr>
        </p:nvSpPr>
        <p:spPr>
          <a:xfrm>
            <a:off x="912813" y="2720976"/>
            <a:ext cx="4735512" cy="3375025"/>
          </a:xfrm>
          <a:prstGeom prst="rect">
            <a:avLst/>
          </a:prstGeom>
        </p:spPr>
        <p:txBody>
          <a:bodyPr/>
          <a:lstStyle>
            <a:lvl1pPr marL="0" marR="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a:lvl1pPr>
          </a:lstStyle>
          <a:p>
            <a:pPr marL="0" marR="0" lvl="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insert photo or illustration</a:t>
            </a:r>
          </a:p>
          <a:p>
            <a:endParaRPr lang="en-US"/>
          </a:p>
        </p:txBody>
      </p:sp>
    </p:spTree>
    <p:extLst>
      <p:ext uri="{BB962C8B-B14F-4D97-AF65-F5344CB8AC3E}">
        <p14:creationId xmlns:p14="http://schemas.microsoft.com/office/powerpoint/2010/main" val="3782386680"/>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Roadmap 3">
    <p:spTree>
      <p:nvGrpSpPr>
        <p:cNvPr id="1" name=""/>
        <p:cNvGrpSpPr/>
        <p:nvPr/>
      </p:nvGrpSpPr>
      <p:grpSpPr>
        <a:xfrm>
          <a:off x="0" y="0"/>
          <a:ext cx="0" cy="0"/>
          <a:chOff x="0" y="0"/>
          <a:chExt cx="0" cy="0"/>
        </a:xfrm>
      </p:grpSpPr>
      <p:cxnSp>
        <p:nvCxnSpPr>
          <p:cNvPr id="3" name="Straight Connector 2" descr="connecting downward arrow">
            <a:extLst>
              <a:ext uri="{FF2B5EF4-FFF2-40B4-BE49-F238E27FC236}">
                <a16:creationId xmlns:a16="http://schemas.microsoft.com/office/drawing/2014/main" id="{D5D8F3F2-4297-450A-ABC7-BBB30035B00B}"/>
              </a:ext>
            </a:extLst>
          </p:cNvPr>
          <p:cNvCxnSpPr>
            <a:cxnSpLocks/>
            <a:endCxn id="9" idx="2"/>
          </p:cNvCxnSpPr>
          <p:nvPr userDrawn="1"/>
        </p:nvCxnSpPr>
        <p:spPr>
          <a:xfrm flipH="1">
            <a:off x="4742162" y="1308099"/>
            <a:ext cx="2" cy="4616423"/>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 name="Rectangle 3" descr="People icon">
            <a:extLst>
              <a:ext uri="{FF2B5EF4-FFF2-40B4-BE49-F238E27FC236}">
                <a16:creationId xmlns:a16="http://schemas.microsoft.com/office/drawing/2014/main" id="{91C79CF3-B91E-4FD0-92DE-622874F5BFC6}"/>
              </a:ext>
            </a:extLst>
          </p:cNvPr>
          <p:cNvSpPr/>
          <p:nvPr userDrawn="1"/>
        </p:nvSpPr>
        <p:spPr bwMode="auto">
          <a:xfrm>
            <a:off x="4268488" y="1308742"/>
            <a:ext cx="947351" cy="963827"/>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78" tIns="146302" rIns="182878" bIns="146302" numCol="1" spcCol="0" rtlCol="0" fromWordArt="0" anchor="t" anchorCtr="0" forceAA="0" compatLnSpc="1">
            <a:prstTxWarp prst="textNoShape">
              <a:avLst/>
            </a:prstTxWarp>
            <a:noAutofit/>
          </a:bodyPr>
          <a:lstStyle/>
          <a:p>
            <a:pPr marL="0" marR="0" lvl="0" indent="0" algn="l" defTabSz="932483"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arrow" title="Icon of an arrow">
            <a:extLst>
              <a:ext uri="{FF2B5EF4-FFF2-40B4-BE49-F238E27FC236}">
                <a16:creationId xmlns:a16="http://schemas.microsoft.com/office/drawing/2014/main" id="{0F342AE7-C139-41C1-B135-0733DC23A7C7}"/>
              </a:ext>
            </a:extLst>
          </p:cNvPr>
          <p:cNvSpPr>
            <a:spLocks noChangeAspect="1" noEditPoints="1"/>
          </p:cNvSpPr>
          <p:nvPr userDrawn="1"/>
        </p:nvSpPr>
        <p:spPr bwMode="auto">
          <a:xfrm rot="5400000">
            <a:off x="4543974" y="5852602"/>
            <a:ext cx="396375" cy="365760"/>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2700" cap="sq">
            <a:solidFill>
              <a:schemeClr val="tx1"/>
            </a:solidFill>
            <a:prstDash val="solid"/>
            <a:miter lim="800000"/>
            <a:headEnd/>
            <a:tailEnd/>
          </a:ln>
        </p:spPr>
        <p:txBody>
          <a:bodyPr vert="horz" wrap="square" lIns="91438" tIns="45719" rIns="91438" bIns="45719"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7" name="Rectangle 6" descr="Tools icon">
            <a:extLst>
              <a:ext uri="{FF2B5EF4-FFF2-40B4-BE49-F238E27FC236}">
                <a16:creationId xmlns:a16="http://schemas.microsoft.com/office/drawing/2014/main" id="{C43EE7EC-5E95-4423-B028-50688D7C505E}"/>
              </a:ext>
            </a:extLst>
          </p:cNvPr>
          <p:cNvSpPr/>
          <p:nvPr userDrawn="1"/>
        </p:nvSpPr>
        <p:spPr bwMode="auto">
          <a:xfrm>
            <a:off x="4268487" y="2526061"/>
            <a:ext cx="947351" cy="963827"/>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78" tIns="146302" rIns="182878" bIns="146302" numCol="1" spcCol="0" rtlCol="0" fromWordArt="0" anchor="t" anchorCtr="0" forceAA="0" compatLnSpc="1">
            <a:prstTxWarp prst="textNoShape">
              <a:avLst/>
            </a:prstTxWarp>
            <a:noAutofit/>
          </a:bodyPr>
          <a:lstStyle/>
          <a:p>
            <a:pPr marL="0" marR="0" lvl="0" indent="0" algn="l" defTabSz="932483"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Rectangle 7" descr="third icon box">
            <a:extLst>
              <a:ext uri="{FF2B5EF4-FFF2-40B4-BE49-F238E27FC236}">
                <a16:creationId xmlns:a16="http://schemas.microsoft.com/office/drawing/2014/main" id="{5D59CC9C-43F6-4856-92A9-6239E9D93385}"/>
              </a:ext>
            </a:extLst>
          </p:cNvPr>
          <p:cNvSpPr/>
          <p:nvPr userDrawn="1"/>
        </p:nvSpPr>
        <p:spPr bwMode="auto">
          <a:xfrm>
            <a:off x="4268487" y="3743379"/>
            <a:ext cx="947351" cy="963827"/>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78" tIns="146302" rIns="182878" bIns="146302" numCol="1" spcCol="0" rtlCol="0" fromWordArt="0" anchor="t" anchorCtr="0" forceAA="0" compatLnSpc="1">
            <a:prstTxWarp prst="textNoShape">
              <a:avLst/>
            </a:prstTxWarp>
            <a:noAutofit/>
          </a:bodyPr>
          <a:lstStyle/>
          <a:p>
            <a:pPr marL="0" marR="0" lvl="0" indent="0" algn="l" defTabSz="932483"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Rectangle 8" descr="fourth icon box">
            <a:extLst>
              <a:ext uri="{FF2B5EF4-FFF2-40B4-BE49-F238E27FC236}">
                <a16:creationId xmlns:a16="http://schemas.microsoft.com/office/drawing/2014/main" id="{BF967D16-28A4-4710-BB4A-5C4E9DA1E9F8}"/>
              </a:ext>
            </a:extLst>
          </p:cNvPr>
          <p:cNvSpPr/>
          <p:nvPr userDrawn="1"/>
        </p:nvSpPr>
        <p:spPr bwMode="auto">
          <a:xfrm>
            <a:off x="4268487" y="4960695"/>
            <a:ext cx="947351" cy="963827"/>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78" tIns="146302" rIns="182878" bIns="146302" numCol="1" spcCol="0" rtlCol="0" fromWordArt="0" anchor="t" anchorCtr="0" forceAA="0" compatLnSpc="1">
            <a:prstTxWarp prst="textNoShape">
              <a:avLst/>
            </a:prstTxWarp>
            <a:noAutofit/>
          </a:bodyPr>
          <a:lstStyle/>
          <a:p>
            <a:pPr marL="0" marR="0" lvl="0" indent="0" algn="l" defTabSz="932483"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Rectangle 9">
            <a:extLst>
              <a:ext uri="{FF2B5EF4-FFF2-40B4-BE49-F238E27FC236}">
                <a16:creationId xmlns:a16="http://schemas.microsoft.com/office/drawing/2014/main" id="{92203D11-5D02-4124-9396-43AA9BA7EEC7}"/>
              </a:ext>
            </a:extLst>
          </p:cNvPr>
          <p:cNvSpPr/>
          <p:nvPr userDrawn="1"/>
        </p:nvSpPr>
        <p:spPr bwMode="auto">
          <a:xfrm>
            <a:off x="5391150" y="1308742"/>
            <a:ext cx="5295900" cy="96382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78" tIns="146302" rIns="182878" bIns="146302" numCol="1" spcCol="0" rtlCol="0" fromWordArt="0" anchor="ctr" anchorCtr="0" forceAA="0" compatLnSpc="1">
            <a:prstTxWarp prst="textNoShape">
              <a:avLst/>
            </a:prstTxWarp>
            <a:noAutofit/>
          </a:bodyPr>
          <a:lstStyle/>
          <a:p>
            <a:pPr algn="l" defTabSz="932483" fontAlgn="base">
              <a:spcBef>
                <a:spcPct val="0"/>
              </a:spcBef>
              <a:spcAft>
                <a:spcPct val="0"/>
              </a:spcAft>
            </a:pPr>
            <a:endParaRPr lang="pt-BR" sz="160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
        <p:nvSpPr>
          <p:cNvPr id="19" name="Text Placeholder 18">
            <a:extLst>
              <a:ext uri="{FF2B5EF4-FFF2-40B4-BE49-F238E27FC236}">
                <a16:creationId xmlns:a16="http://schemas.microsoft.com/office/drawing/2014/main" id="{39313399-F5CB-4755-A3FC-B1E2B4A8F412}"/>
              </a:ext>
            </a:extLst>
          </p:cNvPr>
          <p:cNvSpPr>
            <a:spLocks noGrp="1"/>
          </p:cNvSpPr>
          <p:nvPr>
            <p:ph type="body" sz="quarter" idx="10" hasCustomPrompt="1"/>
          </p:nvPr>
        </p:nvSpPr>
        <p:spPr>
          <a:xfrm>
            <a:off x="587071" y="1308099"/>
            <a:ext cx="3542579" cy="4617066"/>
          </a:xfrm>
          <a:prstGeom prst="rect">
            <a:avLst/>
          </a:prstGeom>
        </p:spPr>
        <p:txBody>
          <a:bodyPr>
            <a:noAutofit/>
          </a:bodyPr>
          <a:lstStyle>
            <a:lvl1pPr marL="0" marR="0" indent="0" algn="l" defTabSz="914411" rtl="0" eaLnBrk="1" fontAlgn="auto" latinLnBrk="0" hangingPunct="1">
              <a:lnSpc>
                <a:spcPct val="100000"/>
              </a:lnSpc>
              <a:spcBef>
                <a:spcPts val="0"/>
              </a:spcBef>
              <a:spcAft>
                <a:spcPts val="0"/>
              </a:spcAft>
              <a:buClrTx/>
              <a:buSzTx/>
              <a:buFontTx/>
              <a:buNone/>
              <a:tabLst/>
              <a:defRPr kumimoji="0" lang="en-US" sz="2000" b="0" i="0" u="none" strike="noStrike" kern="1200" cap="none" spc="0" normalizeH="0" baseline="0" noProof="0">
                <a:ln>
                  <a:noFill/>
                </a:ln>
                <a:solidFill>
                  <a:srgbClr val="1A1A1A"/>
                </a:solidFill>
                <a:effectLst/>
                <a:uLnTx/>
                <a:uFillTx/>
                <a:latin typeface="Segoe UI" panose="020B0502040204020203" pitchFamily="34" charset="0"/>
                <a:cs typeface="Segoe UI" panose="020B0502040204020203" pitchFamily="34" charset="0"/>
              </a:defRPr>
            </a:lvl1pPr>
            <a:lvl2pPr marL="228603" indent="0">
              <a:buNone/>
              <a:defRPr/>
            </a:lvl2pPr>
            <a:lvl3pPr marL="457205" indent="0">
              <a:buNone/>
              <a:defRPr/>
            </a:lvl3pPr>
            <a:lvl4pPr marL="661996" indent="0">
              <a:buNone/>
              <a:defRPr/>
            </a:lvl4pPr>
            <a:lvl5pPr marL="855674" indent="0">
              <a:buNone/>
              <a:defRPr/>
            </a:lvl5pPr>
          </a:lstStyle>
          <a:p>
            <a:pPr marL="0" marR="0" lvl="0" indent="0" algn="l" defTabSz="914411"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1A1A1A"/>
                </a:solidFill>
                <a:effectLst/>
                <a:uLnTx/>
                <a:uFillTx/>
                <a:ea typeface="+mn-ea"/>
                <a:cs typeface="+mn-cs"/>
              </a:rPr>
              <a:t>Description of roadmap</a:t>
            </a:r>
          </a:p>
          <a:p>
            <a:pPr marL="0" marR="0" lvl="0" indent="0" algn="l" defTabSz="914411" rtl="0" eaLnBrk="1" fontAlgn="auto" latinLnBrk="0" hangingPunct="1">
              <a:lnSpc>
                <a:spcPct val="100000"/>
              </a:lnSpc>
              <a:spcBef>
                <a:spcPts val="0"/>
              </a:spcBef>
              <a:spcAft>
                <a:spcPts val="0"/>
              </a:spcAft>
              <a:buClrTx/>
              <a:buSzTx/>
              <a:buFontTx/>
              <a:buNone/>
              <a:tabLst/>
              <a:defRPr/>
            </a:pPr>
            <a:endParaRPr lang="en-US" sz="2000">
              <a:solidFill>
                <a:srgbClr val="1A1A1A"/>
              </a:solidFill>
            </a:endParaRPr>
          </a:p>
          <a:p>
            <a:pPr marL="0" marR="0" lvl="0" indent="0" algn="l" defTabSz="914411"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1A1A1A"/>
                </a:solidFill>
                <a:effectLst/>
                <a:uLnTx/>
                <a:uFillTx/>
                <a:ea typeface="+mn-ea"/>
                <a:cs typeface="+mn-cs"/>
              </a:rPr>
              <a:t>Lorem ipsum dolor sit </a:t>
            </a:r>
            <a:r>
              <a:rPr kumimoji="0" lang="en-US" sz="2000" b="0" i="0" u="none" strike="noStrike" kern="1200" cap="none" spc="0" normalizeH="0" baseline="0" noProof="0" err="1">
                <a:ln>
                  <a:noFill/>
                </a:ln>
                <a:solidFill>
                  <a:srgbClr val="1A1A1A"/>
                </a:solidFill>
                <a:effectLst/>
                <a:uLnTx/>
                <a:uFillTx/>
                <a:ea typeface="+mn-ea"/>
                <a:cs typeface="+mn-cs"/>
              </a:rPr>
              <a:t>amet</a:t>
            </a:r>
            <a:r>
              <a:rPr kumimoji="0" lang="en-US" sz="2000" b="0" i="0" u="none" strike="noStrike" kern="1200" cap="none" spc="0" normalizeH="0" baseline="0" noProof="0">
                <a:ln>
                  <a:noFill/>
                </a:ln>
                <a:solidFill>
                  <a:srgbClr val="1A1A1A"/>
                </a:solidFill>
                <a:effectLst/>
                <a:uLnTx/>
                <a:uFillTx/>
                <a:ea typeface="+mn-ea"/>
                <a:cs typeface="+mn-cs"/>
              </a:rPr>
              <a:t>, </a:t>
            </a:r>
            <a:r>
              <a:rPr kumimoji="0" lang="en-US" sz="2000" b="0" i="0" u="none" strike="noStrike" kern="1200" cap="none" spc="0" normalizeH="0" baseline="0" noProof="0" err="1">
                <a:ln>
                  <a:noFill/>
                </a:ln>
                <a:solidFill>
                  <a:srgbClr val="1A1A1A"/>
                </a:solidFill>
                <a:effectLst/>
                <a:uLnTx/>
                <a:uFillTx/>
                <a:ea typeface="+mn-ea"/>
                <a:cs typeface="+mn-cs"/>
              </a:rPr>
              <a:t>consectetur</a:t>
            </a:r>
            <a:r>
              <a:rPr kumimoji="0" lang="en-US" sz="2000" b="0" i="0" u="none" strike="noStrike" kern="1200" cap="none" spc="0" normalizeH="0" baseline="0" noProof="0">
                <a:ln>
                  <a:noFill/>
                </a:ln>
                <a:solidFill>
                  <a:srgbClr val="1A1A1A"/>
                </a:solidFill>
                <a:effectLst/>
                <a:uLnTx/>
                <a:uFillTx/>
                <a:ea typeface="+mn-ea"/>
                <a:cs typeface="+mn-cs"/>
              </a:rPr>
              <a:t> </a:t>
            </a:r>
            <a:r>
              <a:rPr kumimoji="0" lang="en-US" sz="2000" b="0" i="0" u="none" strike="noStrike" kern="1200" cap="none" spc="0" normalizeH="0" baseline="0" noProof="0" err="1">
                <a:ln>
                  <a:noFill/>
                </a:ln>
                <a:solidFill>
                  <a:srgbClr val="1A1A1A"/>
                </a:solidFill>
                <a:effectLst/>
                <a:uLnTx/>
                <a:uFillTx/>
                <a:ea typeface="+mn-ea"/>
                <a:cs typeface="+mn-cs"/>
              </a:rPr>
              <a:t>adipiscing</a:t>
            </a:r>
            <a:r>
              <a:rPr kumimoji="0" lang="en-US" sz="2000" b="0" i="0" u="none" strike="noStrike" kern="1200" cap="none" spc="0" normalizeH="0" baseline="0" noProof="0">
                <a:ln>
                  <a:noFill/>
                </a:ln>
                <a:solidFill>
                  <a:srgbClr val="1A1A1A"/>
                </a:solidFill>
                <a:effectLst/>
                <a:uLnTx/>
                <a:uFillTx/>
                <a:ea typeface="+mn-ea"/>
                <a:cs typeface="+mn-cs"/>
              </a:rPr>
              <a:t> </a:t>
            </a:r>
            <a:r>
              <a:rPr kumimoji="0" lang="en-US" sz="2000" b="0" i="0" u="none" strike="noStrike" kern="1200" cap="none" spc="0" normalizeH="0" baseline="0" noProof="0" err="1">
                <a:ln>
                  <a:noFill/>
                </a:ln>
                <a:solidFill>
                  <a:srgbClr val="1A1A1A"/>
                </a:solidFill>
                <a:effectLst/>
                <a:uLnTx/>
                <a:uFillTx/>
                <a:ea typeface="+mn-ea"/>
                <a:cs typeface="+mn-cs"/>
              </a:rPr>
              <a:t>elit</a:t>
            </a:r>
            <a:r>
              <a:rPr kumimoji="0" lang="en-US" sz="2000" b="0" i="0" u="none" strike="noStrike" kern="1200" cap="none" spc="0" normalizeH="0" baseline="0" noProof="0">
                <a:ln>
                  <a:noFill/>
                </a:ln>
                <a:solidFill>
                  <a:srgbClr val="1A1A1A"/>
                </a:solidFill>
                <a:effectLst/>
                <a:uLnTx/>
                <a:uFillTx/>
                <a:ea typeface="+mn-ea"/>
                <a:cs typeface="+mn-cs"/>
              </a:rPr>
              <a:t>. </a:t>
            </a:r>
            <a:r>
              <a:rPr kumimoji="0" lang="en-US" sz="2000" b="0" i="0" u="none" strike="noStrike" kern="1200" cap="none" spc="0" normalizeH="0" baseline="0" noProof="0" err="1">
                <a:ln>
                  <a:noFill/>
                </a:ln>
                <a:solidFill>
                  <a:srgbClr val="1A1A1A"/>
                </a:solidFill>
                <a:effectLst/>
                <a:uLnTx/>
                <a:uFillTx/>
                <a:ea typeface="+mn-ea"/>
                <a:cs typeface="+mn-cs"/>
              </a:rPr>
              <a:t>Etiam</a:t>
            </a:r>
            <a:r>
              <a:rPr kumimoji="0" lang="en-US" sz="2000" b="0" i="0" u="none" strike="noStrike" kern="1200" cap="none" spc="0" normalizeH="0" baseline="0" noProof="0">
                <a:ln>
                  <a:noFill/>
                </a:ln>
                <a:solidFill>
                  <a:srgbClr val="1A1A1A"/>
                </a:solidFill>
                <a:effectLst/>
                <a:uLnTx/>
                <a:uFillTx/>
                <a:ea typeface="+mn-ea"/>
                <a:cs typeface="+mn-cs"/>
              </a:rPr>
              <a:t> lacinia </a:t>
            </a:r>
            <a:r>
              <a:rPr kumimoji="0" lang="en-US" sz="2000" b="0" i="0" u="none" strike="noStrike" kern="1200" cap="none" spc="0" normalizeH="0" baseline="0" noProof="0" err="1">
                <a:ln>
                  <a:noFill/>
                </a:ln>
                <a:solidFill>
                  <a:srgbClr val="1A1A1A"/>
                </a:solidFill>
                <a:effectLst/>
                <a:uLnTx/>
                <a:uFillTx/>
                <a:ea typeface="+mn-ea"/>
                <a:cs typeface="+mn-cs"/>
              </a:rPr>
              <a:t>eros</a:t>
            </a:r>
            <a:r>
              <a:rPr kumimoji="0" lang="en-US" sz="2000" b="0" i="0" u="none" strike="noStrike" kern="1200" cap="none" spc="0" normalizeH="0" baseline="0" noProof="0">
                <a:ln>
                  <a:noFill/>
                </a:ln>
                <a:solidFill>
                  <a:srgbClr val="1A1A1A"/>
                </a:solidFill>
                <a:effectLst/>
                <a:uLnTx/>
                <a:uFillTx/>
                <a:ea typeface="+mn-ea"/>
                <a:cs typeface="+mn-cs"/>
              </a:rPr>
              <a:t> </a:t>
            </a:r>
            <a:r>
              <a:rPr kumimoji="0" lang="en-US" sz="2000" b="0" i="0" u="none" strike="noStrike" kern="1200" cap="none" spc="0" normalizeH="0" baseline="0" noProof="0" err="1">
                <a:ln>
                  <a:noFill/>
                </a:ln>
                <a:solidFill>
                  <a:srgbClr val="1A1A1A"/>
                </a:solidFill>
                <a:effectLst/>
                <a:uLnTx/>
                <a:uFillTx/>
                <a:ea typeface="+mn-ea"/>
                <a:cs typeface="+mn-cs"/>
              </a:rPr>
              <a:t>purus</a:t>
            </a:r>
            <a:r>
              <a:rPr kumimoji="0" lang="en-US" sz="2000" b="0" i="0" u="none" strike="noStrike" kern="1200" cap="none" spc="0" normalizeH="0" baseline="0" noProof="0">
                <a:ln>
                  <a:noFill/>
                </a:ln>
                <a:solidFill>
                  <a:srgbClr val="1A1A1A"/>
                </a:solidFill>
                <a:effectLst/>
                <a:uLnTx/>
                <a:uFillTx/>
                <a:ea typeface="+mn-ea"/>
                <a:cs typeface="+mn-cs"/>
              </a:rPr>
              <a:t>, et </a:t>
            </a:r>
            <a:r>
              <a:rPr kumimoji="0" lang="en-US" sz="2000" b="0" i="0" u="none" strike="noStrike" kern="1200" cap="none" spc="0" normalizeH="0" baseline="0" noProof="0" err="1">
                <a:ln>
                  <a:noFill/>
                </a:ln>
                <a:solidFill>
                  <a:srgbClr val="1A1A1A"/>
                </a:solidFill>
                <a:effectLst/>
                <a:uLnTx/>
                <a:uFillTx/>
                <a:ea typeface="+mn-ea"/>
                <a:cs typeface="+mn-cs"/>
              </a:rPr>
              <a:t>suscipit</a:t>
            </a:r>
            <a:r>
              <a:rPr kumimoji="0" lang="en-US" sz="2000" b="0" i="0" u="none" strike="noStrike" kern="1200" cap="none" spc="0" normalizeH="0" baseline="0" noProof="0">
                <a:ln>
                  <a:noFill/>
                </a:ln>
                <a:solidFill>
                  <a:srgbClr val="1A1A1A"/>
                </a:solidFill>
                <a:effectLst/>
                <a:uLnTx/>
                <a:uFillTx/>
                <a:ea typeface="+mn-ea"/>
                <a:cs typeface="+mn-cs"/>
              </a:rPr>
              <a:t> </a:t>
            </a:r>
            <a:r>
              <a:rPr kumimoji="0" lang="en-US" sz="2000" b="0" i="0" u="none" strike="noStrike" kern="1200" cap="none" spc="0" normalizeH="0" baseline="0" noProof="0" err="1">
                <a:ln>
                  <a:noFill/>
                </a:ln>
                <a:solidFill>
                  <a:srgbClr val="1A1A1A"/>
                </a:solidFill>
                <a:effectLst/>
                <a:uLnTx/>
                <a:uFillTx/>
                <a:ea typeface="+mn-ea"/>
                <a:cs typeface="+mn-cs"/>
              </a:rPr>
              <a:t>justo</a:t>
            </a:r>
            <a:r>
              <a:rPr kumimoji="0" lang="en-US" sz="2000" b="0" i="0" u="none" strike="noStrike" kern="1200" cap="none" spc="0" normalizeH="0" baseline="0" noProof="0">
                <a:ln>
                  <a:noFill/>
                </a:ln>
                <a:solidFill>
                  <a:srgbClr val="1A1A1A"/>
                </a:solidFill>
                <a:effectLst/>
                <a:uLnTx/>
                <a:uFillTx/>
                <a:ea typeface="+mn-ea"/>
                <a:cs typeface="+mn-cs"/>
              </a:rPr>
              <a:t> convallis id</a:t>
            </a:r>
          </a:p>
          <a:p>
            <a:pPr marL="0" marR="0" lvl="0" indent="0" algn="l" defTabSz="914411" rtl="0" eaLnBrk="1" fontAlgn="auto" latinLnBrk="0" hangingPunct="1">
              <a:lnSpc>
                <a:spcPct val="100000"/>
              </a:lnSpc>
              <a:spcBef>
                <a:spcPts val="0"/>
              </a:spcBef>
              <a:spcAft>
                <a:spcPts val="0"/>
              </a:spcAft>
              <a:buClrTx/>
              <a:buSzTx/>
              <a:buFontTx/>
              <a:buNone/>
              <a:tabLst/>
              <a:defRPr/>
            </a:pPr>
            <a:endParaRPr lang="en-US" sz="2000">
              <a:solidFill>
                <a:srgbClr val="1A1A1A"/>
              </a:solidFill>
            </a:endParaRPr>
          </a:p>
          <a:p>
            <a:pPr>
              <a:defRPr/>
            </a:pPr>
            <a:r>
              <a:rPr lang="en-US" sz="2000">
                <a:solidFill>
                  <a:srgbClr val="1A1A1A"/>
                </a:solidFill>
              </a:rPr>
              <a:t>Lorem ipsum dolor sit </a:t>
            </a:r>
            <a:r>
              <a:rPr lang="en-US" sz="2000" err="1">
                <a:solidFill>
                  <a:srgbClr val="1A1A1A"/>
                </a:solidFill>
              </a:rPr>
              <a:t>amet</a:t>
            </a:r>
            <a:r>
              <a:rPr lang="en-US" sz="2000">
                <a:solidFill>
                  <a:srgbClr val="1A1A1A"/>
                </a:solidFill>
              </a:rPr>
              <a:t>, </a:t>
            </a:r>
            <a:r>
              <a:rPr lang="en-US" sz="2000" err="1">
                <a:solidFill>
                  <a:srgbClr val="1A1A1A"/>
                </a:solidFill>
              </a:rPr>
              <a:t>consectetur</a:t>
            </a:r>
            <a:r>
              <a:rPr lang="en-US" sz="2000">
                <a:solidFill>
                  <a:srgbClr val="1A1A1A"/>
                </a:solidFill>
              </a:rPr>
              <a:t> </a:t>
            </a:r>
            <a:r>
              <a:rPr lang="en-US" sz="2000" err="1">
                <a:solidFill>
                  <a:srgbClr val="1A1A1A"/>
                </a:solidFill>
              </a:rPr>
              <a:t>adipiscing</a:t>
            </a:r>
            <a:r>
              <a:rPr lang="en-US" sz="2000">
                <a:solidFill>
                  <a:srgbClr val="1A1A1A"/>
                </a:solidFill>
              </a:rPr>
              <a:t> </a:t>
            </a:r>
            <a:r>
              <a:rPr lang="en-US" sz="2000" err="1">
                <a:solidFill>
                  <a:srgbClr val="1A1A1A"/>
                </a:solidFill>
              </a:rPr>
              <a:t>elit</a:t>
            </a:r>
            <a:r>
              <a:rPr lang="en-US" sz="2000">
                <a:solidFill>
                  <a:srgbClr val="1A1A1A"/>
                </a:solidFill>
              </a:rPr>
              <a:t>. </a:t>
            </a:r>
            <a:r>
              <a:rPr lang="en-US" sz="2000" err="1">
                <a:solidFill>
                  <a:srgbClr val="1A1A1A"/>
                </a:solidFill>
              </a:rPr>
              <a:t>Etiam</a:t>
            </a:r>
            <a:r>
              <a:rPr lang="en-US" sz="2000">
                <a:solidFill>
                  <a:srgbClr val="1A1A1A"/>
                </a:solidFill>
              </a:rPr>
              <a:t> lacinia </a:t>
            </a:r>
            <a:r>
              <a:rPr lang="en-US" sz="2000" err="1">
                <a:solidFill>
                  <a:srgbClr val="1A1A1A"/>
                </a:solidFill>
              </a:rPr>
              <a:t>eros</a:t>
            </a:r>
            <a:r>
              <a:rPr lang="en-US" sz="2000">
                <a:solidFill>
                  <a:srgbClr val="1A1A1A"/>
                </a:solidFill>
              </a:rPr>
              <a:t> </a:t>
            </a:r>
            <a:r>
              <a:rPr lang="en-US" sz="2000" err="1">
                <a:solidFill>
                  <a:srgbClr val="1A1A1A"/>
                </a:solidFill>
              </a:rPr>
              <a:t>purus</a:t>
            </a:r>
            <a:r>
              <a:rPr lang="en-US" sz="2000">
                <a:solidFill>
                  <a:srgbClr val="1A1A1A"/>
                </a:solidFill>
              </a:rPr>
              <a:t>, et </a:t>
            </a:r>
            <a:r>
              <a:rPr lang="en-US" sz="2000" err="1">
                <a:solidFill>
                  <a:srgbClr val="1A1A1A"/>
                </a:solidFill>
              </a:rPr>
              <a:t>suscipit</a:t>
            </a:r>
            <a:r>
              <a:rPr lang="en-US" sz="2000">
                <a:solidFill>
                  <a:srgbClr val="1A1A1A"/>
                </a:solidFill>
              </a:rPr>
              <a:t> </a:t>
            </a:r>
            <a:r>
              <a:rPr lang="en-US" sz="2000" err="1">
                <a:solidFill>
                  <a:srgbClr val="1A1A1A"/>
                </a:solidFill>
              </a:rPr>
              <a:t>justo</a:t>
            </a:r>
            <a:r>
              <a:rPr lang="en-US" sz="2000">
                <a:solidFill>
                  <a:srgbClr val="1A1A1A"/>
                </a:solidFill>
              </a:rPr>
              <a:t> convallis id</a:t>
            </a:r>
          </a:p>
        </p:txBody>
      </p:sp>
      <p:sp>
        <p:nvSpPr>
          <p:cNvPr id="24" name="Title 16"/>
          <p:cNvSpPr>
            <a:spLocks noGrp="1"/>
          </p:cNvSpPr>
          <p:nvPr>
            <p:ph type="title" hasCustomPrompt="1"/>
          </p:nvPr>
        </p:nvSpPr>
        <p:spPr>
          <a:xfrm>
            <a:off x="588263" y="457200"/>
            <a:ext cx="10972800" cy="548640"/>
          </a:xfrm>
          <a:prstGeom prst="rect">
            <a:avLst/>
          </a:prstGeom>
        </p:spPr>
        <p:txBody>
          <a:bodyPr/>
          <a:lstStyle>
            <a:lvl1pPr>
              <a:defRPr/>
            </a:lvl1pPr>
          </a:lstStyle>
          <a:p>
            <a:r>
              <a:rPr lang="en-US"/>
              <a:t>Roadmap/Process</a:t>
            </a:r>
          </a:p>
        </p:txBody>
      </p:sp>
      <p:sp>
        <p:nvSpPr>
          <p:cNvPr id="29" name="Text Placeholder 13"/>
          <p:cNvSpPr>
            <a:spLocks noGrp="1"/>
          </p:cNvSpPr>
          <p:nvPr>
            <p:ph type="body" sz="quarter" idx="39" hasCustomPrompt="1"/>
          </p:nvPr>
        </p:nvSpPr>
        <p:spPr>
          <a:xfrm>
            <a:off x="5398719" y="1310547"/>
            <a:ext cx="5288330" cy="363176"/>
          </a:xfrm>
          <a:prstGeom prst="rect">
            <a:avLst/>
          </a:prstGeom>
        </p:spPr>
        <p:txBody>
          <a:bodyPr lIns="182880" tIns="54864" rIns="182880" anchor="ctr"/>
          <a:lstStyle>
            <a:lvl1pPr marL="0" indent="0" algn="l">
              <a:buNone/>
              <a:defRPr sz="2000" b="1" baseline="0">
                <a:solidFill>
                  <a:schemeClr val="bg1"/>
                </a:solidFill>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Title</a:t>
            </a:r>
          </a:p>
        </p:txBody>
      </p:sp>
      <p:sp>
        <p:nvSpPr>
          <p:cNvPr id="30" name="Text Placeholder 13"/>
          <p:cNvSpPr>
            <a:spLocks noGrp="1"/>
          </p:cNvSpPr>
          <p:nvPr>
            <p:ph type="body" sz="quarter" idx="40" hasCustomPrompt="1"/>
          </p:nvPr>
        </p:nvSpPr>
        <p:spPr>
          <a:xfrm>
            <a:off x="5391151" y="1698469"/>
            <a:ext cx="5295899" cy="574100"/>
          </a:xfrm>
          <a:prstGeom prst="rect">
            <a:avLst/>
          </a:prstGeom>
        </p:spPr>
        <p:txBody>
          <a:bodyPr lIns="182880" tIns="0" rIns="182880" bIns="0" anchor="ctr"/>
          <a:lstStyle>
            <a:lvl1pPr marL="0" indent="0" algn="l" defTabSz="914289" fontAlgn="base">
              <a:spcBef>
                <a:spcPct val="0"/>
              </a:spcBef>
              <a:spcAft>
                <a:spcPct val="0"/>
              </a:spcAft>
              <a:buNone/>
              <a:defRPr sz="1600" b="0" baseline="0">
                <a:solidFill>
                  <a:schemeClr val="bg1"/>
                </a:solidFill>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defTabSz="932472" fontAlgn="base">
              <a:spcBef>
                <a:spcPct val="0"/>
              </a:spcBef>
              <a:spcAft>
                <a:spcPct val="0"/>
              </a:spcAft>
            </a:pPr>
            <a:r>
              <a:rPr lang="en-US" sz="160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Lorem ipsum dolor sit </a:t>
            </a:r>
            <a:r>
              <a:rPr lang="en-US" sz="1600" err="1">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amet</a:t>
            </a:r>
            <a:r>
              <a:rPr lang="en-US" sz="160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 </a:t>
            </a:r>
            <a:r>
              <a:rPr lang="en-US" sz="1600" err="1">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consectetur</a:t>
            </a:r>
            <a:r>
              <a:rPr lang="en-US" sz="160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 </a:t>
            </a:r>
            <a:r>
              <a:rPr lang="en-US" sz="1600" err="1">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adipiscing</a:t>
            </a:r>
            <a:r>
              <a:rPr lang="en-US" sz="160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 </a:t>
            </a:r>
            <a:r>
              <a:rPr lang="en-US" sz="1600" err="1">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elit</a:t>
            </a:r>
            <a:r>
              <a:rPr lang="en-US" sz="160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 </a:t>
            </a:r>
            <a:r>
              <a:rPr lang="pt-BR" sz="160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Etiam lacinia eros purus, et suscipit justo convallis</a:t>
            </a:r>
          </a:p>
        </p:txBody>
      </p:sp>
      <p:sp>
        <p:nvSpPr>
          <p:cNvPr id="37" name="Rectangle 36">
            <a:extLst>
              <a:ext uri="{FF2B5EF4-FFF2-40B4-BE49-F238E27FC236}">
                <a16:creationId xmlns:a16="http://schemas.microsoft.com/office/drawing/2014/main" id="{92203D11-5D02-4124-9396-43AA9BA7EEC7}"/>
              </a:ext>
            </a:extLst>
          </p:cNvPr>
          <p:cNvSpPr/>
          <p:nvPr userDrawn="1"/>
        </p:nvSpPr>
        <p:spPr bwMode="auto">
          <a:xfrm>
            <a:off x="5398719" y="2526274"/>
            <a:ext cx="5295900" cy="96382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78" tIns="146302" rIns="182878" bIns="146302" numCol="1" spcCol="0" rtlCol="0" fromWordArt="0" anchor="ctr" anchorCtr="0" forceAA="0" compatLnSpc="1">
            <a:prstTxWarp prst="textNoShape">
              <a:avLst/>
            </a:prstTxWarp>
            <a:noAutofit/>
          </a:bodyPr>
          <a:lstStyle/>
          <a:p>
            <a:pPr algn="l" defTabSz="932483" fontAlgn="base">
              <a:spcBef>
                <a:spcPct val="0"/>
              </a:spcBef>
              <a:spcAft>
                <a:spcPct val="0"/>
              </a:spcAft>
            </a:pPr>
            <a:endParaRPr lang="pt-BR" sz="160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
        <p:nvSpPr>
          <p:cNvPr id="38" name="Text Placeholder 13"/>
          <p:cNvSpPr>
            <a:spLocks noGrp="1"/>
          </p:cNvSpPr>
          <p:nvPr>
            <p:ph type="body" sz="quarter" idx="41" hasCustomPrompt="1"/>
          </p:nvPr>
        </p:nvSpPr>
        <p:spPr>
          <a:xfrm>
            <a:off x="5406288" y="2528079"/>
            <a:ext cx="5288330" cy="363176"/>
          </a:xfrm>
          <a:prstGeom prst="rect">
            <a:avLst/>
          </a:prstGeom>
        </p:spPr>
        <p:txBody>
          <a:bodyPr lIns="182880" tIns="54864" rIns="182880" anchor="ctr"/>
          <a:lstStyle>
            <a:lvl1pPr marL="0" indent="0" algn="l">
              <a:buNone/>
              <a:defRPr sz="2000" b="1" baseline="0">
                <a:solidFill>
                  <a:schemeClr val="bg1"/>
                </a:solidFill>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Title</a:t>
            </a:r>
          </a:p>
        </p:txBody>
      </p:sp>
      <p:sp>
        <p:nvSpPr>
          <p:cNvPr id="39" name="Text Placeholder 13"/>
          <p:cNvSpPr>
            <a:spLocks noGrp="1"/>
          </p:cNvSpPr>
          <p:nvPr>
            <p:ph type="body" sz="quarter" idx="42" hasCustomPrompt="1"/>
          </p:nvPr>
        </p:nvSpPr>
        <p:spPr>
          <a:xfrm>
            <a:off x="5398720" y="2916002"/>
            <a:ext cx="5295899" cy="574100"/>
          </a:xfrm>
          <a:prstGeom prst="rect">
            <a:avLst/>
          </a:prstGeom>
        </p:spPr>
        <p:txBody>
          <a:bodyPr lIns="182880" tIns="0" rIns="182880" bIns="0" anchor="ctr"/>
          <a:lstStyle>
            <a:lvl1pPr marL="0" indent="0" algn="l" defTabSz="914289" fontAlgn="base">
              <a:spcBef>
                <a:spcPct val="0"/>
              </a:spcBef>
              <a:spcAft>
                <a:spcPct val="0"/>
              </a:spcAft>
              <a:buNone/>
              <a:defRPr sz="1600" b="0" baseline="0">
                <a:solidFill>
                  <a:schemeClr val="bg1"/>
                </a:solidFill>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defTabSz="932472" fontAlgn="base">
              <a:spcBef>
                <a:spcPct val="0"/>
              </a:spcBef>
              <a:spcAft>
                <a:spcPct val="0"/>
              </a:spcAft>
            </a:pPr>
            <a:r>
              <a:rPr lang="en-US" sz="160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Lorem ipsum dolor sit </a:t>
            </a:r>
            <a:r>
              <a:rPr lang="en-US" sz="1600" err="1">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amet</a:t>
            </a:r>
            <a:r>
              <a:rPr lang="en-US" sz="160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 </a:t>
            </a:r>
            <a:r>
              <a:rPr lang="en-US" sz="1600" err="1">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consectetur</a:t>
            </a:r>
            <a:r>
              <a:rPr lang="en-US" sz="160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 </a:t>
            </a:r>
            <a:r>
              <a:rPr lang="en-US" sz="1600" err="1">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adipiscing</a:t>
            </a:r>
            <a:r>
              <a:rPr lang="en-US" sz="160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 </a:t>
            </a:r>
            <a:r>
              <a:rPr lang="en-US" sz="1600" err="1">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elit</a:t>
            </a:r>
            <a:r>
              <a:rPr lang="en-US" sz="160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 </a:t>
            </a:r>
            <a:r>
              <a:rPr lang="pt-BR" sz="160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Etiam lacinia eros purus, et suscipit justo convallis</a:t>
            </a:r>
          </a:p>
        </p:txBody>
      </p:sp>
      <p:sp>
        <p:nvSpPr>
          <p:cNvPr id="40" name="Rectangle 39">
            <a:extLst>
              <a:ext uri="{FF2B5EF4-FFF2-40B4-BE49-F238E27FC236}">
                <a16:creationId xmlns:a16="http://schemas.microsoft.com/office/drawing/2014/main" id="{92203D11-5D02-4124-9396-43AA9BA7EEC7}"/>
              </a:ext>
            </a:extLst>
          </p:cNvPr>
          <p:cNvSpPr/>
          <p:nvPr userDrawn="1"/>
        </p:nvSpPr>
        <p:spPr bwMode="auto">
          <a:xfrm>
            <a:off x="5406288" y="3739896"/>
            <a:ext cx="5295900" cy="96382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78" tIns="146302" rIns="182878" bIns="146302" numCol="1" spcCol="0" rtlCol="0" fromWordArt="0" anchor="ctr" anchorCtr="0" forceAA="0" compatLnSpc="1">
            <a:prstTxWarp prst="textNoShape">
              <a:avLst/>
            </a:prstTxWarp>
            <a:noAutofit/>
          </a:bodyPr>
          <a:lstStyle/>
          <a:p>
            <a:pPr algn="l" defTabSz="932483" fontAlgn="base">
              <a:spcBef>
                <a:spcPct val="0"/>
              </a:spcBef>
              <a:spcAft>
                <a:spcPct val="0"/>
              </a:spcAft>
            </a:pPr>
            <a:endParaRPr lang="pt-BR" sz="160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
        <p:nvSpPr>
          <p:cNvPr id="41" name="Text Placeholder 13"/>
          <p:cNvSpPr>
            <a:spLocks noGrp="1"/>
          </p:cNvSpPr>
          <p:nvPr>
            <p:ph type="body" sz="quarter" idx="43" hasCustomPrompt="1"/>
          </p:nvPr>
        </p:nvSpPr>
        <p:spPr>
          <a:xfrm>
            <a:off x="5413857" y="3739896"/>
            <a:ext cx="5288330" cy="363176"/>
          </a:xfrm>
          <a:prstGeom prst="rect">
            <a:avLst/>
          </a:prstGeom>
        </p:spPr>
        <p:txBody>
          <a:bodyPr lIns="182880" tIns="54864" rIns="182880" anchor="ctr"/>
          <a:lstStyle>
            <a:lvl1pPr marL="0" indent="0" algn="l">
              <a:buNone/>
              <a:defRPr sz="2000" b="1" baseline="0">
                <a:solidFill>
                  <a:schemeClr val="bg1"/>
                </a:solidFill>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Title</a:t>
            </a:r>
          </a:p>
        </p:txBody>
      </p:sp>
      <p:sp>
        <p:nvSpPr>
          <p:cNvPr id="42" name="Text Placeholder 13"/>
          <p:cNvSpPr>
            <a:spLocks noGrp="1"/>
          </p:cNvSpPr>
          <p:nvPr>
            <p:ph type="body" sz="quarter" idx="44" hasCustomPrompt="1"/>
          </p:nvPr>
        </p:nvSpPr>
        <p:spPr>
          <a:xfrm>
            <a:off x="5406289" y="4124980"/>
            <a:ext cx="5295899" cy="574100"/>
          </a:xfrm>
          <a:prstGeom prst="rect">
            <a:avLst/>
          </a:prstGeom>
        </p:spPr>
        <p:txBody>
          <a:bodyPr lIns="182880" tIns="0" rIns="182880" bIns="0" anchor="ctr"/>
          <a:lstStyle>
            <a:lvl1pPr marL="0" indent="0" algn="l" defTabSz="914289" fontAlgn="base">
              <a:spcBef>
                <a:spcPct val="0"/>
              </a:spcBef>
              <a:spcAft>
                <a:spcPct val="0"/>
              </a:spcAft>
              <a:buNone/>
              <a:defRPr sz="1600" b="0" baseline="0">
                <a:solidFill>
                  <a:schemeClr val="bg1"/>
                </a:solidFill>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defTabSz="932472" fontAlgn="base">
              <a:spcBef>
                <a:spcPct val="0"/>
              </a:spcBef>
              <a:spcAft>
                <a:spcPct val="0"/>
              </a:spcAft>
            </a:pPr>
            <a:r>
              <a:rPr lang="en-US" sz="160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Lorem ipsum dolor sit </a:t>
            </a:r>
            <a:r>
              <a:rPr lang="en-US" sz="1600" err="1">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amet</a:t>
            </a:r>
            <a:r>
              <a:rPr lang="en-US" sz="160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 </a:t>
            </a:r>
            <a:r>
              <a:rPr lang="en-US" sz="1600" err="1">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consectetur</a:t>
            </a:r>
            <a:r>
              <a:rPr lang="en-US" sz="160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 </a:t>
            </a:r>
            <a:r>
              <a:rPr lang="en-US" sz="1600" err="1">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adipiscing</a:t>
            </a:r>
            <a:r>
              <a:rPr lang="en-US" sz="160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 </a:t>
            </a:r>
            <a:r>
              <a:rPr lang="en-US" sz="1600" err="1">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elit</a:t>
            </a:r>
            <a:r>
              <a:rPr lang="en-US" sz="160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 </a:t>
            </a:r>
            <a:r>
              <a:rPr lang="pt-BR" sz="160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Etiam lacinia eros purus, et suscipit justo convallis</a:t>
            </a:r>
          </a:p>
        </p:txBody>
      </p:sp>
      <p:sp>
        <p:nvSpPr>
          <p:cNvPr id="43" name="Rectangle 42">
            <a:extLst>
              <a:ext uri="{FF2B5EF4-FFF2-40B4-BE49-F238E27FC236}">
                <a16:creationId xmlns:a16="http://schemas.microsoft.com/office/drawing/2014/main" id="{92203D11-5D02-4124-9396-43AA9BA7EEC7}"/>
              </a:ext>
            </a:extLst>
          </p:cNvPr>
          <p:cNvSpPr/>
          <p:nvPr userDrawn="1"/>
        </p:nvSpPr>
        <p:spPr bwMode="auto">
          <a:xfrm>
            <a:off x="5413857" y="4965193"/>
            <a:ext cx="5295900" cy="96382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78" tIns="146302" rIns="182878" bIns="146302" numCol="1" spcCol="0" rtlCol="0" fromWordArt="0" anchor="ctr" anchorCtr="0" forceAA="0" compatLnSpc="1">
            <a:prstTxWarp prst="textNoShape">
              <a:avLst/>
            </a:prstTxWarp>
            <a:noAutofit/>
          </a:bodyPr>
          <a:lstStyle/>
          <a:p>
            <a:pPr algn="l" defTabSz="932483" fontAlgn="base">
              <a:spcBef>
                <a:spcPct val="0"/>
              </a:spcBef>
              <a:spcAft>
                <a:spcPct val="0"/>
              </a:spcAft>
            </a:pPr>
            <a:endParaRPr lang="pt-BR" sz="160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
        <p:nvSpPr>
          <p:cNvPr id="44" name="Text Placeholder 13"/>
          <p:cNvSpPr>
            <a:spLocks noGrp="1"/>
          </p:cNvSpPr>
          <p:nvPr>
            <p:ph type="body" sz="quarter" idx="45" hasCustomPrompt="1"/>
          </p:nvPr>
        </p:nvSpPr>
        <p:spPr>
          <a:xfrm>
            <a:off x="5421426" y="4965192"/>
            <a:ext cx="5288330" cy="363176"/>
          </a:xfrm>
          <a:prstGeom prst="rect">
            <a:avLst/>
          </a:prstGeom>
        </p:spPr>
        <p:txBody>
          <a:bodyPr lIns="182880" tIns="54864" rIns="182880" anchor="ctr"/>
          <a:lstStyle>
            <a:lvl1pPr marL="0" indent="0" algn="l">
              <a:buNone/>
              <a:defRPr sz="2000" b="1" baseline="0">
                <a:solidFill>
                  <a:schemeClr val="bg1"/>
                </a:solidFill>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Title</a:t>
            </a:r>
          </a:p>
        </p:txBody>
      </p:sp>
      <p:sp>
        <p:nvSpPr>
          <p:cNvPr id="45" name="Text Placeholder 13"/>
          <p:cNvSpPr>
            <a:spLocks noGrp="1"/>
          </p:cNvSpPr>
          <p:nvPr>
            <p:ph type="body" sz="quarter" idx="46" hasCustomPrompt="1"/>
          </p:nvPr>
        </p:nvSpPr>
        <p:spPr>
          <a:xfrm>
            <a:off x="5413858" y="5356270"/>
            <a:ext cx="5295899" cy="574100"/>
          </a:xfrm>
          <a:prstGeom prst="rect">
            <a:avLst/>
          </a:prstGeom>
        </p:spPr>
        <p:txBody>
          <a:bodyPr lIns="182880" tIns="0" rIns="182880" bIns="0" anchor="ctr"/>
          <a:lstStyle>
            <a:lvl1pPr marL="0" marR="0" indent="0" algn="l" defTabSz="914289" rtl="0" eaLnBrk="1" fontAlgn="base" latinLnBrk="0" hangingPunct="1">
              <a:lnSpc>
                <a:spcPct val="100000"/>
              </a:lnSpc>
              <a:spcBef>
                <a:spcPct val="0"/>
              </a:spcBef>
              <a:spcAft>
                <a:spcPct val="0"/>
              </a:spcAft>
              <a:buClrTx/>
              <a:buSzPct val="90000"/>
              <a:buFont typeface="Wingdings" panose="05000000000000000000" pitchFamily="2" charset="2"/>
              <a:buNone/>
              <a:tabLst/>
              <a:defRPr sz="1600" b="0" baseline="0">
                <a:solidFill>
                  <a:schemeClr val="bg1"/>
                </a:solidFill>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defTabSz="932472" fontAlgn="base">
              <a:spcBef>
                <a:spcPct val="0"/>
              </a:spcBef>
              <a:spcAft>
                <a:spcPct val="0"/>
              </a:spcAft>
            </a:pPr>
            <a:r>
              <a:rPr lang="en-US" sz="160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Lorem ipsum dolor sit </a:t>
            </a:r>
            <a:r>
              <a:rPr lang="en-US" sz="1600" err="1">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amet</a:t>
            </a:r>
            <a:r>
              <a:rPr lang="en-US" sz="160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 </a:t>
            </a:r>
            <a:r>
              <a:rPr lang="en-US" sz="1600" err="1">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consectetur</a:t>
            </a:r>
            <a:r>
              <a:rPr lang="en-US" sz="160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 </a:t>
            </a:r>
            <a:r>
              <a:rPr lang="en-US" sz="1600" err="1">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adipiscing</a:t>
            </a:r>
            <a:r>
              <a:rPr lang="en-US" sz="160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 </a:t>
            </a:r>
            <a:r>
              <a:rPr lang="en-US" sz="1600" err="1">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elit</a:t>
            </a:r>
            <a:r>
              <a:rPr lang="en-US" sz="160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 </a:t>
            </a:r>
            <a:r>
              <a:rPr lang="pt-BR" sz="160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Etiam lacinia eros purus, et suscipit justo convallis</a:t>
            </a:r>
          </a:p>
        </p:txBody>
      </p:sp>
      <p:sp>
        <p:nvSpPr>
          <p:cNvPr id="5" name="Picture Placeholder 4">
            <a:extLst>
              <a:ext uri="{FF2B5EF4-FFF2-40B4-BE49-F238E27FC236}">
                <a16:creationId xmlns:a16="http://schemas.microsoft.com/office/drawing/2014/main" id="{6A49D094-A4A2-4E21-8DD4-33D4DAF0C198}"/>
              </a:ext>
            </a:extLst>
          </p:cNvPr>
          <p:cNvSpPr>
            <a:spLocks noGrp="1"/>
          </p:cNvSpPr>
          <p:nvPr>
            <p:ph type="pic" sz="quarter" idx="47" hasCustomPrompt="1"/>
          </p:nvPr>
        </p:nvSpPr>
        <p:spPr>
          <a:xfrm>
            <a:off x="4356402" y="1390650"/>
            <a:ext cx="771525" cy="788544"/>
          </a:xfrm>
          <a:prstGeom prst="rect">
            <a:avLst/>
          </a:prstGeom>
        </p:spPr>
        <p:txBody>
          <a:bodyPr/>
          <a:lstStyle>
            <a:lvl1pPr marL="0" marR="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solidFill>
                  <a:schemeClr val="bg1"/>
                </a:solidFill>
              </a:defRPr>
            </a:lvl1pPr>
          </a:lstStyle>
          <a:p>
            <a:pPr marL="0" marR="0" lvl="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p:txBody>
      </p:sp>
      <p:sp>
        <p:nvSpPr>
          <p:cNvPr id="28" name="Picture Placeholder 4">
            <a:extLst>
              <a:ext uri="{FF2B5EF4-FFF2-40B4-BE49-F238E27FC236}">
                <a16:creationId xmlns:a16="http://schemas.microsoft.com/office/drawing/2014/main" id="{DDD16301-D21D-4C18-B4D9-79BE87EECC2B}"/>
              </a:ext>
            </a:extLst>
          </p:cNvPr>
          <p:cNvSpPr>
            <a:spLocks noGrp="1"/>
          </p:cNvSpPr>
          <p:nvPr>
            <p:ph type="pic" sz="quarter" idx="48" hasCustomPrompt="1"/>
          </p:nvPr>
        </p:nvSpPr>
        <p:spPr>
          <a:xfrm>
            <a:off x="4356402" y="2613701"/>
            <a:ext cx="771525" cy="788544"/>
          </a:xfrm>
          <a:prstGeom prst="rect">
            <a:avLst/>
          </a:prstGeom>
        </p:spPr>
        <p:txBody>
          <a:bodyPr/>
          <a:lstStyle>
            <a:lvl1pPr marL="0" marR="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solidFill>
                  <a:schemeClr val="bg1"/>
                </a:solidFill>
              </a:defRPr>
            </a:lvl1pPr>
          </a:lstStyle>
          <a:p>
            <a:pPr marL="0" marR="0" lvl="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p:txBody>
      </p:sp>
      <p:sp>
        <p:nvSpPr>
          <p:cNvPr id="31" name="Picture Placeholder 4">
            <a:extLst>
              <a:ext uri="{FF2B5EF4-FFF2-40B4-BE49-F238E27FC236}">
                <a16:creationId xmlns:a16="http://schemas.microsoft.com/office/drawing/2014/main" id="{127F8A81-B202-4617-B34F-F33B0726FCCB}"/>
              </a:ext>
            </a:extLst>
          </p:cNvPr>
          <p:cNvSpPr>
            <a:spLocks noGrp="1"/>
          </p:cNvSpPr>
          <p:nvPr>
            <p:ph type="pic" sz="quarter" idx="49" hasCustomPrompt="1"/>
          </p:nvPr>
        </p:nvSpPr>
        <p:spPr>
          <a:xfrm>
            <a:off x="4356402" y="3827537"/>
            <a:ext cx="771525" cy="788544"/>
          </a:xfrm>
          <a:prstGeom prst="rect">
            <a:avLst/>
          </a:prstGeom>
        </p:spPr>
        <p:txBody>
          <a:bodyPr/>
          <a:lstStyle>
            <a:lvl1pPr marL="0" marR="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solidFill>
                  <a:schemeClr val="bg1"/>
                </a:solidFill>
              </a:defRPr>
            </a:lvl1pPr>
          </a:lstStyle>
          <a:p>
            <a:pPr marL="0" marR="0" lvl="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p:txBody>
      </p:sp>
      <p:sp>
        <p:nvSpPr>
          <p:cNvPr id="32" name="Picture Placeholder 4">
            <a:extLst>
              <a:ext uri="{FF2B5EF4-FFF2-40B4-BE49-F238E27FC236}">
                <a16:creationId xmlns:a16="http://schemas.microsoft.com/office/drawing/2014/main" id="{1E63A90A-063A-4D4F-BA0B-A2E651D65EC3}"/>
              </a:ext>
            </a:extLst>
          </p:cNvPr>
          <p:cNvSpPr>
            <a:spLocks noGrp="1"/>
          </p:cNvSpPr>
          <p:nvPr>
            <p:ph type="pic" sz="quarter" idx="50" hasCustomPrompt="1"/>
          </p:nvPr>
        </p:nvSpPr>
        <p:spPr>
          <a:xfrm>
            <a:off x="4356402" y="5048750"/>
            <a:ext cx="771525" cy="788544"/>
          </a:xfrm>
          <a:prstGeom prst="rect">
            <a:avLst/>
          </a:prstGeom>
        </p:spPr>
        <p:txBody>
          <a:bodyPr/>
          <a:lstStyle>
            <a:lvl1pPr marL="0" marR="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solidFill>
                  <a:schemeClr val="bg1"/>
                </a:solidFill>
              </a:defRPr>
            </a:lvl1pPr>
          </a:lstStyle>
          <a:p>
            <a:pPr marL="0" marR="0" lvl="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p:txBody>
      </p:sp>
    </p:spTree>
    <p:extLst>
      <p:ext uri="{BB962C8B-B14F-4D97-AF65-F5344CB8AC3E}">
        <p14:creationId xmlns:p14="http://schemas.microsoft.com/office/powerpoint/2010/main" val="1104346211"/>
      </p:ext>
    </p:extLst>
  </p:cSld>
  <p:clrMapOvr>
    <a:masterClrMapping/>
  </p:clrMapOvr>
  <p:transition>
    <p:fade/>
  </p:transition>
  <p:extLst>
    <p:ext uri="{DCECCB84-F9BA-43D5-87BE-67443E8EF086}">
      <p15:sldGuideLst xmlns:p15="http://schemas.microsoft.com/office/powerpoint/2012/main">
        <p15:guide id="1" orient="horz" pos="3120">
          <p15:clr>
            <a:srgbClr val="FBAE40"/>
          </p15:clr>
        </p15:guide>
        <p15:guide id="2" pos="3408">
          <p15:clr>
            <a:srgbClr val="FBAE4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Roadmap 4">
    <p:spTree>
      <p:nvGrpSpPr>
        <p:cNvPr id="1" name=""/>
        <p:cNvGrpSpPr/>
        <p:nvPr/>
      </p:nvGrpSpPr>
      <p:grpSpPr>
        <a:xfrm>
          <a:off x="0" y="0"/>
          <a:ext cx="0" cy="0"/>
          <a:chOff x="0" y="0"/>
          <a:chExt cx="0" cy="0"/>
        </a:xfrm>
      </p:grpSpPr>
      <p:sp>
        <p:nvSpPr>
          <p:cNvPr id="47" name="Text Placeholder 34">
            <a:extLst>
              <a:ext uri="{FF2B5EF4-FFF2-40B4-BE49-F238E27FC236}">
                <a16:creationId xmlns:a16="http://schemas.microsoft.com/office/drawing/2014/main" id="{6186F794-5B2F-450A-BF3A-F1C18F8574AB}"/>
              </a:ext>
            </a:extLst>
          </p:cNvPr>
          <p:cNvSpPr>
            <a:spLocks noGrp="1"/>
          </p:cNvSpPr>
          <p:nvPr>
            <p:ph type="body" sz="quarter" idx="15" hasCustomPrompt="1"/>
          </p:nvPr>
        </p:nvSpPr>
        <p:spPr>
          <a:xfrm>
            <a:off x="585216" y="3702958"/>
            <a:ext cx="2660904" cy="2312160"/>
          </a:xfrm>
          <a:prstGeom prst="rect">
            <a:avLst/>
          </a:prstGeom>
          <a:solidFill>
            <a:srgbClr val="E6E6E6"/>
          </a:solidFill>
        </p:spPr>
        <p:txBody>
          <a:bodyPr lIns="183600" tIns="147600" rIns="183600" bIns="147600" anchor="t" anchorCtr="0">
            <a:noAutofit/>
          </a:bodyPr>
          <a:lstStyle>
            <a:lvl1pPr marL="0" indent="0" algn="ctr">
              <a:buNone/>
              <a:defRPr sz="16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Etiam</a:t>
            </a:r>
            <a:r>
              <a:rPr lang="en-US"/>
              <a:t> lacinia </a:t>
            </a:r>
            <a:r>
              <a:rPr lang="en-US" err="1"/>
              <a:t>eros</a:t>
            </a:r>
            <a:r>
              <a:rPr lang="en-US"/>
              <a:t> </a:t>
            </a:r>
            <a:r>
              <a:rPr lang="en-US" err="1"/>
              <a:t>purus</a:t>
            </a:r>
            <a:r>
              <a:rPr lang="en-US"/>
              <a:t>, et </a:t>
            </a:r>
            <a:r>
              <a:rPr lang="en-US" err="1"/>
              <a:t>suscipit</a:t>
            </a:r>
            <a:r>
              <a:rPr lang="en-US"/>
              <a:t> </a:t>
            </a:r>
            <a:r>
              <a:rPr lang="en-US" err="1"/>
              <a:t>justo</a:t>
            </a:r>
            <a:r>
              <a:rPr lang="en-US"/>
              <a:t> convallis</a:t>
            </a:r>
          </a:p>
        </p:txBody>
      </p:sp>
      <p:sp>
        <p:nvSpPr>
          <p:cNvPr id="40" name="Content Placeholder 2" descr="first content middle box">
            <a:extLst>
              <a:ext uri="{FF2B5EF4-FFF2-40B4-BE49-F238E27FC236}">
                <a16:creationId xmlns:a16="http://schemas.microsoft.com/office/drawing/2014/main" id="{F693C483-123E-4BE4-AD84-AB516D262567}"/>
              </a:ext>
            </a:extLst>
          </p:cNvPr>
          <p:cNvSpPr txBox="1">
            <a:spLocks/>
          </p:cNvSpPr>
          <p:nvPr userDrawn="1"/>
        </p:nvSpPr>
        <p:spPr>
          <a:xfrm>
            <a:off x="585216" y="2741658"/>
            <a:ext cx="2660904" cy="886214"/>
          </a:xfrm>
          <a:prstGeom prst="rect">
            <a:avLst/>
          </a:prstGeom>
          <a:solidFill>
            <a:srgbClr val="737373"/>
          </a:solidFill>
        </p:spPr>
        <p:txBody>
          <a:bodyPr vert="horz" lIns="121918" tIns="60960" rIns="121918" bIns="6096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411" rtl="0" eaLnBrk="1" fontAlgn="auto" latinLnBrk="0" hangingPunct="1">
              <a:lnSpc>
                <a:spcPct val="100000"/>
              </a:lnSpc>
              <a:spcBef>
                <a:spcPct val="20000"/>
              </a:spcBef>
              <a:spcAft>
                <a:spcPts val="0"/>
              </a:spcAft>
              <a:buClrTx/>
              <a:buSzTx/>
              <a:buFont typeface="Arial" pitchFamily="34" charset="0"/>
              <a:buNone/>
              <a:tabLst/>
              <a:defRPr/>
            </a:pPr>
            <a:endParaRPr kumimoji="0" lang="en-US" sz="1050" b="1" i="0" u="none" strike="noStrike" kern="1200" cap="none" spc="0" normalizeH="0" baseline="0" noProof="0">
              <a:ln>
                <a:noFill/>
              </a:ln>
              <a:solidFill>
                <a:prstClr val="white">
                  <a:lumMod val="95000"/>
                </a:prstClr>
              </a:solidFill>
              <a:effectLst/>
              <a:uLnTx/>
              <a:uFillTx/>
              <a:latin typeface="Open Sans Light"/>
              <a:ea typeface="Roboto Light" panose="02000000000000000000" pitchFamily="2" charset="0"/>
              <a:cs typeface="Open Sans" pitchFamily="34" charset="0"/>
            </a:endParaRPr>
          </a:p>
        </p:txBody>
      </p:sp>
      <p:sp>
        <p:nvSpPr>
          <p:cNvPr id="56" name="Text Placeholder 34">
            <a:extLst>
              <a:ext uri="{FF2B5EF4-FFF2-40B4-BE49-F238E27FC236}">
                <a16:creationId xmlns:a16="http://schemas.microsoft.com/office/drawing/2014/main" id="{FCB3EE21-A7E7-4431-8677-8F367AF95D00}"/>
              </a:ext>
            </a:extLst>
          </p:cNvPr>
          <p:cNvSpPr>
            <a:spLocks noGrp="1"/>
          </p:cNvSpPr>
          <p:nvPr>
            <p:ph type="body" sz="quarter" idx="22" hasCustomPrompt="1"/>
          </p:nvPr>
        </p:nvSpPr>
        <p:spPr>
          <a:xfrm>
            <a:off x="1538869" y="2739030"/>
            <a:ext cx="1680570" cy="885845"/>
          </a:xfrm>
          <a:prstGeom prst="rect">
            <a:avLst/>
          </a:prstGeom>
        </p:spPr>
        <p:txBody>
          <a:bodyPr lIns="91440" tIns="91440" rIns="91440" bIns="91440" anchor="ctr" anchorCtr="0">
            <a:noAutofit/>
          </a:bodyPr>
          <a:lstStyle>
            <a:lvl1pPr marL="285753" indent="-285753" algn="l">
              <a:buFont typeface="Arial" panose="020B0604020202020204" pitchFamily="34" charset="0"/>
              <a:buChar char="•"/>
              <a:defRPr sz="1200">
                <a:solidFill>
                  <a:schemeClr val="bg1"/>
                </a:solidFill>
                <a:latin typeface="+mn-lt"/>
              </a:defRPr>
            </a:lvl1pPr>
            <a:lvl2pPr>
              <a:defRPr sz="1200">
                <a:solidFill>
                  <a:schemeClr val="bg1"/>
                </a:solidFill>
                <a:latin typeface="+mn-lt"/>
              </a:defRPr>
            </a:lvl2pPr>
            <a:lvl3pPr>
              <a:defRPr sz="1600">
                <a:latin typeface="+mn-lt"/>
              </a:defRPr>
            </a:lvl3pPr>
            <a:lvl4pPr>
              <a:defRPr sz="1600">
                <a:latin typeface="+mn-lt"/>
              </a:defRPr>
            </a:lvl4pPr>
            <a:lvl5pPr>
              <a:defRPr sz="1600">
                <a:latin typeface="+mn-lt"/>
              </a:defRPr>
            </a:lvl5pPr>
          </a:lstStyle>
          <a:p>
            <a:pPr lvl="0"/>
            <a:r>
              <a:rPr lang="en-US"/>
              <a:t>Description Description two</a:t>
            </a:r>
          </a:p>
        </p:txBody>
      </p:sp>
      <p:sp>
        <p:nvSpPr>
          <p:cNvPr id="57" name="Text Placeholder 34">
            <a:extLst>
              <a:ext uri="{FF2B5EF4-FFF2-40B4-BE49-F238E27FC236}">
                <a16:creationId xmlns:a16="http://schemas.microsoft.com/office/drawing/2014/main" id="{6186F794-5B2F-450A-BF3A-F1C18F8574AB}"/>
              </a:ext>
            </a:extLst>
          </p:cNvPr>
          <p:cNvSpPr>
            <a:spLocks noGrp="1"/>
          </p:cNvSpPr>
          <p:nvPr>
            <p:ph type="body" sz="quarter" idx="23" hasCustomPrompt="1"/>
          </p:nvPr>
        </p:nvSpPr>
        <p:spPr>
          <a:xfrm>
            <a:off x="8945879" y="3702958"/>
            <a:ext cx="2660904" cy="2312160"/>
          </a:xfrm>
          <a:prstGeom prst="rect">
            <a:avLst/>
          </a:prstGeom>
          <a:solidFill>
            <a:srgbClr val="E6E6E6"/>
          </a:solidFill>
        </p:spPr>
        <p:txBody>
          <a:bodyPr lIns="183600" tIns="147600" rIns="183600" bIns="147600" anchor="t" anchorCtr="0">
            <a:noAutofit/>
          </a:bodyPr>
          <a:lstStyle>
            <a:lvl1pPr marL="0" indent="0" algn="ctr">
              <a:buNone/>
              <a:defRPr sz="16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Etiam</a:t>
            </a:r>
            <a:r>
              <a:rPr lang="en-US"/>
              <a:t> lacinia </a:t>
            </a:r>
            <a:r>
              <a:rPr lang="en-US" err="1"/>
              <a:t>eros</a:t>
            </a:r>
            <a:r>
              <a:rPr lang="en-US"/>
              <a:t> </a:t>
            </a:r>
            <a:r>
              <a:rPr lang="en-US" err="1"/>
              <a:t>purus</a:t>
            </a:r>
            <a:r>
              <a:rPr lang="en-US"/>
              <a:t>, et </a:t>
            </a:r>
            <a:r>
              <a:rPr lang="en-US" err="1"/>
              <a:t>suscipit</a:t>
            </a:r>
            <a:r>
              <a:rPr lang="en-US"/>
              <a:t> </a:t>
            </a:r>
            <a:r>
              <a:rPr lang="en-US" err="1"/>
              <a:t>justo</a:t>
            </a:r>
            <a:r>
              <a:rPr lang="en-US"/>
              <a:t> convallis</a:t>
            </a:r>
          </a:p>
        </p:txBody>
      </p:sp>
      <p:sp>
        <p:nvSpPr>
          <p:cNvPr id="66" name="Text Placeholder 34">
            <a:extLst>
              <a:ext uri="{FF2B5EF4-FFF2-40B4-BE49-F238E27FC236}">
                <a16:creationId xmlns:a16="http://schemas.microsoft.com/office/drawing/2014/main" id="{6186F794-5B2F-450A-BF3A-F1C18F8574AB}"/>
              </a:ext>
            </a:extLst>
          </p:cNvPr>
          <p:cNvSpPr>
            <a:spLocks noGrp="1"/>
          </p:cNvSpPr>
          <p:nvPr>
            <p:ph type="body" sz="quarter" idx="26" hasCustomPrompt="1"/>
          </p:nvPr>
        </p:nvSpPr>
        <p:spPr>
          <a:xfrm>
            <a:off x="3371163" y="3702958"/>
            <a:ext cx="2660904" cy="2312160"/>
          </a:xfrm>
          <a:prstGeom prst="rect">
            <a:avLst/>
          </a:prstGeom>
          <a:solidFill>
            <a:srgbClr val="E6E6E6"/>
          </a:solidFill>
        </p:spPr>
        <p:txBody>
          <a:bodyPr lIns="183600" tIns="147600" rIns="183600" bIns="147600" anchor="t" anchorCtr="0">
            <a:noAutofit/>
          </a:bodyPr>
          <a:lstStyle>
            <a:lvl1pPr marL="0" indent="0" algn="ctr">
              <a:buNone/>
              <a:defRPr sz="16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Etiam</a:t>
            </a:r>
            <a:r>
              <a:rPr lang="en-US"/>
              <a:t> lacinia </a:t>
            </a:r>
            <a:r>
              <a:rPr lang="en-US" err="1"/>
              <a:t>eros</a:t>
            </a:r>
            <a:r>
              <a:rPr lang="en-US"/>
              <a:t> </a:t>
            </a:r>
            <a:r>
              <a:rPr lang="en-US" err="1"/>
              <a:t>purus</a:t>
            </a:r>
            <a:r>
              <a:rPr lang="en-US"/>
              <a:t>, et </a:t>
            </a:r>
            <a:r>
              <a:rPr lang="en-US" err="1"/>
              <a:t>suscipit</a:t>
            </a:r>
            <a:r>
              <a:rPr lang="en-US"/>
              <a:t> </a:t>
            </a:r>
            <a:r>
              <a:rPr lang="en-US" err="1"/>
              <a:t>justo</a:t>
            </a:r>
            <a:r>
              <a:rPr lang="en-US"/>
              <a:t> convallis</a:t>
            </a:r>
          </a:p>
        </p:txBody>
      </p:sp>
      <p:sp>
        <p:nvSpPr>
          <p:cNvPr id="64" name="Content Placeholder 2" descr="first content middle box">
            <a:extLst>
              <a:ext uri="{FF2B5EF4-FFF2-40B4-BE49-F238E27FC236}">
                <a16:creationId xmlns:a16="http://schemas.microsoft.com/office/drawing/2014/main" id="{F693C483-123E-4BE4-AD84-AB516D262567}"/>
              </a:ext>
            </a:extLst>
          </p:cNvPr>
          <p:cNvSpPr txBox="1">
            <a:spLocks/>
          </p:cNvSpPr>
          <p:nvPr userDrawn="1"/>
        </p:nvSpPr>
        <p:spPr>
          <a:xfrm>
            <a:off x="3365988" y="2741658"/>
            <a:ext cx="2666080" cy="886214"/>
          </a:xfrm>
          <a:prstGeom prst="rect">
            <a:avLst/>
          </a:prstGeom>
          <a:solidFill>
            <a:srgbClr val="737373"/>
          </a:solidFill>
        </p:spPr>
        <p:txBody>
          <a:bodyPr vert="horz" lIns="121918" tIns="60960" rIns="121918" bIns="6096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411" rtl="0" eaLnBrk="1" fontAlgn="auto" latinLnBrk="0" hangingPunct="1">
              <a:lnSpc>
                <a:spcPct val="100000"/>
              </a:lnSpc>
              <a:spcBef>
                <a:spcPct val="20000"/>
              </a:spcBef>
              <a:spcAft>
                <a:spcPts val="0"/>
              </a:spcAft>
              <a:buClrTx/>
              <a:buSzTx/>
              <a:buFont typeface="Arial" pitchFamily="34" charset="0"/>
              <a:buNone/>
              <a:tabLst/>
              <a:defRPr/>
            </a:pPr>
            <a:endParaRPr kumimoji="0" lang="en-US" sz="1050" b="1" i="0" u="none" strike="noStrike" kern="1200" cap="none" spc="0" normalizeH="0" baseline="0" noProof="0">
              <a:ln>
                <a:noFill/>
              </a:ln>
              <a:solidFill>
                <a:prstClr val="white">
                  <a:lumMod val="95000"/>
                </a:prstClr>
              </a:solidFill>
              <a:effectLst/>
              <a:uLnTx/>
              <a:uFillTx/>
              <a:latin typeface="Open Sans Light"/>
              <a:ea typeface="Roboto Light" panose="02000000000000000000" pitchFamily="2" charset="0"/>
              <a:cs typeface="Open Sans" pitchFamily="34" charset="0"/>
            </a:endParaRPr>
          </a:p>
        </p:txBody>
      </p:sp>
      <p:sp>
        <p:nvSpPr>
          <p:cNvPr id="75" name="Text Placeholder 34">
            <a:extLst>
              <a:ext uri="{FF2B5EF4-FFF2-40B4-BE49-F238E27FC236}">
                <a16:creationId xmlns:a16="http://schemas.microsoft.com/office/drawing/2014/main" id="{6186F794-5B2F-450A-BF3A-F1C18F8574AB}"/>
              </a:ext>
            </a:extLst>
          </p:cNvPr>
          <p:cNvSpPr>
            <a:spLocks noGrp="1"/>
          </p:cNvSpPr>
          <p:nvPr>
            <p:ph type="body" sz="quarter" idx="29" hasCustomPrompt="1"/>
          </p:nvPr>
        </p:nvSpPr>
        <p:spPr>
          <a:xfrm>
            <a:off x="6157111" y="3702958"/>
            <a:ext cx="2660904" cy="2312160"/>
          </a:xfrm>
          <a:prstGeom prst="rect">
            <a:avLst/>
          </a:prstGeom>
          <a:solidFill>
            <a:srgbClr val="E6E6E6"/>
          </a:solidFill>
        </p:spPr>
        <p:txBody>
          <a:bodyPr lIns="183600" tIns="147600" rIns="183600" bIns="147600" anchor="t" anchorCtr="0">
            <a:noAutofit/>
          </a:bodyPr>
          <a:lstStyle>
            <a:lvl1pPr marL="0" indent="0" algn="ctr">
              <a:buNone/>
              <a:defRPr sz="16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Etiam</a:t>
            </a:r>
            <a:r>
              <a:rPr lang="en-US"/>
              <a:t> lacinia </a:t>
            </a:r>
            <a:r>
              <a:rPr lang="en-US" err="1"/>
              <a:t>eros</a:t>
            </a:r>
            <a:r>
              <a:rPr lang="en-US"/>
              <a:t> </a:t>
            </a:r>
            <a:r>
              <a:rPr lang="en-US" err="1"/>
              <a:t>purus</a:t>
            </a:r>
            <a:r>
              <a:rPr lang="en-US"/>
              <a:t>, et </a:t>
            </a:r>
            <a:r>
              <a:rPr lang="en-US" err="1"/>
              <a:t>suscipit</a:t>
            </a:r>
            <a:r>
              <a:rPr lang="en-US"/>
              <a:t> </a:t>
            </a:r>
            <a:r>
              <a:rPr lang="en-US" err="1"/>
              <a:t>justo</a:t>
            </a:r>
            <a:r>
              <a:rPr lang="en-US"/>
              <a:t> convallis</a:t>
            </a:r>
          </a:p>
        </p:txBody>
      </p:sp>
      <p:sp>
        <p:nvSpPr>
          <p:cNvPr id="73" name="Content Placeholder 2" descr="first content middle box">
            <a:extLst>
              <a:ext uri="{FF2B5EF4-FFF2-40B4-BE49-F238E27FC236}">
                <a16:creationId xmlns:a16="http://schemas.microsoft.com/office/drawing/2014/main" id="{F693C483-123E-4BE4-AD84-AB516D262567}"/>
              </a:ext>
            </a:extLst>
          </p:cNvPr>
          <p:cNvSpPr txBox="1">
            <a:spLocks/>
          </p:cNvSpPr>
          <p:nvPr userDrawn="1"/>
        </p:nvSpPr>
        <p:spPr>
          <a:xfrm>
            <a:off x="6155255" y="2741658"/>
            <a:ext cx="2670344" cy="886214"/>
          </a:xfrm>
          <a:prstGeom prst="rect">
            <a:avLst/>
          </a:prstGeom>
          <a:solidFill>
            <a:srgbClr val="737373"/>
          </a:solidFill>
        </p:spPr>
        <p:txBody>
          <a:bodyPr vert="horz" lIns="121918" tIns="60960" rIns="121918" bIns="6096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11" rtl="0" eaLnBrk="1" fontAlgn="auto" latinLnBrk="0" hangingPunct="1">
              <a:lnSpc>
                <a:spcPct val="100000"/>
              </a:lnSpc>
              <a:spcBef>
                <a:spcPct val="20000"/>
              </a:spcBef>
              <a:spcAft>
                <a:spcPts val="0"/>
              </a:spcAft>
              <a:buClrTx/>
              <a:buSzTx/>
              <a:buFont typeface="Arial" pitchFamily="34" charset="0"/>
              <a:buNone/>
              <a:tabLst/>
              <a:defRPr/>
            </a:pPr>
            <a:endParaRPr kumimoji="0" lang="en-US" sz="1050" b="1" i="0" u="none" strike="noStrike" kern="1200" cap="none" spc="0" normalizeH="0" baseline="0" noProof="0">
              <a:ln>
                <a:noFill/>
              </a:ln>
              <a:solidFill>
                <a:prstClr val="white">
                  <a:lumMod val="95000"/>
                </a:prstClr>
              </a:solidFill>
              <a:effectLst/>
              <a:uLnTx/>
              <a:uFillTx/>
              <a:latin typeface="Open Sans Light"/>
              <a:ea typeface="Roboto Light" panose="02000000000000000000" pitchFamily="2" charset="0"/>
              <a:cs typeface="Open Sans" pitchFamily="34" charset="0"/>
            </a:endParaRPr>
          </a:p>
        </p:txBody>
      </p:sp>
      <p:sp>
        <p:nvSpPr>
          <p:cNvPr id="86" name="Title 16"/>
          <p:cNvSpPr>
            <a:spLocks noGrp="1"/>
          </p:cNvSpPr>
          <p:nvPr>
            <p:ph type="title" hasCustomPrompt="1"/>
          </p:nvPr>
        </p:nvSpPr>
        <p:spPr>
          <a:xfrm>
            <a:off x="588263" y="457200"/>
            <a:ext cx="10972800" cy="548640"/>
          </a:xfrm>
          <a:prstGeom prst="rect">
            <a:avLst/>
          </a:prstGeom>
        </p:spPr>
        <p:txBody>
          <a:bodyPr/>
          <a:lstStyle>
            <a:lvl1pPr>
              <a:defRPr/>
            </a:lvl1pPr>
          </a:lstStyle>
          <a:p>
            <a:r>
              <a:rPr lang="en-US"/>
              <a:t>Roadmap title</a:t>
            </a:r>
          </a:p>
        </p:txBody>
      </p:sp>
      <p:sp>
        <p:nvSpPr>
          <p:cNvPr id="49" name="Text Placeholder 34">
            <a:extLst>
              <a:ext uri="{FF2B5EF4-FFF2-40B4-BE49-F238E27FC236}">
                <a16:creationId xmlns:a16="http://schemas.microsoft.com/office/drawing/2014/main" id="{81DB37E0-596D-40A5-8777-8916B4AC52E2}"/>
              </a:ext>
            </a:extLst>
          </p:cNvPr>
          <p:cNvSpPr>
            <a:spLocks noGrp="1"/>
          </p:cNvSpPr>
          <p:nvPr>
            <p:ph type="body" sz="quarter" idx="32" hasCustomPrompt="1"/>
          </p:nvPr>
        </p:nvSpPr>
        <p:spPr>
          <a:xfrm>
            <a:off x="4339058" y="2764370"/>
            <a:ext cx="1669715" cy="860505"/>
          </a:xfrm>
          <a:prstGeom prst="rect">
            <a:avLst/>
          </a:prstGeom>
        </p:spPr>
        <p:txBody>
          <a:bodyPr lIns="91440" tIns="91440" rIns="91440" bIns="91440" anchor="ctr" anchorCtr="0">
            <a:noAutofit/>
          </a:bodyPr>
          <a:lstStyle>
            <a:lvl1pPr marL="285753" indent="-285753" algn="l">
              <a:buFont typeface="Arial" panose="020B0604020202020204" pitchFamily="34" charset="0"/>
              <a:buChar char="•"/>
              <a:defRPr sz="1200">
                <a:solidFill>
                  <a:schemeClr val="bg1"/>
                </a:solidFill>
                <a:latin typeface="+mn-lt"/>
              </a:defRPr>
            </a:lvl1pPr>
            <a:lvl2pPr>
              <a:defRPr sz="1200">
                <a:solidFill>
                  <a:schemeClr val="bg1"/>
                </a:solidFill>
                <a:latin typeface="+mn-lt"/>
              </a:defRPr>
            </a:lvl2pPr>
            <a:lvl3pPr>
              <a:defRPr sz="1600">
                <a:latin typeface="+mn-lt"/>
              </a:defRPr>
            </a:lvl3pPr>
            <a:lvl4pPr>
              <a:defRPr sz="1600">
                <a:latin typeface="+mn-lt"/>
              </a:defRPr>
            </a:lvl4pPr>
            <a:lvl5pPr>
              <a:defRPr sz="1600">
                <a:latin typeface="+mn-lt"/>
              </a:defRPr>
            </a:lvl5pPr>
          </a:lstStyle>
          <a:p>
            <a:pPr lvl="0"/>
            <a:r>
              <a:rPr lang="en-US"/>
              <a:t>Description Description two</a:t>
            </a:r>
          </a:p>
        </p:txBody>
      </p:sp>
      <p:sp>
        <p:nvSpPr>
          <p:cNvPr id="51" name="Text Placeholder 34">
            <a:extLst>
              <a:ext uri="{FF2B5EF4-FFF2-40B4-BE49-F238E27FC236}">
                <a16:creationId xmlns:a16="http://schemas.microsoft.com/office/drawing/2014/main" id="{52A78039-91B4-4CBA-8B84-BC5B976BC400}"/>
              </a:ext>
            </a:extLst>
          </p:cNvPr>
          <p:cNvSpPr>
            <a:spLocks noGrp="1"/>
          </p:cNvSpPr>
          <p:nvPr>
            <p:ph type="body" sz="quarter" idx="33" hasCustomPrompt="1"/>
          </p:nvPr>
        </p:nvSpPr>
        <p:spPr>
          <a:xfrm>
            <a:off x="7106770" y="2741658"/>
            <a:ext cx="1656232" cy="886214"/>
          </a:xfrm>
          <a:prstGeom prst="rect">
            <a:avLst/>
          </a:prstGeom>
        </p:spPr>
        <p:txBody>
          <a:bodyPr lIns="91440" tIns="91440" rIns="91440" bIns="91440" anchor="ctr" anchorCtr="0">
            <a:noAutofit/>
          </a:bodyPr>
          <a:lstStyle>
            <a:lvl1pPr marL="285753" indent="-285753" algn="l">
              <a:buFont typeface="Arial" panose="020B0604020202020204" pitchFamily="34" charset="0"/>
              <a:buChar char="•"/>
              <a:defRPr sz="1200">
                <a:solidFill>
                  <a:schemeClr val="bg1"/>
                </a:solidFill>
                <a:latin typeface="+mn-lt"/>
              </a:defRPr>
            </a:lvl1pPr>
            <a:lvl2pPr>
              <a:defRPr sz="1200">
                <a:solidFill>
                  <a:schemeClr val="bg1"/>
                </a:solidFill>
                <a:latin typeface="+mn-lt"/>
              </a:defRPr>
            </a:lvl2pPr>
            <a:lvl3pPr>
              <a:defRPr sz="1600">
                <a:latin typeface="+mn-lt"/>
              </a:defRPr>
            </a:lvl3pPr>
            <a:lvl4pPr>
              <a:defRPr sz="1600">
                <a:latin typeface="+mn-lt"/>
              </a:defRPr>
            </a:lvl4pPr>
            <a:lvl5pPr>
              <a:defRPr sz="1600">
                <a:latin typeface="+mn-lt"/>
              </a:defRPr>
            </a:lvl5pPr>
          </a:lstStyle>
          <a:p>
            <a:pPr lvl="0"/>
            <a:r>
              <a:rPr lang="en-US"/>
              <a:t>Description Description two</a:t>
            </a:r>
          </a:p>
        </p:txBody>
      </p:sp>
      <p:sp>
        <p:nvSpPr>
          <p:cNvPr id="3" name="Text Placeholder 2">
            <a:extLst>
              <a:ext uri="{FF2B5EF4-FFF2-40B4-BE49-F238E27FC236}">
                <a16:creationId xmlns:a16="http://schemas.microsoft.com/office/drawing/2014/main" id="{0A723896-D58B-4797-8DBA-29E041268B72}"/>
              </a:ext>
            </a:extLst>
          </p:cNvPr>
          <p:cNvSpPr>
            <a:spLocks noGrp="1"/>
          </p:cNvSpPr>
          <p:nvPr>
            <p:ph type="body" sz="quarter" idx="35" hasCustomPrompt="1"/>
          </p:nvPr>
        </p:nvSpPr>
        <p:spPr>
          <a:xfrm>
            <a:off x="581222" y="1730948"/>
            <a:ext cx="2662695" cy="1028130"/>
          </a:xfrm>
          <a:prstGeom prst="rect">
            <a:avLst/>
          </a:prstGeom>
          <a:solidFill>
            <a:srgbClr val="0078D4"/>
          </a:solidFill>
        </p:spPr>
        <p:txBody>
          <a:bodyPr anchor="ctr"/>
          <a:lstStyle>
            <a:lvl1pPr marL="0" indent="0" algn="ctr">
              <a:buNone/>
              <a:defRPr sz="2000">
                <a:solidFill>
                  <a:schemeClr val="bg1"/>
                </a:solidFill>
                <a:latin typeface="+mj-lt"/>
                <a:cs typeface="Segoe UI" panose="020B0502040204020203" pitchFamily="34" charset="0"/>
              </a:defRPr>
            </a:lvl1pPr>
          </a:lstStyle>
          <a:p>
            <a:pPr lvl="0"/>
            <a:r>
              <a:rPr lang="en-US"/>
              <a:t>Title</a:t>
            </a:r>
          </a:p>
        </p:txBody>
      </p:sp>
      <p:sp>
        <p:nvSpPr>
          <p:cNvPr id="53" name="Text Placeholder 2">
            <a:extLst>
              <a:ext uri="{FF2B5EF4-FFF2-40B4-BE49-F238E27FC236}">
                <a16:creationId xmlns:a16="http://schemas.microsoft.com/office/drawing/2014/main" id="{9231F5C6-5BBB-4266-A630-6F47BC0AEEBC}"/>
              </a:ext>
            </a:extLst>
          </p:cNvPr>
          <p:cNvSpPr>
            <a:spLocks noGrp="1"/>
          </p:cNvSpPr>
          <p:nvPr>
            <p:ph type="body" sz="quarter" idx="36" hasCustomPrompt="1"/>
          </p:nvPr>
        </p:nvSpPr>
        <p:spPr>
          <a:xfrm>
            <a:off x="3365988" y="1736240"/>
            <a:ext cx="2662695" cy="1028130"/>
          </a:xfrm>
          <a:prstGeom prst="rect">
            <a:avLst/>
          </a:prstGeom>
          <a:solidFill>
            <a:srgbClr val="0078D4"/>
          </a:solidFill>
        </p:spPr>
        <p:txBody>
          <a:bodyPr anchor="ctr"/>
          <a:lstStyle>
            <a:lvl1pPr marL="0" indent="0" algn="ctr">
              <a:buNone/>
              <a:defRPr sz="2000">
                <a:solidFill>
                  <a:schemeClr val="bg1"/>
                </a:solidFill>
                <a:latin typeface="+mj-lt"/>
                <a:cs typeface="Segoe UI" panose="020B0502040204020203" pitchFamily="34" charset="0"/>
              </a:defRPr>
            </a:lvl1pPr>
          </a:lstStyle>
          <a:p>
            <a:pPr lvl="0"/>
            <a:r>
              <a:rPr lang="en-US"/>
              <a:t>Title</a:t>
            </a:r>
          </a:p>
        </p:txBody>
      </p:sp>
      <p:sp>
        <p:nvSpPr>
          <p:cNvPr id="54" name="Text Placeholder 2">
            <a:extLst>
              <a:ext uri="{FF2B5EF4-FFF2-40B4-BE49-F238E27FC236}">
                <a16:creationId xmlns:a16="http://schemas.microsoft.com/office/drawing/2014/main" id="{3C3EC575-A795-42D4-A3DF-2500EB9BD49F}"/>
              </a:ext>
            </a:extLst>
          </p:cNvPr>
          <p:cNvSpPr>
            <a:spLocks noGrp="1"/>
          </p:cNvSpPr>
          <p:nvPr>
            <p:ph type="body" sz="quarter" idx="37" hasCustomPrompt="1"/>
          </p:nvPr>
        </p:nvSpPr>
        <p:spPr>
          <a:xfrm>
            <a:off x="6155320" y="1742283"/>
            <a:ext cx="2670279" cy="1028130"/>
          </a:xfrm>
          <a:prstGeom prst="rect">
            <a:avLst/>
          </a:prstGeom>
          <a:solidFill>
            <a:srgbClr val="0078D4"/>
          </a:solidFill>
        </p:spPr>
        <p:txBody>
          <a:bodyPr anchor="ctr"/>
          <a:lstStyle>
            <a:lvl1pPr marL="0" indent="0" algn="ctr">
              <a:buNone/>
              <a:defRPr sz="2000">
                <a:solidFill>
                  <a:schemeClr val="bg1"/>
                </a:solidFill>
                <a:latin typeface="+mj-lt"/>
                <a:cs typeface="Segoe UI" panose="020B0502040204020203" pitchFamily="34" charset="0"/>
              </a:defRPr>
            </a:lvl1pPr>
          </a:lstStyle>
          <a:p>
            <a:pPr lvl="0"/>
            <a:r>
              <a:rPr lang="en-US"/>
              <a:t>Title</a:t>
            </a:r>
          </a:p>
        </p:txBody>
      </p:sp>
      <p:sp>
        <p:nvSpPr>
          <p:cNvPr id="5" name="Picture Placeholder 4">
            <a:extLst>
              <a:ext uri="{FF2B5EF4-FFF2-40B4-BE49-F238E27FC236}">
                <a16:creationId xmlns:a16="http://schemas.microsoft.com/office/drawing/2014/main" id="{BD9D49F9-8C38-4084-92F4-B9564B4416E8}"/>
              </a:ext>
            </a:extLst>
          </p:cNvPr>
          <p:cNvSpPr>
            <a:spLocks noGrp="1"/>
          </p:cNvSpPr>
          <p:nvPr>
            <p:ph type="pic" sz="quarter" idx="39" hasCustomPrompt="1"/>
          </p:nvPr>
        </p:nvSpPr>
        <p:spPr>
          <a:xfrm>
            <a:off x="732643" y="2898775"/>
            <a:ext cx="666750" cy="585788"/>
          </a:xfrm>
          <a:prstGeom prst="rect">
            <a:avLst/>
          </a:prstGeom>
        </p:spPr>
        <p:txBody>
          <a:bodyPr/>
          <a:lstStyle>
            <a:lvl1pPr marL="0" marR="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solidFill>
                  <a:schemeClr val="bg1"/>
                </a:solidFill>
              </a:defRPr>
            </a:lvl1pPr>
          </a:lstStyle>
          <a:p>
            <a:pPr marL="0" marR="0" lvl="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p:txBody>
      </p:sp>
      <p:sp>
        <p:nvSpPr>
          <p:cNvPr id="65" name="Picture Placeholder 4">
            <a:extLst>
              <a:ext uri="{FF2B5EF4-FFF2-40B4-BE49-F238E27FC236}">
                <a16:creationId xmlns:a16="http://schemas.microsoft.com/office/drawing/2014/main" id="{BD304266-FB76-4C60-8CDF-69D125CAC789}"/>
              </a:ext>
            </a:extLst>
          </p:cNvPr>
          <p:cNvSpPr>
            <a:spLocks noGrp="1"/>
          </p:cNvSpPr>
          <p:nvPr>
            <p:ph type="pic" sz="quarter" idx="40" hasCustomPrompt="1"/>
          </p:nvPr>
        </p:nvSpPr>
        <p:spPr>
          <a:xfrm>
            <a:off x="3519101" y="2902418"/>
            <a:ext cx="666750" cy="585788"/>
          </a:xfrm>
          <a:prstGeom prst="rect">
            <a:avLst/>
          </a:prstGeom>
        </p:spPr>
        <p:txBody>
          <a:bodyPr/>
          <a:lstStyle>
            <a:lvl1pPr marL="0" marR="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solidFill>
                  <a:schemeClr val="bg1"/>
                </a:solidFill>
              </a:defRPr>
            </a:lvl1pPr>
          </a:lstStyle>
          <a:p>
            <a:pPr marL="0" marR="0" lvl="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p:txBody>
      </p:sp>
      <p:sp>
        <p:nvSpPr>
          <p:cNvPr id="74" name="Picture Placeholder 4">
            <a:extLst>
              <a:ext uri="{FF2B5EF4-FFF2-40B4-BE49-F238E27FC236}">
                <a16:creationId xmlns:a16="http://schemas.microsoft.com/office/drawing/2014/main" id="{BE9917C1-6D93-4F1B-9520-5C2C53A8B170}"/>
              </a:ext>
            </a:extLst>
          </p:cNvPr>
          <p:cNvSpPr>
            <a:spLocks noGrp="1"/>
          </p:cNvSpPr>
          <p:nvPr>
            <p:ph type="pic" sz="quarter" idx="41" hasCustomPrompt="1"/>
          </p:nvPr>
        </p:nvSpPr>
        <p:spPr>
          <a:xfrm>
            <a:off x="6293471" y="2898324"/>
            <a:ext cx="666750" cy="585788"/>
          </a:xfrm>
          <a:prstGeom prst="rect">
            <a:avLst/>
          </a:prstGeom>
        </p:spPr>
        <p:txBody>
          <a:bodyPr/>
          <a:lstStyle>
            <a:lvl1pPr marL="0" marR="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solidFill>
                  <a:schemeClr val="bg1"/>
                </a:solidFill>
              </a:defRPr>
            </a:lvl1pPr>
          </a:lstStyle>
          <a:p>
            <a:pPr marL="0" marR="0" lvl="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p:txBody>
      </p:sp>
      <p:sp>
        <p:nvSpPr>
          <p:cNvPr id="23" name="Content Placeholder 2" descr="first content middle box">
            <a:extLst>
              <a:ext uri="{FF2B5EF4-FFF2-40B4-BE49-F238E27FC236}">
                <a16:creationId xmlns:a16="http://schemas.microsoft.com/office/drawing/2014/main" id="{004204E6-480E-0D48-84DA-7197CE76407E}"/>
              </a:ext>
            </a:extLst>
          </p:cNvPr>
          <p:cNvSpPr txBox="1">
            <a:spLocks/>
          </p:cNvSpPr>
          <p:nvPr userDrawn="1"/>
        </p:nvSpPr>
        <p:spPr>
          <a:xfrm>
            <a:off x="8954029" y="2745516"/>
            <a:ext cx="2668488" cy="886214"/>
          </a:xfrm>
          <a:prstGeom prst="rect">
            <a:avLst/>
          </a:prstGeom>
          <a:solidFill>
            <a:srgbClr val="737373"/>
          </a:solidFill>
        </p:spPr>
        <p:txBody>
          <a:bodyPr vert="horz" lIns="121918" tIns="60960" rIns="121918" bIns="6096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11" rtl="0" eaLnBrk="1" fontAlgn="auto" latinLnBrk="0" hangingPunct="1">
              <a:lnSpc>
                <a:spcPct val="100000"/>
              </a:lnSpc>
              <a:spcBef>
                <a:spcPct val="20000"/>
              </a:spcBef>
              <a:spcAft>
                <a:spcPts val="0"/>
              </a:spcAft>
              <a:buClrTx/>
              <a:buSzTx/>
              <a:buFont typeface="Arial" pitchFamily="34" charset="0"/>
              <a:buNone/>
              <a:tabLst/>
              <a:defRPr/>
            </a:pPr>
            <a:endParaRPr kumimoji="0" lang="en-US" sz="1050" b="1" i="0" u="none" strike="noStrike" kern="1200" cap="none" spc="0" normalizeH="0" baseline="0" noProof="0">
              <a:ln>
                <a:noFill/>
              </a:ln>
              <a:solidFill>
                <a:prstClr val="white">
                  <a:lumMod val="95000"/>
                </a:prstClr>
              </a:solidFill>
              <a:effectLst/>
              <a:uLnTx/>
              <a:uFillTx/>
              <a:latin typeface="Open Sans Light"/>
              <a:ea typeface="Roboto Light" panose="02000000000000000000" pitchFamily="2" charset="0"/>
              <a:cs typeface="Open Sans" pitchFamily="34" charset="0"/>
            </a:endParaRPr>
          </a:p>
        </p:txBody>
      </p:sp>
      <p:sp>
        <p:nvSpPr>
          <p:cNvPr id="52" name="Text Placeholder 34">
            <a:extLst>
              <a:ext uri="{FF2B5EF4-FFF2-40B4-BE49-F238E27FC236}">
                <a16:creationId xmlns:a16="http://schemas.microsoft.com/office/drawing/2014/main" id="{AD2CCDA2-2ED7-4BD1-85CF-5DBFC68FC80C}"/>
              </a:ext>
            </a:extLst>
          </p:cNvPr>
          <p:cNvSpPr>
            <a:spLocks noGrp="1"/>
          </p:cNvSpPr>
          <p:nvPr>
            <p:ph type="body" sz="quarter" idx="34" hasCustomPrompt="1"/>
          </p:nvPr>
        </p:nvSpPr>
        <p:spPr>
          <a:xfrm>
            <a:off x="9898142" y="2738661"/>
            <a:ext cx="1711247" cy="886214"/>
          </a:xfrm>
          <a:prstGeom prst="rect">
            <a:avLst/>
          </a:prstGeom>
        </p:spPr>
        <p:txBody>
          <a:bodyPr lIns="91440" tIns="91440" rIns="91440" bIns="91440" anchor="ctr" anchorCtr="0">
            <a:noAutofit/>
          </a:bodyPr>
          <a:lstStyle>
            <a:lvl1pPr marL="285753" indent="-285753" algn="l">
              <a:buFont typeface="Arial" panose="020B0604020202020204" pitchFamily="34" charset="0"/>
              <a:buChar char="•"/>
              <a:defRPr sz="1200">
                <a:solidFill>
                  <a:schemeClr val="bg1"/>
                </a:solidFill>
                <a:latin typeface="+mn-lt"/>
              </a:defRPr>
            </a:lvl1pPr>
            <a:lvl2pPr>
              <a:defRPr sz="1200">
                <a:solidFill>
                  <a:schemeClr val="bg1"/>
                </a:solidFill>
                <a:latin typeface="+mn-lt"/>
              </a:defRPr>
            </a:lvl2pPr>
            <a:lvl3pPr>
              <a:defRPr sz="1600">
                <a:latin typeface="+mn-lt"/>
              </a:defRPr>
            </a:lvl3pPr>
            <a:lvl4pPr>
              <a:defRPr sz="1600">
                <a:latin typeface="+mn-lt"/>
              </a:defRPr>
            </a:lvl4pPr>
            <a:lvl5pPr>
              <a:defRPr sz="1600">
                <a:latin typeface="+mn-lt"/>
              </a:defRPr>
            </a:lvl5pPr>
          </a:lstStyle>
          <a:p>
            <a:pPr lvl="0"/>
            <a:r>
              <a:rPr lang="en-US"/>
              <a:t>Description Description two</a:t>
            </a:r>
          </a:p>
        </p:txBody>
      </p:sp>
      <p:sp>
        <p:nvSpPr>
          <p:cNvPr id="81" name="Picture Placeholder 4">
            <a:extLst>
              <a:ext uri="{FF2B5EF4-FFF2-40B4-BE49-F238E27FC236}">
                <a16:creationId xmlns:a16="http://schemas.microsoft.com/office/drawing/2014/main" id="{500DD260-EFB0-418B-B30E-56826E7272AE}"/>
              </a:ext>
            </a:extLst>
          </p:cNvPr>
          <p:cNvSpPr>
            <a:spLocks noGrp="1"/>
          </p:cNvSpPr>
          <p:nvPr>
            <p:ph type="pic" sz="quarter" idx="42" hasCustomPrompt="1"/>
          </p:nvPr>
        </p:nvSpPr>
        <p:spPr>
          <a:xfrm>
            <a:off x="9100512" y="2905142"/>
            <a:ext cx="666750" cy="585788"/>
          </a:xfrm>
          <a:prstGeom prst="rect">
            <a:avLst/>
          </a:prstGeom>
        </p:spPr>
        <p:txBody>
          <a:bodyPr/>
          <a:lstStyle>
            <a:lvl1pPr marL="0" marR="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solidFill>
                  <a:schemeClr val="bg1"/>
                </a:solidFill>
              </a:defRPr>
            </a:lvl1pPr>
          </a:lstStyle>
          <a:p>
            <a:pPr marL="0" marR="0" lvl="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p:txBody>
      </p:sp>
      <p:sp>
        <p:nvSpPr>
          <p:cNvPr id="24" name="Text Placeholder 2">
            <a:extLst>
              <a:ext uri="{FF2B5EF4-FFF2-40B4-BE49-F238E27FC236}">
                <a16:creationId xmlns:a16="http://schemas.microsoft.com/office/drawing/2014/main" id="{0EBE4F21-1D1B-AB46-BE39-3F7C50D33249}"/>
              </a:ext>
            </a:extLst>
          </p:cNvPr>
          <p:cNvSpPr>
            <a:spLocks noGrp="1"/>
          </p:cNvSpPr>
          <p:nvPr>
            <p:ph type="body" sz="quarter" idx="43" hasCustomPrompt="1"/>
          </p:nvPr>
        </p:nvSpPr>
        <p:spPr>
          <a:xfrm>
            <a:off x="8952237" y="1746140"/>
            <a:ext cx="2670279" cy="1028130"/>
          </a:xfrm>
          <a:prstGeom prst="rect">
            <a:avLst/>
          </a:prstGeom>
          <a:solidFill>
            <a:srgbClr val="0078D4"/>
          </a:solidFill>
        </p:spPr>
        <p:txBody>
          <a:bodyPr anchor="ctr"/>
          <a:lstStyle>
            <a:lvl1pPr marL="0" indent="0" algn="ctr">
              <a:buNone/>
              <a:defRPr sz="2000">
                <a:solidFill>
                  <a:schemeClr val="bg1"/>
                </a:solidFill>
                <a:latin typeface="+mj-lt"/>
                <a:cs typeface="Segoe UI" panose="020B0502040204020203" pitchFamily="34" charset="0"/>
              </a:defRPr>
            </a:lvl1pPr>
          </a:lstStyle>
          <a:p>
            <a:pPr lvl="0"/>
            <a:r>
              <a:rPr lang="en-US"/>
              <a:t>Title</a:t>
            </a:r>
          </a:p>
        </p:txBody>
      </p:sp>
    </p:spTree>
    <p:extLst>
      <p:ext uri="{BB962C8B-B14F-4D97-AF65-F5344CB8AC3E}">
        <p14:creationId xmlns:p14="http://schemas.microsoft.com/office/powerpoint/2010/main" val="955482942"/>
      </p:ext>
    </p:extLst>
  </p:cSld>
  <p:clrMapOvr>
    <a:masterClrMapping/>
  </p:clrMapOvr>
  <p:transition>
    <p:fade/>
  </p:transition>
  <p:extLst>
    <p:ext uri="{DCECCB84-F9BA-43D5-87BE-67443E8EF086}">
      <p15:sldGuideLst xmlns:p15="http://schemas.microsoft.com/office/powerpoint/2012/main">
        <p15:guide id="1" pos="5568">
          <p15:clr>
            <a:srgbClr val="FBAE40"/>
          </p15:clr>
        </p15:guide>
        <p15:guide id="2" orient="horz" pos="1728">
          <p15:clr>
            <a:srgbClr val="FBAE4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Scope of work 1">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E84ED78-ABC6-456E-8532-D0B15C0B923D}"/>
              </a:ext>
            </a:extLst>
          </p:cNvPr>
          <p:cNvSpPr/>
          <p:nvPr userDrawn="1"/>
        </p:nvSpPr>
        <p:spPr bwMode="auto">
          <a:xfrm>
            <a:off x="584200" y="1436688"/>
            <a:ext cx="3264104" cy="4278312"/>
          </a:xfrm>
          <a:prstGeom prst="rect">
            <a:avLst/>
          </a:prstGeom>
          <a:solidFill>
            <a:srgbClr val="E6E6E6">
              <a:alpha val="9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78" tIns="146302" rIns="182878" bIns="146302" numCol="1" spcCol="0" rtlCol="0" fromWordArt="0" anchor="t" anchorCtr="0" forceAA="0" compatLnSpc="1">
            <a:prstTxWarp prst="textNoShape">
              <a:avLst/>
            </a:prstTxWarp>
            <a:noAutofit/>
          </a:bodyPr>
          <a:lstStyle/>
          <a:p>
            <a:pPr algn="ctr" defTabSz="932483" fontAlgn="base">
              <a:spcBef>
                <a:spcPct val="0"/>
              </a:spcBef>
              <a:spcAft>
                <a:spcPct val="0"/>
              </a:spcAft>
            </a:pPr>
            <a:endParaRPr lang="en-US" sz="2000">
              <a:solidFill>
                <a:srgbClr val="1A1A1A"/>
              </a:solidFill>
              <a:ea typeface="Segoe UI" pitchFamily="34" charset="0"/>
              <a:cs typeface="Segoe UI Semilight" panose="020B0402040204020203" pitchFamily="34" charset="0"/>
            </a:endParaRPr>
          </a:p>
          <a:p>
            <a:pPr algn="ctr" defTabSz="932483"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a:p>
            <a:pPr marL="342904" indent="-342904" defTabSz="932483" fontAlgn="base">
              <a:spcBef>
                <a:spcPct val="0"/>
              </a:spcBef>
              <a:spcAft>
                <a:spcPct val="0"/>
              </a:spcAft>
              <a:buFont typeface="Arial" panose="020B0604020202020204" pitchFamily="34" charset="0"/>
              <a:buChar char="•"/>
            </a:pPr>
            <a:endParaRPr lang="en-US" sz="1600">
              <a:solidFill>
                <a:srgbClr val="1A1A1A"/>
              </a:solidFill>
              <a:latin typeface="Segoe UI" panose="020B0502040204020203" pitchFamily="34" charset="0"/>
              <a:ea typeface="Segoe UI" panose="020B0502040204020203" pitchFamily="34" charset="0"/>
              <a:cs typeface="Segoe UI" panose="020B0502040204020203" pitchFamily="34" charset="0"/>
            </a:endParaRPr>
          </a:p>
          <a:p>
            <a:pPr marL="342904" indent="-342904" defTabSz="932483" fontAlgn="base">
              <a:spcBef>
                <a:spcPct val="0"/>
              </a:spcBef>
              <a:spcAft>
                <a:spcPct val="0"/>
              </a:spcAft>
              <a:buFont typeface="Arial" panose="020B0604020202020204" pitchFamily="34" charset="0"/>
              <a:buChar char="•"/>
            </a:pPr>
            <a:endParaRPr lang="en-US" sz="1600">
              <a:solidFill>
                <a:srgbClr val="1A1A1A"/>
              </a:solidFill>
              <a:latin typeface="Segoe UI" panose="020B0502040204020203" pitchFamily="34" charset="0"/>
              <a:ea typeface="Segoe UI" panose="020B0502040204020203" pitchFamily="34" charset="0"/>
              <a:cs typeface="Segoe UI" panose="020B0502040204020203" pitchFamily="34" charset="0"/>
            </a:endParaRPr>
          </a:p>
        </p:txBody>
      </p:sp>
      <p:sp>
        <p:nvSpPr>
          <p:cNvPr id="4" name="Rectangle 3">
            <a:extLst>
              <a:ext uri="{FF2B5EF4-FFF2-40B4-BE49-F238E27FC236}">
                <a16:creationId xmlns:a16="http://schemas.microsoft.com/office/drawing/2014/main" id="{3880122C-1CB6-457B-A94A-623D11E10C80}"/>
              </a:ext>
            </a:extLst>
          </p:cNvPr>
          <p:cNvSpPr/>
          <p:nvPr userDrawn="1"/>
        </p:nvSpPr>
        <p:spPr bwMode="auto">
          <a:xfrm>
            <a:off x="4441088" y="1436688"/>
            <a:ext cx="3264104" cy="4278312"/>
          </a:xfrm>
          <a:prstGeom prst="rect">
            <a:avLst/>
          </a:prstGeom>
          <a:solidFill>
            <a:srgbClr val="E6E6E6">
              <a:alpha val="9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78" tIns="146302" rIns="182878" bIns="146302" numCol="1" spcCol="0" rtlCol="0" fromWordArt="0" anchor="t" anchorCtr="0" forceAA="0" compatLnSpc="1">
            <a:prstTxWarp prst="textNoShape">
              <a:avLst/>
            </a:prstTxWarp>
            <a:noAutofit/>
          </a:bodyPr>
          <a:lstStyle/>
          <a:p>
            <a:pPr lvl="0" algn="ctr" defTabSz="932483"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a:p>
            <a:pPr marL="342904" lvl="0" indent="-342904" defTabSz="932483" fontAlgn="base">
              <a:spcBef>
                <a:spcPct val="0"/>
              </a:spcBef>
              <a:spcAft>
                <a:spcPct val="0"/>
              </a:spcAft>
              <a:buFont typeface="Arial" panose="020B0604020202020204" pitchFamily="34" charset="0"/>
              <a:buChar char="•"/>
            </a:pPr>
            <a:endParaRPr lang="en-US" sz="1600">
              <a:solidFill>
                <a:srgbClr val="1A1A1A"/>
              </a:solidFill>
              <a:latin typeface="Segoe UI" panose="020B0502040204020203" pitchFamily="34" charset="0"/>
              <a:ea typeface="Segoe UI" panose="020B0502040204020203" pitchFamily="34" charset="0"/>
              <a:cs typeface="Segoe UI" panose="020B0502040204020203" pitchFamily="34" charset="0"/>
            </a:endParaRPr>
          </a:p>
          <a:p>
            <a:pPr marL="342904" lvl="0" indent="-342904" defTabSz="932483" fontAlgn="base">
              <a:spcBef>
                <a:spcPct val="0"/>
              </a:spcBef>
              <a:spcAft>
                <a:spcPct val="0"/>
              </a:spcAft>
              <a:buFont typeface="Arial" panose="020B0604020202020204" pitchFamily="34" charset="0"/>
              <a:buChar char="•"/>
            </a:pPr>
            <a:endParaRPr lang="en-US" sz="1600">
              <a:solidFill>
                <a:srgbClr val="1A1A1A"/>
              </a:solidFill>
              <a:latin typeface="Segoe UI" panose="020B0502040204020203" pitchFamily="34" charset="0"/>
              <a:ea typeface="Segoe UI" panose="020B0502040204020203" pitchFamily="34" charset="0"/>
              <a:cs typeface="Segoe UI" panose="020B0502040204020203" pitchFamily="34" charset="0"/>
            </a:endParaRPr>
          </a:p>
        </p:txBody>
      </p:sp>
      <p:sp>
        <p:nvSpPr>
          <p:cNvPr id="5" name="Rectangle 4">
            <a:extLst>
              <a:ext uri="{FF2B5EF4-FFF2-40B4-BE49-F238E27FC236}">
                <a16:creationId xmlns:a16="http://schemas.microsoft.com/office/drawing/2014/main" id="{92D7FE50-F74F-4E7A-9964-D7C84E296652}"/>
              </a:ext>
            </a:extLst>
          </p:cNvPr>
          <p:cNvSpPr/>
          <p:nvPr userDrawn="1"/>
        </p:nvSpPr>
        <p:spPr bwMode="auto">
          <a:xfrm>
            <a:off x="8297978" y="1436688"/>
            <a:ext cx="3264104" cy="4278312"/>
          </a:xfrm>
          <a:prstGeom prst="rect">
            <a:avLst/>
          </a:prstGeom>
          <a:solidFill>
            <a:srgbClr val="E6E6E6">
              <a:alpha val="9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78" tIns="146302" rIns="182878" bIns="146302" numCol="1" spcCol="0" rtlCol="0" fromWordArt="0" anchor="t" anchorCtr="0" forceAA="0" compatLnSpc="1">
            <a:prstTxWarp prst="textNoShape">
              <a:avLst/>
            </a:prstTxWarp>
            <a:noAutofit/>
          </a:bodyPr>
          <a:lstStyle/>
          <a:p>
            <a:pPr lvl="0" algn="ctr" defTabSz="932483"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a:p>
            <a:pPr marL="342904" lvl="0" indent="-342904" defTabSz="932483" fontAlgn="base">
              <a:spcBef>
                <a:spcPct val="0"/>
              </a:spcBef>
              <a:spcAft>
                <a:spcPct val="0"/>
              </a:spcAft>
              <a:buFont typeface="Arial" panose="020B0604020202020204" pitchFamily="34" charset="0"/>
              <a:buChar char="•"/>
            </a:pPr>
            <a:endParaRPr lang="en-US" sz="1600">
              <a:solidFill>
                <a:srgbClr val="1A1A1A"/>
              </a:solidFill>
              <a:latin typeface="Segoe UI" panose="020B0502040204020203" pitchFamily="34" charset="0"/>
              <a:ea typeface="Segoe UI" panose="020B0502040204020203" pitchFamily="34" charset="0"/>
              <a:cs typeface="Segoe UI" panose="020B0502040204020203" pitchFamily="34" charset="0"/>
            </a:endParaRPr>
          </a:p>
          <a:p>
            <a:pPr marL="342904" lvl="0" indent="-342904" defTabSz="932483" fontAlgn="base">
              <a:spcBef>
                <a:spcPct val="0"/>
              </a:spcBef>
              <a:spcAft>
                <a:spcPct val="0"/>
              </a:spcAft>
              <a:buFont typeface="Arial" panose="020B0604020202020204" pitchFamily="34" charset="0"/>
              <a:buChar char="•"/>
            </a:pPr>
            <a:endParaRPr lang="en-US" sz="1600">
              <a:solidFill>
                <a:srgbClr val="1A1A1A"/>
              </a:solidFill>
              <a:latin typeface="Segoe UI" panose="020B0502040204020203" pitchFamily="34" charset="0"/>
              <a:ea typeface="Segoe UI" panose="020B0502040204020203" pitchFamily="34" charset="0"/>
              <a:cs typeface="Segoe UI" panose="020B0502040204020203" pitchFamily="34" charset="0"/>
            </a:endParaRPr>
          </a:p>
        </p:txBody>
      </p:sp>
      <p:cxnSp>
        <p:nvCxnSpPr>
          <p:cNvPr id="9" name="Straight Connector 8" descr="title divider one">
            <a:extLst>
              <a:ext uri="{FF2B5EF4-FFF2-40B4-BE49-F238E27FC236}">
                <a16:creationId xmlns:a16="http://schemas.microsoft.com/office/drawing/2014/main" id="{CCAA56BC-FC34-4E6C-9149-88B63C2F2A3D}"/>
              </a:ext>
            </a:extLst>
          </p:cNvPr>
          <p:cNvCxnSpPr>
            <a:cxnSpLocks/>
          </p:cNvCxnSpPr>
          <p:nvPr userDrawn="1"/>
        </p:nvCxnSpPr>
        <p:spPr>
          <a:xfrm>
            <a:off x="1525319" y="2157185"/>
            <a:ext cx="1389888" cy="0"/>
          </a:xfrm>
          <a:prstGeom prst="line">
            <a:avLst/>
          </a:prstGeom>
          <a:ln w="28575">
            <a:solidFill>
              <a:srgbClr val="0078D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Text Placeholder 34">
            <a:extLst>
              <a:ext uri="{FF2B5EF4-FFF2-40B4-BE49-F238E27FC236}">
                <a16:creationId xmlns:a16="http://schemas.microsoft.com/office/drawing/2014/main" id="{BC2E0313-93E1-4503-ADFA-E68CDB9D2CA1}"/>
              </a:ext>
            </a:extLst>
          </p:cNvPr>
          <p:cNvSpPr>
            <a:spLocks noGrp="1"/>
          </p:cNvSpPr>
          <p:nvPr>
            <p:ph type="body" sz="quarter" idx="15" hasCustomPrompt="1"/>
          </p:nvPr>
        </p:nvSpPr>
        <p:spPr>
          <a:xfrm>
            <a:off x="584201" y="2357512"/>
            <a:ext cx="3261965" cy="3357477"/>
          </a:xfrm>
          <a:prstGeom prst="rect">
            <a:avLst/>
          </a:prstGeom>
        </p:spPr>
        <p:txBody>
          <a:bodyPr lIns="183600" tIns="72000" rIns="183600" bIns="147600" anchor="t" anchorCtr="0">
            <a:noAutofit/>
          </a:bodyPr>
          <a:lstStyle>
            <a:lvl1pPr marL="336213" indent="-336213" algn="l" defTabSz="914289" fontAlgn="base">
              <a:spcBef>
                <a:spcPct val="0"/>
              </a:spcBef>
              <a:spcAft>
                <a:spcPct val="0"/>
              </a:spcAft>
              <a:buFont typeface="Arial" panose="020B0604020202020204" pitchFamily="34" charset="0"/>
              <a:buChar char="•"/>
              <a:defRPr sz="16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marL="342900" indent="-342900" defTabSz="932472" fontAlgn="base">
              <a:spcBef>
                <a:spcPct val="0"/>
              </a:spcBef>
              <a:spcAft>
                <a:spcPct val="0"/>
              </a:spcAft>
              <a:buFont typeface="Arial" panose="020B0604020202020204" pitchFamily="34" charset="0"/>
              <a:buChar char="•"/>
            </a:pPr>
            <a:r>
              <a:rPr lang="en-US" sz="1600">
                <a:solidFill>
                  <a:srgbClr val="1A1A1A"/>
                </a:solidFill>
                <a:latin typeface="Segoe UI" panose="020B0502040204020203" pitchFamily="34" charset="0"/>
                <a:ea typeface="Segoe UI" panose="020B0502040204020203" pitchFamily="34" charset="0"/>
                <a:cs typeface="Segoe UI" panose="020B0502040204020203" pitchFamily="34" charset="0"/>
              </a:rPr>
              <a:t>Lorem ipsum dolor sit </a:t>
            </a:r>
            <a:r>
              <a:rPr lang="en-US" sz="1600" err="1">
                <a:solidFill>
                  <a:srgbClr val="1A1A1A"/>
                </a:solidFill>
                <a:latin typeface="Segoe UI" panose="020B0502040204020203" pitchFamily="34" charset="0"/>
                <a:ea typeface="Segoe UI" panose="020B0502040204020203" pitchFamily="34" charset="0"/>
                <a:cs typeface="Segoe UI" panose="020B0502040204020203" pitchFamily="34" charset="0"/>
              </a:rPr>
              <a:t>amet</a:t>
            </a:r>
            <a:r>
              <a:rPr lang="en-US" sz="1600">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sz="1600" err="1">
                <a:solidFill>
                  <a:srgbClr val="1A1A1A"/>
                </a:solidFill>
                <a:latin typeface="Segoe UI" panose="020B0502040204020203" pitchFamily="34" charset="0"/>
                <a:ea typeface="Segoe UI" panose="020B0502040204020203" pitchFamily="34" charset="0"/>
                <a:cs typeface="Segoe UI" panose="020B0502040204020203" pitchFamily="34" charset="0"/>
              </a:rPr>
              <a:t>consectetur</a:t>
            </a:r>
            <a:r>
              <a:rPr lang="en-US" sz="1600">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sz="1600" err="1">
                <a:solidFill>
                  <a:srgbClr val="1A1A1A"/>
                </a:solidFill>
                <a:latin typeface="Segoe UI" panose="020B0502040204020203" pitchFamily="34" charset="0"/>
                <a:ea typeface="Segoe UI" panose="020B0502040204020203" pitchFamily="34" charset="0"/>
                <a:cs typeface="Segoe UI" panose="020B0502040204020203" pitchFamily="34" charset="0"/>
              </a:rPr>
              <a:t>adipiscing</a:t>
            </a:r>
            <a:r>
              <a:rPr lang="en-US" sz="1600">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sz="1600" err="1">
                <a:solidFill>
                  <a:srgbClr val="1A1A1A"/>
                </a:solidFill>
                <a:latin typeface="Segoe UI" panose="020B0502040204020203" pitchFamily="34" charset="0"/>
                <a:ea typeface="Segoe UI" panose="020B0502040204020203" pitchFamily="34" charset="0"/>
                <a:cs typeface="Segoe UI" panose="020B0502040204020203" pitchFamily="34" charset="0"/>
              </a:rPr>
              <a:t>elit</a:t>
            </a:r>
            <a:r>
              <a:rPr lang="en-US" sz="1600">
                <a:solidFill>
                  <a:srgbClr val="1A1A1A"/>
                </a:solidFill>
                <a:latin typeface="Segoe UI" panose="020B0502040204020203" pitchFamily="34" charset="0"/>
                <a:ea typeface="Segoe UI" panose="020B0502040204020203" pitchFamily="34" charset="0"/>
                <a:cs typeface="Segoe UI" panose="020B0502040204020203" pitchFamily="34" charset="0"/>
              </a:rPr>
              <a:t>.</a:t>
            </a:r>
          </a:p>
          <a:p>
            <a:pPr marL="342900" indent="-342900" defTabSz="932472" fontAlgn="base">
              <a:spcBef>
                <a:spcPct val="0"/>
              </a:spcBef>
              <a:spcAft>
                <a:spcPct val="0"/>
              </a:spcAft>
              <a:buFont typeface="Arial" panose="020B0604020202020204" pitchFamily="34" charset="0"/>
              <a:buChar char="•"/>
            </a:pPr>
            <a:r>
              <a:rPr lang="en-US" sz="1600">
                <a:solidFill>
                  <a:srgbClr val="1A1A1A"/>
                </a:solidFill>
                <a:latin typeface="Segoe UI" panose="020B0502040204020203" pitchFamily="34" charset="0"/>
                <a:ea typeface="Segoe UI" panose="020B0502040204020203" pitchFamily="34" charset="0"/>
                <a:cs typeface="Segoe UI" panose="020B0502040204020203" pitchFamily="34" charset="0"/>
              </a:rPr>
              <a:t>Lorem ipsum dolor sit </a:t>
            </a:r>
            <a:r>
              <a:rPr lang="en-US" sz="1600" err="1">
                <a:solidFill>
                  <a:srgbClr val="1A1A1A"/>
                </a:solidFill>
                <a:latin typeface="Segoe UI" panose="020B0502040204020203" pitchFamily="34" charset="0"/>
                <a:ea typeface="Segoe UI" panose="020B0502040204020203" pitchFamily="34" charset="0"/>
                <a:cs typeface="Segoe UI" panose="020B0502040204020203" pitchFamily="34" charset="0"/>
              </a:rPr>
              <a:t>amet</a:t>
            </a:r>
            <a:r>
              <a:rPr lang="en-US" sz="1600">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sz="1600" err="1">
                <a:solidFill>
                  <a:srgbClr val="1A1A1A"/>
                </a:solidFill>
                <a:latin typeface="Segoe UI" panose="020B0502040204020203" pitchFamily="34" charset="0"/>
                <a:ea typeface="Segoe UI" panose="020B0502040204020203" pitchFamily="34" charset="0"/>
                <a:cs typeface="Segoe UI" panose="020B0502040204020203" pitchFamily="34" charset="0"/>
              </a:rPr>
              <a:t>consectetur</a:t>
            </a:r>
            <a:r>
              <a:rPr lang="en-US" sz="1600">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sz="1600" err="1">
                <a:solidFill>
                  <a:srgbClr val="1A1A1A"/>
                </a:solidFill>
                <a:latin typeface="Segoe UI" panose="020B0502040204020203" pitchFamily="34" charset="0"/>
                <a:ea typeface="Segoe UI" panose="020B0502040204020203" pitchFamily="34" charset="0"/>
                <a:cs typeface="Segoe UI" panose="020B0502040204020203" pitchFamily="34" charset="0"/>
              </a:rPr>
              <a:t>adipiscing</a:t>
            </a:r>
            <a:r>
              <a:rPr lang="en-US" sz="1600">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sz="1600" err="1">
                <a:solidFill>
                  <a:srgbClr val="1A1A1A"/>
                </a:solidFill>
                <a:latin typeface="Segoe UI" panose="020B0502040204020203" pitchFamily="34" charset="0"/>
                <a:ea typeface="Segoe UI" panose="020B0502040204020203" pitchFamily="34" charset="0"/>
                <a:cs typeface="Segoe UI" panose="020B0502040204020203" pitchFamily="34" charset="0"/>
              </a:rPr>
              <a:t>elit</a:t>
            </a:r>
            <a:r>
              <a:rPr lang="en-US" sz="1600">
                <a:solidFill>
                  <a:srgbClr val="1A1A1A"/>
                </a:solidFill>
                <a:latin typeface="Segoe UI" panose="020B0502040204020203" pitchFamily="34" charset="0"/>
                <a:ea typeface="Segoe UI" panose="020B0502040204020203" pitchFamily="34" charset="0"/>
                <a:cs typeface="Segoe UI" panose="020B0502040204020203" pitchFamily="34" charset="0"/>
              </a:rPr>
              <a:t>.</a:t>
            </a:r>
          </a:p>
          <a:p>
            <a:pPr marL="342900" indent="-342900" defTabSz="932472" fontAlgn="base">
              <a:spcBef>
                <a:spcPct val="0"/>
              </a:spcBef>
              <a:spcAft>
                <a:spcPct val="0"/>
              </a:spcAft>
              <a:buFont typeface="Arial" panose="020B0604020202020204" pitchFamily="34" charset="0"/>
              <a:buChar char="•"/>
            </a:pPr>
            <a:r>
              <a:rPr lang="en-US" sz="1600">
                <a:solidFill>
                  <a:srgbClr val="1A1A1A"/>
                </a:solidFill>
                <a:latin typeface="Segoe UI" panose="020B0502040204020203" pitchFamily="34" charset="0"/>
                <a:ea typeface="Segoe UI" panose="020B0502040204020203" pitchFamily="34" charset="0"/>
                <a:cs typeface="Segoe UI" panose="020B0502040204020203" pitchFamily="34" charset="0"/>
              </a:rPr>
              <a:t>Lorem ipsum dolor sit </a:t>
            </a:r>
            <a:r>
              <a:rPr lang="en-US" sz="1600" err="1">
                <a:solidFill>
                  <a:srgbClr val="1A1A1A"/>
                </a:solidFill>
                <a:latin typeface="Segoe UI" panose="020B0502040204020203" pitchFamily="34" charset="0"/>
                <a:ea typeface="Segoe UI" panose="020B0502040204020203" pitchFamily="34" charset="0"/>
                <a:cs typeface="Segoe UI" panose="020B0502040204020203" pitchFamily="34" charset="0"/>
              </a:rPr>
              <a:t>amet</a:t>
            </a:r>
            <a:r>
              <a:rPr lang="en-US" sz="1600">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sz="1600" err="1">
                <a:solidFill>
                  <a:srgbClr val="1A1A1A"/>
                </a:solidFill>
                <a:latin typeface="Segoe UI" panose="020B0502040204020203" pitchFamily="34" charset="0"/>
                <a:ea typeface="Segoe UI" panose="020B0502040204020203" pitchFamily="34" charset="0"/>
                <a:cs typeface="Segoe UI" panose="020B0502040204020203" pitchFamily="34" charset="0"/>
              </a:rPr>
              <a:t>consectetur</a:t>
            </a:r>
            <a:r>
              <a:rPr lang="en-US" sz="1600">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sz="1600" err="1">
                <a:solidFill>
                  <a:srgbClr val="1A1A1A"/>
                </a:solidFill>
                <a:latin typeface="Segoe UI" panose="020B0502040204020203" pitchFamily="34" charset="0"/>
                <a:ea typeface="Segoe UI" panose="020B0502040204020203" pitchFamily="34" charset="0"/>
                <a:cs typeface="Segoe UI" panose="020B0502040204020203" pitchFamily="34" charset="0"/>
              </a:rPr>
              <a:t>adipiscing</a:t>
            </a:r>
            <a:r>
              <a:rPr lang="en-US" sz="1600">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sz="1600" err="1">
                <a:solidFill>
                  <a:srgbClr val="1A1A1A"/>
                </a:solidFill>
                <a:latin typeface="Segoe UI" panose="020B0502040204020203" pitchFamily="34" charset="0"/>
                <a:ea typeface="Segoe UI" panose="020B0502040204020203" pitchFamily="34" charset="0"/>
                <a:cs typeface="Segoe UI" panose="020B0502040204020203" pitchFamily="34" charset="0"/>
              </a:rPr>
              <a:t>elit</a:t>
            </a:r>
            <a:r>
              <a:rPr lang="en-US" sz="1600">
                <a:solidFill>
                  <a:srgbClr val="1A1A1A"/>
                </a:solidFill>
                <a:latin typeface="Segoe UI" panose="020B0502040204020203" pitchFamily="34" charset="0"/>
                <a:ea typeface="Segoe UI" panose="020B0502040204020203" pitchFamily="34" charset="0"/>
                <a:cs typeface="Segoe UI" panose="020B0502040204020203" pitchFamily="34" charset="0"/>
              </a:rPr>
              <a:t>.</a:t>
            </a:r>
          </a:p>
        </p:txBody>
      </p:sp>
      <p:sp>
        <p:nvSpPr>
          <p:cNvPr id="16" name="Text Placeholder 34">
            <a:extLst>
              <a:ext uri="{FF2B5EF4-FFF2-40B4-BE49-F238E27FC236}">
                <a16:creationId xmlns:a16="http://schemas.microsoft.com/office/drawing/2014/main" id="{91B2DDCC-7E2D-4EE3-ABAB-AB447F24CBB8}"/>
              </a:ext>
            </a:extLst>
          </p:cNvPr>
          <p:cNvSpPr>
            <a:spLocks noGrp="1"/>
          </p:cNvSpPr>
          <p:nvPr>
            <p:ph type="body" sz="quarter" idx="16" hasCustomPrompt="1"/>
          </p:nvPr>
        </p:nvSpPr>
        <p:spPr>
          <a:xfrm>
            <a:off x="4443984" y="2357512"/>
            <a:ext cx="3261207" cy="3357477"/>
          </a:xfrm>
          <a:prstGeom prst="rect">
            <a:avLst/>
          </a:prstGeom>
        </p:spPr>
        <p:txBody>
          <a:bodyPr lIns="183600" tIns="72000" rIns="183600" bIns="147600" anchor="t" anchorCtr="0">
            <a:noAutofit/>
          </a:bodyPr>
          <a:lstStyle>
            <a:lvl1pPr marL="336213" indent="-336213" algn="l" defTabSz="914289" fontAlgn="base">
              <a:spcBef>
                <a:spcPct val="0"/>
              </a:spcBef>
              <a:spcAft>
                <a:spcPct val="0"/>
              </a:spcAft>
              <a:buFont typeface="Arial" panose="020B0604020202020204" pitchFamily="34" charset="0"/>
              <a:buChar char="•"/>
              <a:defRPr sz="16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marL="342900" indent="-342900" defTabSz="932472" fontAlgn="base">
              <a:spcBef>
                <a:spcPct val="0"/>
              </a:spcBef>
              <a:spcAft>
                <a:spcPct val="0"/>
              </a:spcAft>
              <a:buFont typeface="Arial" panose="020B0604020202020204" pitchFamily="34" charset="0"/>
              <a:buChar char="•"/>
            </a:pPr>
            <a:r>
              <a:rPr lang="en-US" sz="1600">
                <a:solidFill>
                  <a:srgbClr val="1A1A1A"/>
                </a:solidFill>
                <a:latin typeface="Segoe UI" panose="020B0502040204020203" pitchFamily="34" charset="0"/>
                <a:ea typeface="Segoe UI" panose="020B0502040204020203" pitchFamily="34" charset="0"/>
                <a:cs typeface="Segoe UI" panose="020B0502040204020203" pitchFamily="34" charset="0"/>
              </a:rPr>
              <a:t>Lorem ipsum dolor sit </a:t>
            </a:r>
            <a:r>
              <a:rPr lang="en-US" sz="1600" err="1">
                <a:solidFill>
                  <a:srgbClr val="1A1A1A"/>
                </a:solidFill>
                <a:latin typeface="Segoe UI" panose="020B0502040204020203" pitchFamily="34" charset="0"/>
                <a:ea typeface="Segoe UI" panose="020B0502040204020203" pitchFamily="34" charset="0"/>
                <a:cs typeface="Segoe UI" panose="020B0502040204020203" pitchFamily="34" charset="0"/>
              </a:rPr>
              <a:t>amet</a:t>
            </a:r>
            <a:r>
              <a:rPr lang="en-US" sz="1600">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sz="1600" err="1">
                <a:solidFill>
                  <a:srgbClr val="1A1A1A"/>
                </a:solidFill>
                <a:latin typeface="Segoe UI" panose="020B0502040204020203" pitchFamily="34" charset="0"/>
                <a:ea typeface="Segoe UI" panose="020B0502040204020203" pitchFamily="34" charset="0"/>
                <a:cs typeface="Segoe UI" panose="020B0502040204020203" pitchFamily="34" charset="0"/>
              </a:rPr>
              <a:t>consectetur</a:t>
            </a:r>
            <a:r>
              <a:rPr lang="en-US" sz="1600">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sz="1600" err="1">
                <a:solidFill>
                  <a:srgbClr val="1A1A1A"/>
                </a:solidFill>
                <a:latin typeface="Segoe UI" panose="020B0502040204020203" pitchFamily="34" charset="0"/>
                <a:ea typeface="Segoe UI" panose="020B0502040204020203" pitchFamily="34" charset="0"/>
                <a:cs typeface="Segoe UI" panose="020B0502040204020203" pitchFamily="34" charset="0"/>
              </a:rPr>
              <a:t>adipiscing</a:t>
            </a:r>
            <a:r>
              <a:rPr lang="en-US" sz="1600">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sz="1600" err="1">
                <a:solidFill>
                  <a:srgbClr val="1A1A1A"/>
                </a:solidFill>
                <a:latin typeface="Segoe UI" panose="020B0502040204020203" pitchFamily="34" charset="0"/>
                <a:ea typeface="Segoe UI" panose="020B0502040204020203" pitchFamily="34" charset="0"/>
                <a:cs typeface="Segoe UI" panose="020B0502040204020203" pitchFamily="34" charset="0"/>
              </a:rPr>
              <a:t>elit</a:t>
            </a:r>
            <a:r>
              <a:rPr lang="en-US" sz="1600">
                <a:solidFill>
                  <a:srgbClr val="1A1A1A"/>
                </a:solidFill>
                <a:latin typeface="Segoe UI" panose="020B0502040204020203" pitchFamily="34" charset="0"/>
                <a:ea typeface="Segoe UI" panose="020B0502040204020203" pitchFamily="34" charset="0"/>
                <a:cs typeface="Segoe UI" panose="020B0502040204020203" pitchFamily="34" charset="0"/>
              </a:rPr>
              <a:t>.</a:t>
            </a:r>
          </a:p>
          <a:p>
            <a:pPr marL="342900" indent="-342900" defTabSz="932472" fontAlgn="base">
              <a:spcBef>
                <a:spcPct val="0"/>
              </a:spcBef>
              <a:spcAft>
                <a:spcPct val="0"/>
              </a:spcAft>
              <a:buFont typeface="Arial" panose="020B0604020202020204" pitchFamily="34" charset="0"/>
              <a:buChar char="•"/>
            </a:pPr>
            <a:r>
              <a:rPr lang="en-US" sz="1600">
                <a:solidFill>
                  <a:srgbClr val="1A1A1A"/>
                </a:solidFill>
                <a:latin typeface="Segoe UI" panose="020B0502040204020203" pitchFamily="34" charset="0"/>
                <a:ea typeface="Segoe UI" panose="020B0502040204020203" pitchFamily="34" charset="0"/>
                <a:cs typeface="Segoe UI" panose="020B0502040204020203" pitchFamily="34" charset="0"/>
              </a:rPr>
              <a:t>Lorem ipsum dolor sit </a:t>
            </a:r>
            <a:r>
              <a:rPr lang="en-US" sz="1600" err="1">
                <a:solidFill>
                  <a:srgbClr val="1A1A1A"/>
                </a:solidFill>
                <a:latin typeface="Segoe UI" panose="020B0502040204020203" pitchFamily="34" charset="0"/>
                <a:ea typeface="Segoe UI" panose="020B0502040204020203" pitchFamily="34" charset="0"/>
                <a:cs typeface="Segoe UI" panose="020B0502040204020203" pitchFamily="34" charset="0"/>
              </a:rPr>
              <a:t>amet</a:t>
            </a:r>
            <a:r>
              <a:rPr lang="en-US" sz="1600">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sz="1600" err="1">
                <a:solidFill>
                  <a:srgbClr val="1A1A1A"/>
                </a:solidFill>
                <a:latin typeface="Segoe UI" panose="020B0502040204020203" pitchFamily="34" charset="0"/>
                <a:ea typeface="Segoe UI" panose="020B0502040204020203" pitchFamily="34" charset="0"/>
                <a:cs typeface="Segoe UI" panose="020B0502040204020203" pitchFamily="34" charset="0"/>
              </a:rPr>
              <a:t>consectetur</a:t>
            </a:r>
            <a:r>
              <a:rPr lang="en-US" sz="1600">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sz="1600" err="1">
                <a:solidFill>
                  <a:srgbClr val="1A1A1A"/>
                </a:solidFill>
                <a:latin typeface="Segoe UI" panose="020B0502040204020203" pitchFamily="34" charset="0"/>
                <a:ea typeface="Segoe UI" panose="020B0502040204020203" pitchFamily="34" charset="0"/>
                <a:cs typeface="Segoe UI" panose="020B0502040204020203" pitchFamily="34" charset="0"/>
              </a:rPr>
              <a:t>adipiscing</a:t>
            </a:r>
            <a:r>
              <a:rPr lang="en-US" sz="1600">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sz="1600" err="1">
                <a:solidFill>
                  <a:srgbClr val="1A1A1A"/>
                </a:solidFill>
                <a:latin typeface="Segoe UI" panose="020B0502040204020203" pitchFamily="34" charset="0"/>
                <a:ea typeface="Segoe UI" panose="020B0502040204020203" pitchFamily="34" charset="0"/>
                <a:cs typeface="Segoe UI" panose="020B0502040204020203" pitchFamily="34" charset="0"/>
              </a:rPr>
              <a:t>elit</a:t>
            </a:r>
            <a:r>
              <a:rPr lang="en-US" sz="1600">
                <a:solidFill>
                  <a:srgbClr val="1A1A1A"/>
                </a:solidFill>
                <a:latin typeface="Segoe UI" panose="020B0502040204020203" pitchFamily="34" charset="0"/>
                <a:ea typeface="Segoe UI" panose="020B0502040204020203" pitchFamily="34" charset="0"/>
                <a:cs typeface="Segoe UI" panose="020B0502040204020203" pitchFamily="34" charset="0"/>
              </a:rPr>
              <a:t>.</a:t>
            </a:r>
          </a:p>
          <a:p>
            <a:pPr marL="342900" indent="-342900" defTabSz="932472" fontAlgn="base">
              <a:spcBef>
                <a:spcPct val="0"/>
              </a:spcBef>
              <a:spcAft>
                <a:spcPct val="0"/>
              </a:spcAft>
              <a:buFont typeface="Arial" panose="020B0604020202020204" pitchFamily="34" charset="0"/>
              <a:buChar char="•"/>
            </a:pPr>
            <a:r>
              <a:rPr lang="en-US" sz="1600">
                <a:solidFill>
                  <a:srgbClr val="1A1A1A"/>
                </a:solidFill>
                <a:latin typeface="Segoe UI" panose="020B0502040204020203" pitchFamily="34" charset="0"/>
                <a:ea typeface="Segoe UI" panose="020B0502040204020203" pitchFamily="34" charset="0"/>
                <a:cs typeface="Segoe UI" panose="020B0502040204020203" pitchFamily="34" charset="0"/>
              </a:rPr>
              <a:t>Lorem ipsum dolor sit </a:t>
            </a:r>
            <a:r>
              <a:rPr lang="en-US" sz="1600" err="1">
                <a:solidFill>
                  <a:srgbClr val="1A1A1A"/>
                </a:solidFill>
                <a:latin typeface="Segoe UI" panose="020B0502040204020203" pitchFamily="34" charset="0"/>
                <a:ea typeface="Segoe UI" panose="020B0502040204020203" pitchFamily="34" charset="0"/>
                <a:cs typeface="Segoe UI" panose="020B0502040204020203" pitchFamily="34" charset="0"/>
              </a:rPr>
              <a:t>amet</a:t>
            </a:r>
            <a:r>
              <a:rPr lang="en-US" sz="1600">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sz="1600" err="1">
                <a:solidFill>
                  <a:srgbClr val="1A1A1A"/>
                </a:solidFill>
                <a:latin typeface="Segoe UI" panose="020B0502040204020203" pitchFamily="34" charset="0"/>
                <a:ea typeface="Segoe UI" panose="020B0502040204020203" pitchFamily="34" charset="0"/>
                <a:cs typeface="Segoe UI" panose="020B0502040204020203" pitchFamily="34" charset="0"/>
              </a:rPr>
              <a:t>consectetur</a:t>
            </a:r>
            <a:r>
              <a:rPr lang="en-US" sz="1600">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sz="1600" err="1">
                <a:solidFill>
                  <a:srgbClr val="1A1A1A"/>
                </a:solidFill>
                <a:latin typeface="Segoe UI" panose="020B0502040204020203" pitchFamily="34" charset="0"/>
                <a:ea typeface="Segoe UI" panose="020B0502040204020203" pitchFamily="34" charset="0"/>
                <a:cs typeface="Segoe UI" panose="020B0502040204020203" pitchFamily="34" charset="0"/>
              </a:rPr>
              <a:t>adipiscing</a:t>
            </a:r>
            <a:r>
              <a:rPr lang="en-US" sz="1600">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sz="1600" err="1">
                <a:solidFill>
                  <a:srgbClr val="1A1A1A"/>
                </a:solidFill>
                <a:latin typeface="Segoe UI" panose="020B0502040204020203" pitchFamily="34" charset="0"/>
                <a:ea typeface="Segoe UI" panose="020B0502040204020203" pitchFamily="34" charset="0"/>
                <a:cs typeface="Segoe UI" panose="020B0502040204020203" pitchFamily="34" charset="0"/>
              </a:rPr>
              <a:t>elit</a:t>
            </a:r>
            <a:r>
              <a:rPr lang="en-US" sz="1600">
                <a:solidFill>
                  <a:srgbClr val="1A1A1A"/>
                </a:solidFill>
                <a:latin typeface="Segoe UI" panose="020B0502040204020203" pitchFamily="34" charset="0"/>
                <a:ea typeface="Segoe UI" panose="020B0502040204020203" pitchFamily="34" charset="0"/>
                <a:cs typeface="Segoe UI" panose="020B0502040204020203" pitchFamily="34" charset="0"/>
              </a:rPr>
              <a:t>.</a:t>
            </a:r>
          </a:p>
        </p:txBody>
      </p:sp>
      <p:sp>
        <p:nvSpPr>
          <p:cNvPr id="19" name="Text Placeholder 34">
            <a:extLst>
              <a:ext uri="{FF2B5EF4-FFF2-40B4-BE49-F238E27FC236}">
                <a16:creationId xmlns:a16="http://schemas.microsoft.com/office/drawing/2014/main" id="{CCC6261F-39AD-401F-9CA2-63292FADADAE}"/>
              </a:ext>
            </a:extLst>
          </p:cNvPr>
          <p:cNvSpPr>
            <a:spLocks noGrp="1"/>
          </p:cNvSpPr>
          <p:nvPr>
            <p:ph type="body" sz="quarter" idx="17" hasCustomPrompt="1"/>
          </p:nvPr>
        </p:nvSpPr>
        <p:spPr>
          <a:xfrm>
            <a:off x="8302753" y="2357512"/>
            <a:ext cx="3258311" cy="3357477"/>
          </a:xfrm>
          <a:prstGeom prst="rect">
            <a:avLst/>
          </a:prstGeom>
        </p:spPr>
        <p:txBody>
          <a:bodyPr lIns="183600" tIns="72000" rIns="183600" bIns="147600" anchor="t" anchorCtr="0">
            <a:noAutofit/>
          </a:bodyPr>
          <a:lstStyle>
            <a:lvl1pPr marL="336213" indent="-336213" algn="l" defTabSz="914289" fontAlgn="base">
              <a:spcBef>
                <a:spcPct val="0"/>
              </a:spcBef>
              <a:spcAft>
                <a:spcPct val="0"/>
              </a:spcAft>
              <a:buFont typeface="Arial" panose="020B0604020202020204" pitchFamily="34" charset="0"/>
              <a:buChar char="•"/>
              <a:defRPr sz="16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marL="342900" indent="-342900" defTabSz="932472" fontAlgn="base">
              <a:spcBef>
                <a:spcPct val="0"/>
              </a:spcBef>
              <a:spcAft>
                <a:spcPct val="0"/>
              </a:spcAft>
              <a:buFont typeface="Arial" panose="020B0604020202020204" pitchFamily="34" charset="0"/>
              <a:buChar char="•"/>
            </a:pPr>
            <a:r>
              <a:rPr lang="en-US" sz="1600">
                <a:solidFill>
                  <a:srgbClr val="1A1A1A"/>
                </a:solidFill>
                <a:latin typeface="Segoe UI" panose="020B0502040204020203" pitchFamily="34" charset="0"/>
                <a:ea typeface="Segoe UI" panose="020B0502040204020203" pitchFamily="34" charset="0"/>
                <a:cs typeface="Segoe UI" panose="020B0502040204020203" pitchFamily="34" charset="0"/>
              </a:rPr>
              <a:t>Lorem ipsum dolor sit </a:t>
            </a:r>
            <a:r>
              <a:rPr lang="en-US" sz="1600" err="1">
                <a:solidFill>
                  <a:srgbClr val="1A1A1A"/>
                </a:solidFill>
                <a:latin typeface="Segoe UI" panose="020B0502040204020203" pitchFamily="34" charset="0"/>
                <a:ea typeface="Segoe UI" panose="020B0502040204020203" pitchFamily="34" charset="0"/>
                <a:cs typeface="Segoe UI" panose="020B0502040204020203" pitchFamily="34" charset="0"/>
              </a:rPr>
              <a:t>amet</a:t>
            </a:r>
            <a:r>
              <a:rPr lang="en-US" sz="1600">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sz="1600" err="1">
                <a:solidFill>
                  <a:srgbClr val="1A1A1A"/>
                </a:solidFill>
                <a:latin typeface="Segoe UI" panose="020B0502040204020203" pitchFamily="34" charset="0"/>
                <a:ea typeface="Segoe UI" panose="020B0502040204020203" pitchFamily="34" charset="0"/>
                <a:cs typeface="Segoe UI" panose="020B0502040204020203" pitchFamily="34" charset="0"/>
              </a:rPr>
              <a:t>consectetur</a:t>
            </a:r>
            <a:r>
              <a:rPr lang="en-US" sz="1600">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sz="1600" err="1">
                <a:solidFill>
                  <a:srgbClr val="1A1A1A"/>
                </a:solidFill>
                <a:latin typeface="Segoe UI" panose="020B0502040204020203" pitchFamily="34" charset="0"/>
                <a:ea typeface="Segoe UI" panose="020B0502040204020203" pitchFamily="34" charset="0"/>
                <a:cs typeface="Segoe UI" panose="020B0502040204020203" pitchFamily="34" charset="0"/>
              </a:rPr>
              <a:t>adipiscing</a:t>
            </a:r>
            <a:r>
              <a:rPr lang="en-US" sz="1600">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sz="1600" err="1">
                <a:solidFill>
                  <a:srgbClr val="1A1A1A"/>
                </a:solidFill>
                <a:latin typeface="Segoe UI" panose="020B0502040204020203" pitchFamily="34" charset="0"/>
                <a:ea typeface="Segoe UI" panose="020B0502040204020203" pitchFamily="34" charset="0"/>
                <a:cs typeface="Segoe UI" panose="020B0502040204020203" pitchFamily="34" charset="0"/>
              </a:rPr>
              <a:t>elit</a:t>
            </a:r>
            <a:r>
              <a:rPr lang="en-US" sz="1600">
                <a:solidFill>
                  <a:srgbClr val="1A1A1A"/>
                </a:solidFill>
                <a:latin typeface="Segoe UI" panose="020B0502040204020203" pitchFamily="34" charset="0"/>
                <a:ea typeface="Segoe UI" panose="020B0502040204020203" pitchFamily="34" charset="0"/>
                <a:cs typeface="Segoe UI" panose="020B0502040204020203" pitchFamily="34" charset="0"/>
              </a:rPr>
              <a:t>.</a:t>
            </a:r>
          </a:p>
          <a:p>
            <a:pPr marL="342900" indent="-342900" defTabSz="932472" fontAlgn="base">
              <a:spcBef>
                <a:spcPct val="0"/>
              </a:spcBef>
              <a:spcAft>
                <a:spcPct val="0"/>
              </a:spcAft>
              <a:buFont typeface="Arial" panose="020B0604020202020204" pitchFamily="34" charset="0"/>
              <a:buChar char="•"/>
            </a:pPr>
            <a:r>
              <a:rPr lang="en-US" sz="1600">
                <a:solidFill>
                  <a:srgbClr val="1A1A1A"/>
                </a:solidFill>
                <a:latin typeface="Segoe UI" panose="020B0502040204020203" pitchFamily="34" charset="0"/>
                <a:ea typeface="Segoe UI" panose="020B0502040204020203" pitchFamily="34" charset="0"/>
                <a:cs typeface="Segoe UI" panose="020B0502040204020203" pitchFamily="34" charset="0"/>
              </a:rPr>
              <a:t>Lorem ipsum dolor sit </a:t>
            </a:r>
            <a:r>
              <a:rPr lang="en-US" sz="1600" err="1">
                <a:solidFill>
                  <a:srgbClr val="1A1A1A"/>
                </a:solidFill>
                <a:latin typeface="Segoe UI" panose="020B0502040204020203" pitchFamily="34" charset="0"/>
                <a:ea typeface="Segoe UI" panose="020B0502040204020203" pitchFamily="34" charset="0"/>
                <a:cs typeface="Segoe UI" panose="020B0502040204020203" pitchFamily="34" charset="0"/>
              </a:rPr>
              <a:t>amet</a:t>
            </a:r>
            <a:r>
              <a:rPr lang="en-US" sz="1600">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sz="1600" err="1">
                <a:solidFill>
                  <a:srgbClr val="1A1A1A"/>
                </a:solidFill>
                <a:latin typeface="Segoe UI" panose="020B0502040204020203" pitchFamily="34" charset="0"/>
                <a:ea typeface="Segoe UI" panose="020B0502040204020203" pitchFamily="34" charset="0"/>
                <a:cs typeface="Segoe UI" panose="020B0502040204020203" pitchFamily="34" charset="0"/>
              </a:rPr>
              <a:t>consectetur</a:t>
            </a:r>
            <a:r>
              <a:rPr lang="en-US" sz="1600">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sz="1600" err="1">
                <a:solidFill>
                  <a:srgbClr val="1A1A1A"/>
                </a:solidFill>
                <a:latin typeface="Segoe UI" panose="020B0502040204020203" pitchFamily="34" charset="0"/>
                <a:ea typeface="Segoe UI" panose="020B0502040204020203" pitchFamily="34" charset="0"/>
                <a:cs typeface="Segoe UI" panose="020B0502040204020203" pitchFamily="34" charset="0"/>
              </a:rPr>
              <a:t>adipiscing</a:t>
            </a:r>
            <a:r>
              <a:rPr lang="en-US" sz="1600">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sz="1600" err="1">
                <a:solidFill>
                  <a:srgbClr val="1A1A1A"/>
                </a:solidFill>
                <a:latin typeface="Segoe UI" panose="020B0502040204020203" pitchFamily="34" charset="0"/>
                <a:ea typeface="Segoe UI" panose="020B0502040204020203" pitchFamily="34" charset="0"/>
                <a:cs typeface="Segoe UI" panose="020B0502040204020203" pitchFamily="34" charset="0"/>
              </a:rPr>
              <a:t>elit</a:t>
            </a:r>
            <a:r>
              <a:rPr lang="en-US" sz="1600">
                <a:solidFill>
                  <a:srgbClr val="1A1A1A"/>
                </a:solidFill>
                <a:latin typeface="Segoe UI" panose="020B0502040204020203" pitchFamily="34" charset="0"/>
                <a:ea typeface="Segoe UI" panose="020B0502040204020203" pitchFamily="34" charset="0"/>
                <a:cs typeface="Segoe UI" panose="020B0502040204020203" pitchFamily="34" charset="0"/>
              </a:rPr>
              <a:t>.</a:t>
            </a:r>
          </a:p>
          <a:p>
            <a:pPr marL="342900" indent="-342900" defTabSz="932472" fontAlgn="base">
              <a:spcBef>
                <a:spcPct val="0"/>
              </a:spcBef>
              <a:spcAft>
                <a:spcPct val="0"/>
              </a:spcAft>
              <a:buFont typeface="Arial" panose="020B0604020202020204" pitchFamily="34" charset="0"/>
              <a:buChar char="•"/>
            </a:pPr>
            <a:r>
              <a:rPr lang="en-US" sz="1600">
                <a:solidFill>
                  <a:srgbClr val="1A1A1A"/>
                </a:solidFill>
                <a:latin typeface="Segoe UI" panose="020B0502040204020203" pitchFamily="34" charset="0"/>
                <a:ea typeface="Segoe UI" panose="020B0502040204020203" pitchFamily="34" charset="0"/>
                <a:cs typeface="Segoe UI" panose="020B0502040204020203" pitchFamily="34" charset="0"/>
              </a:rPr>
              <a:t>Lorem ipsum dolor sit </a:t>
            </a:r>
            <a:r>
              <a:rPr lang="en-US" sz="1600" err="1">
                <a:solidFill>
                  <a:srgbClr val="1A1A1A"/>
                </a:solidFill>
                <a:latin typeface="Segoe UI" panose="020B0502040204020203" pitchFamily="34" charset="0"/>
                <a:ea typeface="Segoe UI" panose="020B0502040204020203" pitchFamily="34" charset="0"/>
                <a:cs typeface="Segoe UI" panose="020B0502040204020203" pitchFamily="34" charset="0"/>
              </a:rPr>
              <a:t>amet</a:t>
            </a:r>
            <a:r>
              <a:rPr lang="en-US" sz="1600">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sz="1600" err="1">
                <a:solidFill>
                  <a:srgbClr val="1A1A1A"/>
                </a:solidFill>
                <a:latin typeface="Segoe UI" panose="020B0502040204020203" pitchFamily="34" charset="0"/>
                <a:ea typeface="Segoe UI" panose="020B0502040204020203" pitchFamily="34" charset="0"/>
                <a:cs typeface="Segoe UI" panose="020B0502040204020203" pitchFamily="34" charset="0"/>
              </a:rPr>
              <a:t>consectetur</a:t>
            </a:r>
            <a:r>
              <a:rPr lang="en-US" sz="1600">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sz="1600" err="1">
                <a:solidFill>
                  <a:srgbClr val="1A1A1A"/>
                </a:solidFill>
                <a:latin typeface="Segoe UI" panose="020B0502040204020203" pitchFamily="34" charset="0"/>
                <a:ea typeface="Segoe UI" panose="020B0502040204020203" pitchFamily="34" charset="0"/>
                <a:cs typeface="Segoe UI" panose="020B0502040204020203" pitchFamily="34" charset="0"/>
              </a:rPr>
              <a:t>adipiscing</a:t>
            </a:r>
            <a:r>
              <a:rPr lang="en-US" sz="1600">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sz="1600" err="1">
                <a:solidFill>
                  <a:srgbClr val="1A1A1A"/>
                </a:solidFill>
                <a:latin typeface="Segoe UI" panose="020B0502040204020203" pitchFamily="34" charset="0"/>
                <a:ea typeface="Segoe UI" panose="020B0502040204020203" pitchFamily="34" charset="0"/>
                <a:cs typeface="Segoe UI" panose="020B0502040204020203" pitchFamily="34" charset="0"/>
              </a:rPr>
              <a:t>elit</a:t>
            </a:r>
            <a:r>
              <a:rPr lang="en-US" sz="1600">
                <a:solidFill>
                  <a:srgbClr val="1A1A1A"/>
                </a:solidFill>
                <a:latin typeface="Segoe UI" panose="020B0502040204020203" pitchFamily="34" charset="0"/>
                <a:ea typeface="Segoe UI" panose="020B0502040204020203" pitchFamily="34" charset="0"/>
                <a:cs typeface="Segoe UI" panose="020B0502040204020203" pitchFamily="34" charset="0"/>
              </a:rPr>
              <a:t>.</a:t>
            </a:r>
          </a:p>
        </p:txBody>
      </p:sp>
      <p:sp>
        <p:nvSpPr>
          <p:cNvPr id="20" name="Text Placeholder 34">
            <a:extLst>
              <a:ext uri="{FF2B5EF4-FFF2-40B4-BE49-F238E27FC236}">
                <a16:creationId xmlns:a16="http://schemas.microsoft.com/office/drawing/2014/main" id="{68FBCAB8-BFBD-4A21-AC3A-DD139C22F4F3}"/>
              </a:ext>
            </a:extLst>
          </p:cNvPr>
          <p:cNvSpPr>
            <a:spLocks noGrp="1"/>
          </p:cNvSpPr>
          <p:nvPr>
            <p:ph type="body" sz="quarter" idx="18" hasCustomPrompt="1"/>
          </p:nvPr>
        </p:nvSpPr>
        <p:spPr>
          <a:xfrm>
            <a:off x="1592386" y="1520076"/>
            <a:ext cx="2159558" cy="582610"/>
          </a:xfrm>
          <a:prstGeom prst="rect">
            <a:avLst/>
          </a:prstGeom>
        </p:spPr>
        <p:txBody>
          <a:bodyPr lIns="0" tIns="144000" rIns="252000" bIns="147600" anchor="t" anchorCtr="0">
            <a:noAutofit/>
          </a:bodyPr>
          <a:lstStyle>
            <a:lvl1pPr marL="0" indent="0" algn="l">
              <a:buFont typeface="Arial" panose="020B0604020202020204" pitchFamily="34" charset="0"/>
              <a:buNone/>
              <a:defRPr sz="20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t>Scope one</a:t>
            </a:r>
          </a:p>
        </p:txBody>
      </p:sp>
      <p:sp>
        <p:nvSpPr>
          <p:cNvPr id="18" name="Title 16"/>
          <p:cNvSpPr>
            <a:spLocks noGrp="1"/>
          </p:cNvSpPr>
          <p:nvPr>
            <p:ph type="title" hasCustomPrompt="1"/>
          </p:nvPr>
        </p:nvSpPr>
        <p:spPr>
          <a:xfrm>
            <a:off x="588263" y="457200"/>
            <a:ext cx="10972800" cy="548640"/>
          </a:xfrm>
          <a:prstGeom prst="rect">
            <a:avLst/>
          </a:prstGeom>
        </p:spPr>
        <p:txBody>
          <a:bodyPr/>
          <a:lstStyle>
            <a:lvl1pPr>
              <a:defRPr/>
            </a:lvl1pPr>
          </a:lstStyle>
          <a:p>
            <a:r>
              <a:rPr lang="en-US"/>
              <a:t>Scope of work</a:t>
            </a:r>
          </a:p>
        </p:txBody>
      </p:sp>
      <p:sp>
        <p:nvSpPr>
          <p:cNvPr id="8" name="Picture Placeholder 7">
            <a:extLst>
              <a:ext uri="{FF2B5EF4-FFF2-40B4-BE49-F238E27FC236}">
                <a16:creationId xmlns:a16="http://schemas.microsoft.com/office/drawing/2014/main" id="{021B64E4-F2BC-4841-B7FE-651E1BF5B913}"/>
              </a:ext>
            </a:extLst>
          </p:cNvPr>
          <p:cNvSpPr>
            <a:spLocks noGrp="1"/>
          </p:cNvSpPr>
          <p:nvPr>
            <p:ph type="pic" sz="quarter" idx="21" hasCustomPrompt="1"/>
          </p:nvPr>
        </p:nvSpPr>
        <p:spPr>
          <a:xfrm>
            <a:off x="678054" y="1519276"/>
            <a:ext cx="754062" cy="755650"/>
          </a:xfrm>
          <a:prstGeom prst="rect">
            <a:avLst/>
          </a:prstGeom>
        </p:spPr>
        <p:txBody>
          <a:bodyPr/>
          <a:lstStyle>
            <a:lvl1pPr marL="0" marR="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lvl1pPr>
          </a:lstStyle>
          <a:p>
            <a:pPr marL="0" marR="0" lvl="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p:txBody>
      </p:sp>
      <p:cxnSp>
        <p:nvCxnSpPr>
          <p:cNvPr id="23" name="Straight Connector 22" descr="title divider one">
            <a:extLst>
              <a:ext uri="{FF2B5EF4-FFF2-40B4-BE49-F238E27FC236}">
                <a16:creationId xmlns:a16="http://schemas.microsoft.com/office/drawing/2014/main" id="{EE380C7F-E383-4D12-B4C9-73F8D7B5AEC3}"/>
              </a:ext>
            </a:extLst>
          </p:cNvPr>
          <p:cNvCxnSpPr>
            <a:cxnSpLocks/>
          </p:cNvCxnSpPr>
          <p:nvPr userDrawn="1"/>
        </p:nvCxnSpPr>
        <p:spPr>
          <a:xfrm>
            <a:off x="5391150" y="2157185"/>
            <a:ext cx="1389888" cy="0"/>
          </a:xfrm>
          <a:prstGeom prst="line">
            <a:avLst/>
          </a:prstGeom>
          <a:ln w="28575">
            <a:solidFill>
              <a:srgbClr val="0078D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4" name="Text Placeholder 34">
            <a:extLst>
              <a:ext uri="{FF2B5EF4-FFF2-40B4-BE49-F238E27FC236}">
                <a16:creationId xmlns:a16="http://schemas.microsoft.com/office/drawing/2014/main" id="{0BF0A41C-68BD-45E0-B235-7EE058A87990}"/>
              </a:ext>
            </a:extLst>
          </p:cNvPr>
          <p:cNvSpPr>
            <a:spLocks noGrp="1"/>
          </p:cNvSpPr>
          <p:nvPr>
            <p:ph type="body" sz="quarter" idx="23" hasCustomPrompt="1"/>
          </p:nvPr>
        </p:nvSpPr>
        <p:spPr>
          <a:xfrm>
            <a:off x="5458218" y="1520076"/>
            <a:ext cx="2159558" cy="582610"/>
          </a:xfrm>
          <a:prstGeom prst="rect">
            <a:avLst/>
          </a:prstGeom>
        </p:spPr>
        <p:txBody>
          <a:bodyPr lIns="0" tIns="144000" rIns="252000" bIns="147600" anchor="t" anchorCtr="0">
            <a:noAutofit/>
          </a:bodyPr>
          <a:lstStyle>
            <a:lvl1pPr marL="0" indent="0" algn="l">
              <a:buFont typeface="Arial" panose="020B0604020202020204" pitchFamily="34" charset="0"/>
              <a:buNone/>
              <a:defRPr sz="20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t>Scope two</a:t>
            </a:r>
          </a:p>
        </p:txBody>
      </p:sp>
      <p:sp>
        <p:nvSpPr>
          <p:cNvPr id="25" name="Picture Placeholder 7">
            <a:extLst>
              <a:ext uri="{FF2B5EF4-FFF2-40B4-BE49-F238E27FC236}">
                <a16:creationId xmlns:a16="http://schemas.microsoft.com/office/drawing/2014/main" id="{0A4D2D82-5E56-42E8-94FF-44A1C70D9AA4}"/>
              </a:ext>
            </a:extLst>
          </p:cNvPr>
          <p:cNvSpPr>
            <a:spLocks noGrp="1"/>
          </p:cNvSpPr>
          <p:nvPr>
            <p:ph type="pic" sz="quarter" idx="24" hasCustomPrompt="1"/>
          </p:nvPr>
        </p:nvSpPr>
        <p:spPr>
          <a:xfrm>
            <a:off x="4543885" y="1519276"/>
            <a:ext cx="754062" cy="755650"/>
          </a:xfrm>
          <a:prstGeom prst="rect">
            <a:avLst/>
          </a:prstGeom>
        </p:spPr>
        <p:txBody>
          <a:bodyPr/>
          <a:lstStyle>
            <a:lvl1pPr marL="0" marR="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lvl1pPr>
          </a:lstStyle>
          <a:p>
            <a:pPr marL="0" marR="0" lvl="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p:txBody>
      </p:sp>
      <p:cxnSp>
        <p:nvCxnSpPr>
          <p:cNvPr id="31" name="Straight Connector 30" descr="title divider one">
            <a:extLst>
              <a:ext uri="{FF2B5EF4-FFF2-40B4-BE49-F238E27FC236}">
                <a16:creationId xmlns:a16="http://schemas.microsoft.com/office/drawing/2014/main" id="{7DE8548A-928D-4267-ABB6-8C2267549827}"/>
              </a:ext>
            </a:extLst>
          </p:cNvPr>
          <p:cNvCxnSpPr>
            <a:cxnSpLocks/>
          </p:cNvCxnSpPr>
          <p:nvPr userDrawn="1"/>
        </p:nvCxnSpPr>
        <p:spPr>
          <a:xfrm>
            <a:off x="9230179" y="2153367"/>
            <a:ext cx="1389888" cy="0"/>
          </a:xfrm>
          <a:prstGeom prst="line">
            <a:avLst/>
          </a:prstGeom>
          <a:ln w="28575">
            <a:solidFill>
              <a:srgbClr val="0078D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2" name="Text Placeholder 34">
            <a:extLst>
              <a:ext uri="{FF2B5EF4-FFF2-40B4-BE49-F238E27FC236}">
                <a16:creationId xmlns:a16="http://schemas.microsoft.com/office/drawing/2014/main" id="{FEE804A6-BE99-48A1-8A0C-C328E099757F}"/>
              </a:ext>
            </a:extLst>
          </p:cNvPr>
          <p:cNvSpPr>
            <a:spLocks noGrp="1"/>
          </p:cNvSpPr>
          <p:nvPr>
            <p:ph type="body" sz="quarter" idx="25" hasCustomPrompt="1"/>
          </p:nvPr>
        </p:nvSpPr>
        <p:spPr>
          <a:xfrm>
            <a:off x="9297246" y="1516258"/>
            <a:ext cx="2159558" cy="582610"/>
          </a:xfrm>
          <a:prstGeom prst="rect">
            <a:avLst/>
          </a:prstGeom>
        </p:spPr>
        <p:txBody>
          <a:bodyPr lIns="0" tIns="144000" rIns="252000" bIns="147600" anchor="t" anchorCtr="0">
            <a:noAutofit/>
          </a:bodyPr>
          <a:lstStyle>
            <a:lvl1pPr marL="0" indent="0" algn="l">
              <a:buFont typeface="Arial" panose="020B0604020202020204" pitchFamily="34" charset="0"/>
              <a:buNone/>
              <a:defRPr sz="20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t>Scope three</a:t>
            </a:r>
          </a:p>
        </p:txBody>
      </p:sp>
      <p:sp>
        <p:nvSpPr>
          <p:cNvPr id="33" name="Picture Placeholder 7">
            <a:extLst>
              <a:ext uri="{FF2B5EF4-FFF2-40B4-BE49-F238E27FC236}">
                <a16:creationId xmlns:a16="http://schemas.microsoft.com/office/drawing/2014/main" id="{CF720B0B-04E0-4E59-B183-F42833E0FB62}"/>
              </a:ext>
            </a:extLst>
          </p:cNvPr>
          <p:cNvSpPr>
            <a:spLocks noGrp="1"/>
          </p:cNvSpPr>
          <p:nvPr>
            <p:ph type="pic" sz="quarter" idx="26" hasCustomPrompt="1"/>
          </p:nvPr>
        </p:nvSpPr>
        <p:spPr>
          <a:xfrm>
            <a:off x="8382913" y="1515458"/>
            <a:ext cx="754062" cy="755650"/>
          </a:xfrm>
          <a:prstGeom prst="rect">
            <a:avLst/>
          </a:prstGeom>
        </p:spPr>
        <p:txBody>
          <a:bodyPr/>
          <a:lstStyle>
            <a:lvl1pPr marL="0" marR="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lvl1pPr>
          </a:lstStyle>
          <a:p>
            <a:pPr marL="0" marR="0" lvl="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p:txBody>
      </p:sp>
    </p:spTree>
    <p:extLst>
      <p:ext uri="{BB962C8B-B14F-4D97-AF65-F5344CB8AC3E}">
        <p14:creationId xmlns:p14="http://schemas.microsoft.com/office/powerpoint/2010/main" val="1011602759"/>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Scope of work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497747-F499-44D3-A263-7D1A788C1A04}"/>
              </a:ext>
            </a:extLst>
          </p:cNvPr>
          <p:cNvSpPr>
            <a:spLocks noGrp="1"/>
          </p:cNvSpPr>
          <p:nvPr>
            <p:ph type="title" hasCustomPrompt="1"/>
          </p:nvPr>
        </p:nvSpPr>
        <p:spPr>
          <a:xfrm>
            <a:off x="588263" y="457200"/>
            <a:ext cx="11018520" cy="553998"/>
          </a:xfrm>
          <a:prstGeom prst="rect">
            <a:avLst/>
          </a:prstGeom>
        </p:spPr>
        <p:txBody>
          <a:bodyPr/>
          <a:lstStyle/>
          <a:p>
            <a:r>
              <a:rPr lang="en-US"/>
              <a:t>Scope of work</a:t>
            </a:r>
          </a:p>
        </p:txBody>
      </p:sp>
      <p:sp>
        <p:nvSpPr>
          <p:cNvPr id="3" name="Rectangle 2" descr="third row">
            <a:extLst>
              <a:ext uri="{FF2B5EF4-FFF2-40B4-BE49-F238E27FC236}">
                <a16:creationId xmlns:a16="http://schemas.microsoft.com/office/drawing/2014/main" id="{B23704AF-C118-4CCF-BB73-BB163D3E955A}"/>
              </a:ext>
            </a:extLst>
          </p:cNvPr>
          <p:cNvSpPr/>
          <p:nvPr userDrawn="1"/>
        </p:nvSpPr>
        <p:spPr bwMode="auto">
          <a:xfrm>
            <a:off x="2527949" y="5130748"/>
            <a:ext cx="8975536" cy="1043144"/>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78" tIns="146302" rIns="182878" bIns="146302" numCol="1" spcCol="0" rtlCol="0" fromWordArt="0" anchor="t" anchorCtr="0" forceAA="0" compatLnSpc="1">
            <a:prstTxWarp prst="textNoShape">
              <a:avLst/>
            </a:prstTxWarp>
            <a:noAutofit/>
          </a:bodyPr>
          <a:lstStyle/>
          <a:p>
            <a:pPr algn="l" defTabSz="932483" fontAlgn="base">
              <a:spcBef>
                <a:spcPct val="0"/>
              </a:spcBef>
              <a:spcAft>
                <a:spcPct val="0"/>
              </a:spcAft>
            </a:pPr>
            <a:endParaRPr lang="es-DO" sz="2000">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descr="Approach two">
            <a:extLst>
              <a:ext uri="{FF2B5EF4-FFF2-40B4-BE49-F238E27FC236}">
                <a16:creationId xmlns:a16="http://schemas.microsoft.com/office/drawing/2014/main" id="{6140C2B1-B09A-4A9A-9634-E426BBB0F435}"/>
              </a:ext>
            </a:extLst>
          </p:cNvPr>
          <p:cNvSpPr/>
          <p:nvPr userDrawn="1"/>
        </p:nvSpPr>
        <p:spPr bwMode="auto">
          <a:xfrm>
            <a:off x="2527949" y="3757872"/>
            <a:ext cx="8975536" cy="1043144"/>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78" tIns="146302" rIns="182878" bIns="146302" numCol="1" spcCol="0" rtlCol="0" fromWordArt="0" anchor="t" anchorCtr="0" forceAA="0" compatLnSpc="1">
            <a:prstTxWarp prst="textNoShape">
              <a:avLst/>
            </a:prstTxWarp>
            <a:noAutofit/>
          </a:bodyPr>
          <a:lstStyle/>
          <a:p>
            <a:pPr algn="l" defTabSz="932483" fontAlgn="base">
              <a:spcBef>
                <a:spcPct val="0"/>
              </a:spcBef>
              <a:spcAft>
                <a:spcPct val="0"/>
              </a:spcAft>
            </a:pPr>
            <a:endParaRPr lang="es-DO" sz="2000">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descr="first row">
            <a:extLst>
              <a:ext uri="{FF2B5EF4-FFF2-40B4-BE49-F238E27FC236}">
                <a16:creationId xmlns:a16="http://schemas.microsoft.com/office/drawing/2014/main" id="{503F4FC7-8C24-483E-9B15-0BC8EA0DFCD2}"/>
              </a:ext>
            </a:extLst>
          </p:cNvPr>
          <p:cNvSpPr/>
          <p:nvPr userDrawn="1"/>
        </p:nvSpPr>
        <p:spPr bwMode="auto">
          <a:xfrm>
            <a:off x="2528479" y="2349616"/>
            <a:ext cx="8975006" cy="1043144"/>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78" tIns="146302" rIns="182878" bIns="146302" numCol="1" spcCol="0" rtlCol="0" fromWordArt="0" anchor="t" anchorCtr="0" forceAA="0" compatLnSpc="1">
            <a:prstTxWarp prst="textNoShape">
              <a:avLst/>
            </a:prstTxWarp>
            <a:noAutofit/>
          </a:bodyPr>
          <a:lstStyle/>
          <a:p>
            <a:pPr algn="l" defTabSz="932483" fontAlgn="base">
              <a:spcBef>
                <a:spcPct val="0"/>
              </a:spcBef>
              <a:spcAft>
                <a:spcPct val="0"/>
              </a:spcAft>
            </a:pPr>
            <a:endParaRPr lang="es-DO" sz="200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descr="third content box">
            <a:extLst>
              <a:ext uri="{FF2B5EF4-FFF2-40B4-BE49-F238E27FC236}">
                <a16:creationId xmlns:a16="http://schemas.microsoft.com/office/drawing/2014/main" id="{5BABA89F-C73F-4CFB-A427-305E2CB2A612}"/>
              </a:ext>
            </a:extLst>
          </p:cNvPr>
          <p:cNvSpPr/>
          <p:nvPr userDrawn="1"/>
        </p:nvSpPr>
        <p:spPr bwMode="auto">
          <a:xfrm>
            <a:off x="8815515" y="2349617"/>
            <a:ext cx="2687970" cy="3824276"/>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78" tIns="146302" rIns="182878" bIns="146302" numCol="1" spcCol="0" rtlCol="0" fromWordArt="0" anchor="ctr" anchorCtr="0" forceAA="0" compatLnSpc="1">
            <a:prstTxWarp prst="textNoShape">
              <a:avLst/>
            </a:prstTxWarp>
            <a:noAutofit/>
          </a:bodyPr>
          <a:lstStyle/>
          <a:p>
            <a:pPr marL="0" marR="0" lvl="0" indent="-228603" algn="l" defTabSz="932754" rtl="0" eaLnBrk="1" fontAlgn="auto" latinLnBrk="0" hangingPunct="1">
              <a:lnSpc>
                <a:spcPct val="100000"/>
              </a:lnSpc>
              <a:spcBef>
                <a:spcPct val="20000"/>
              </a:spcBef>
              <a:spcAft>
                <a:spcPts val="0"/>
              </a:spcAft>
              <a:buClrTx/>
              <a:buSzPct val="90000"/>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7" name="Rectangle 6" descr="Scenario two Text Box">
            <a:extLst>
              <a:ext uri="{FF2B5EF4-FFF2-40B4-BE49-F238E27FC236}">
                <a16:creationId xmlns:a16="http://schemas.microsoft.com/office/drawing/2014/main" id="{2985146A-D3B5-4DFB-8B72-1352A40E540D}"/>
              </a:ext>
            </a:extLst>
          </p:cNvPr>
          <p:cNvSpPr/>
          <p:nvPr userDrawn="1"/>
        </p:nvSpPr>
        <p:spPr bwMode="auto">
          <a:xfrm>
            <a:off x="5675173" y="2349617"/>
            <a:ext cx="2687970" cy="3824276"/>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78" tIns="146302" rIns="182878" bIns="146302" numCol="1" spcCol="0" rtlCol="0" fromWordArt="0" anchor="ctr" anchorCtr="0" forceAA="0" compatLnSpc="1">
            <a:prstTxWarp prst="textNoShape">
              <a:avLst/>
            </a:prstTxWarp>
            <a:noAutofit/>
          </a:bodyPr>
          <a:lstStyle/>
          <a:p>
            <a:pPr marL="0" marR="0" lvl="0" indent="-228603" algn="l" defTabSz="932754" rtl="0" eaLnBrk="1" fontAlgn="auto" latinLnBrk="0" hangingPunct="1">
              <a:lnSpc>
                <a:spcPct val="100000"/>
              </a:lnSpc>
              <a:spcBef>
                <a:spcPct val="20000"/>
              </a:spcBef>
              <a:spcAft>
                <a:spcPts val="0"/>
              </a:spcAft>
              <a:buClrTx/>
              <a:buSzPct val="90000"/>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8" name="Rectangle 7" descr="first content box">
            <a:extLst>
              <a:ext uri="{FF2B5EF4-FFF2-40B4-BE49-F238E27FC236}">
                <a16:creationId xmlns:a16="http://schemas.microsoft.com/office/drawing/2014/main" id="{196A09A0-62AC-47FE-9F38-70C908B1E5FB}"/>
              </a:ext>
            </a:extLst>
          </p:cNvPr>
          <p:cNvSpPr/>
          <p:nvPr userDrawn="1"/>
        </p:nvSpPr>
        <p:spPr bwMode="auto">
          <a:xfrm>
            <a:off x="2528469" y="2349617"/>
            <a:ext cx="2687970" cy="3822584"/>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78" tIns="146302" rIns="182878" bIns="146302" numCol="1" spcCol="0" rtlCol="0" fromWordArt="0" anchor="ctr" anchorCtr="0" forceAA="0" compatLnSpc="1">
            <a:prstTxWarp prst="textNoShape">
              <a:avLst/>
            </a:prstTxWarp>
            <a:noAutofit/>
          </a:bodyPr>
          <a:lstStyle/>
          <a:p>
            <a:pPr marL="0" marR="0" lvl="0" indent="-228603" algn="l" defTabSz="932754" rtl="0" eaLnBrk="1" fontAlgn="auto" latinLnBrk="0" hangingPunct="1">
              <a:lnSpc>
                <a:spcPct val="100000"/>
              </a:lnSpc>
              <a:spcBef>
                <a:spcPct val="20000"/>
              </a:spcBef>
              <a:spcAft>
                <a:spcPts val="0"/>
              </a:spcAft>
              <a:buClrTx/>
              <a:buSzPct val="90000"/>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11" name="Rectangle 10">
            <a:extLst>
              <a:ext uri="{FF2B5EF4-FFF2-40B4-BE49-F238E27FC236}">
                <a16:creationId xmlns:a16="http://schemas.microsoft.com/office/drawing/2014/main" id="{4672B9DB-32CE-42D2-A7BA-98B91ABB0E85}"/>
              </a:ext>
            </a:extLst>
          </p:cNvPr>
          <p:cNvSpPr/>
          <p:nvPr userDrawn="1"/>
        </p:nvSpPr>
        <p:spPr bwMode="auto">
          <a:xfrm>
            <a:off x="2528469" y="1227591"/>
            <a:ext cx="2687970" cy="1043145"/>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78" tIns="146302" rIns="182878" bIns="146302" numCol="1" spcCol="0" rtlCol="0" fromWordArt="0" anchor="ctr" anchorCtr="0" forceAA="0" compatLnSpc="1">
            <a:prstTxWarp prst="textNoShape">
              <a:avLst/>
            </a:prstTxWarp>
            <a:noAutofit/>
          </a:bodyPr>
          <a:lstStyle/>
          <a:p>
            <a:pPr marL="0" marR="0" lvl="0" indent="-228603" algn="l" defTabSz="932754" rtl="0" eaLnBrk="1" fontAlgn="auto" latinLnBrk="0" hangingPunct="1">
              <a:lnSpc>
                <a:spcPct val="100000"/>
              </a:lnSpc>
              <a:spcBef>
                <a:spcPct val="20000"/>
              </a:spcBef>
              <a:spcAft>
                <a:spcPts val="0"/>
              </a:spcAft>
              <a:buClrTx/>
              <a:buSzPct val="90000"/>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2" name="Rectangle 11">
            <a:extLst>
              <a:ext uri="{FF2B5EF4-FFF2-40B4-BE49-F238E27FC236}">
                <a16:creationId xmlns:a16="http://schemas.microsoft.com/office/drawing/2014/main" id="{969E785D-4699-4040-886F-09BC22E10E45}"/>
              </a:ext>
            </a:extLst>
          </p:cNvPr>
          <p:cNvSpPr/>
          <p:nvPr userDrawn="1"/>
        </p:nvSpPr>
        <p:spPr bwMode="auto">
          <a:xfrm>
            <a:off x="5671998" y="1227593"/>
            <a:ext cx="2691145" cy="1043145"/>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78" tIns="146302" rIns="182878" bIns="146302" numCol="1" spcCol="0" rtlCol="0" fromWordArt="0" anchor="ctr" anchorCtr="0" forceAA="0" compatLnSpc="1">
            <a:prstTxWarp prst="textNoShape">
              <a:avLst/>
            </a:prstTxWarp>
            <a:noAutofit/>
          </a:bodyPr>
          <a:lstStyle/>
          <a:p>
            <a:pPr marL="0" marR="0" lvl="0" indent="-228603" algn="l" defTabSz="932754" rtl="0" eaLnBrk="1" fontAlgn="auto" latinLnBrk="0" hangingPunct="1">
              <a:lnSpc>
                <a:spcPct val="100000"/>
              </a:lnSpc>
              <a:spcBef>
                <a:spcPct val="20000"/>
              </a:spcBef>
              <a:spcAft>
                <a:spcPts val="0"/>
              </a:spcAft>
              <a:buClrTx/>
              <a:buSzPct val="90000"/>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3" name="Rectangle 12">
            <a:extLst>
              <a:ext uri="{FF2B5EF4-FFF2-40B4-BE49-F238E27FC236}">
                <a16:creationId xmlns:a16="http://schemas.microsoft.com/office/drawing/2014/main" id="{E24DFE71-495C-40F6-9A27-0B00AEE6EC28}"/>
              </a:ext>
            </a:extLst>
          </p:cNvPr>
          <p:cNvSpPr/>
          <p:nvPr userDrawn="1"/>
        </p:nvSpPr>
        <p:spPr bwMode="auto">
          <a:xfrm>
            <a:off x="8815505" y="1227592"/>
            <a:ext cx="2687970" cy="1043145"/>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78" tIns="146302" rIns="182878" bIns="146302" numCol="1" spcCol="0" rtlCol="0" fromWordArt="0" anchor="ctr" anchorCtr="0" forceAA="0" compatLnSpc="1">
            <a:prstTxWarp prst="textNoShape">
              <a:avLst/>
            </a:prstTxWarp>
            <a:noAutofit/>
          </a:bodyPr>
          <a:lstStyle/>
          <a:p>
            <a:pPr marL="0" marR="0" lvl="0" indent="-228603" algn="l" defTabSz="932754" rtl="0" eaLnBrk="1" fontAlgn="auto" latinLnBrk="0" hangingPunct="1">
              <a:lnSpc>
                <a:spcPct val="100000"/>
              </a:lnSpc>
              <a:spcBef>
                <a:spcPct val="20000"/>
              </a:spcBef>
              <a:spcAft>
                <a:spcPts val="0"/>
              </a:spcAft>
              <a:buClrTx/>
              <a:buSzPct val="90000"/>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27" name="Text Placeholder 34">
            <a:extLst>
              <a:ext uri="{FF2B5EF4-FFF2-40B4-BE49-F238E27FC236}">
                <a16:creationId xmlns:a16="http://schemas.microsoft.com/office/drawing/2014/main" id="{63B3EB6B-48B9-44BF-B629-AC8DB4538B07}"/>
              </a:ext>
            </a:extLst>
          </p:cNvPr>
          <p:cNvSpPr>
            <a:spLocks noGrp="1"/>
          </p:cNvSpPr>
          <p:nvPr>
            <p:ph type="body" sz="quarter" idx="15" hasCustomPrompt="1"/>
          </p:nvPr>
        </p:nvSpPr>
        <p:spPr>
          <a:xfrm>
            <a:off x="2527950" y="2357514"/>
            <a:ext cx="2694851" cy="1026984"/>
          </a:xfrm>
          <a:prstGeom prst="rect">
            <a:avLst/>
          </a:prstGeom>
        </p:spPr>
        <p:txBody>
          <a:bodyPr lIns="183600" tIns="72000" rIns="183600" bIns="147600" anchor="t" anchorCtr="0">
            <a:noAutofit/>
          </a:bodyPr>
          <a:lstStyle>
            <a:lvl1pPr marL="0" marR="0" indent="-228603" algn="l" defTabSz="932754" rtl="0" eaLnBrk="1" fontAlgn="auto" latinLnBrk="0" hangingPunct="1">
              <a:lnSpc>
                <a:spcPct val="100000"/>
              </a:lnSpc>
              <a:spcBef>
                <a:spcPct val="20000"/>
              </a:spcBef>
              <a:spcAft>
                <a:spcPts val="0"/>
              </a:spcAft>
              <a:buClrTx/>
              <a:buSzPct val="90000"/>
              <a:buFontTx/>
              <a:buNone/>
              <a:tabLst/>
              <a:defRPr kumimoji="0" lang="en-US" sz="1400" b="0" i="0" u="none" strike="noStrike" kern="1200" cap="none" spc="0" normalizeH="0" baseline="0" noProof="0">
                <a:ln>
                  <a:noFill/>
                </a:ln>
                <a:solidFill>
                  <a:schemeClr val="tx1"/>
                </a:solidFill>
                <a:effectLst/>
                <a:uLnTx/>
                <a:uFillTx/>
                <a:latin typeface="Segoe UI"/>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marL="0" marR="0" lvl="0" indent="-228603" algn="l" defTabSz="932754" rtl="0" eaLnBrk="1" fontAlgn="auto" latinLnBrk="0" hangingPunct="1">
              <a:lnSpc>
                <a:spcPct val="100000"/>
              </a:lnSpc>
              <a:spcBef>
                <a:spcPct val="20000"/>
              </a:spcBef>
              <a:spcAft>
                <a:spcPts val="0"/>
              </a:spcAft>
              <a:buClrTx/>
              <a:buSzPct val="90000"/>
              <a:buFontTx/>
              <a:buNone/>
              <a:tabLst/>
              <a:defRPr/>
            </a:pPr>
            <a:r>
              <a:rPr lang="en-US" sz="1400">
                <a:solidFill>
                  <a:schemeClr val="tx1"/>
                </a:solidFill>
                <a:latin typeface="Segoe UI"/>
              </a:rPr>
              <a:t>[[Maintain Font Size: 14, Limit: 16 words]] </a:t>
            </a:r>
            <a:r>
              <a:rPr kumimoji="0" lang="en-US" sz="1400" b="0" i="0" u="none" strike="noStrike" kern="1200" cap="none" spc="0" normalizeH="0" baseline="0" noProof="0">
                <a:ln>
                  <a:noFill/>
                </a:ln>
                <a:solidFill>
                  <a:schemeClr val="tx1"/>
                </a:solidFill>
                <a:effectLst/>
                <a:uLnTx/>
                <a:uFillTx/>
                <a:latin typeface="Segoe UI"/>
                <a:ea typeface="+mn-ea"/>
                <a:cs typeface="+mn-cs"/>
              </a:rPr>
              <a:t>Lorem ipsum dolor sit </a:t>
            </a:r>
            <a:r>
              <a:rPr kumimoji="0" lang="en-US" sz="1400" b="0" i="0" u="none" strike="noStrike" kern="1200" cap="none" spc="0" normalizeH="0" baseline="0" noProof="0" err="1">
                <a:ln>
                  <a:noFill/>
                </a:ln>
                <a:solidFill>
                  <a:schemeClr val="tx1"/>
                </a:solidFill>
                <a:effectLst/>
                <a:uLnTx/>
                <a:uFillTx/>
                <a:latin typeface="Segoe UI"/>
                <a:ea typeface="+mn-ea"/>
                <a:cs typeface="+mn-cs"/>
              </a:rPr>
              <a:t>amet</a:t>
            </a:r>
            <a:r>
              <a:rPr kumimoji="0" lang="en-US" sz="1400" b="0" i="0" u="none" strike="noStrike" kern="1200" cap="none" spc="0" normalizeH="0" baseline="0" noProof="0">
                <a:ln>
                  <a:noFill/>
                </a:ln>
                <a:solidFill>
                  <a:schemeClr val="tx1"/>
                </a:solidFill>
                <a:effectLst/>
                <a:uLnTx/>
                <a:uFillTx/>
                <a:latin typeface="Segoe UI"/>
                <a:ea typeface="+mn-ea"/>
                <a:cs typeface="+mn-cs"/>
              </a:rPr>
              <a:t>, </a:t>
            </a:r>
            <a:r>
              <a:rPr kumimoji="0" lang="en-US" sz="1400" b="0" i="0" u="none" strike="noStrike" kern="1200" cap="none" spc="0" normalizeH="0" baseline="0" noProof="0" err="1">
                <a:ln>
                  <a:noFill/>
                </a:ln>
                <a:solidFill>
                  <a:schemeClr val="tx1"/>
                </a:solidFill>
                <a:effectLst/>
                <a:uLnTx/>
                <a:uFillTx/>
                <a:latin typeface="Segoe UI"/>
                <a:ea typeface="+mn-ea"/>
                <a:cs typeface="+mn-cs"/>
              </a:rPr>
              <a:t>consectetur</a:t>
            </a:r>
            <a:r>
              <a:rPr kumimoji="0" lang="en-US" sz="1400" b="0" i="0" u="none" strike="noStrike" kern="1200" cap="none" spc="0" normalizeH="0" baseline="0" noProof="0">
                <a:ln>
                  <a:noFill/>
                </a:ln>
                <a:solidFill>
                  <a:schemeClr val="tx1"/>
                </a:solidFill>
                <a:effectLst/>
                <a:uLnTx/>
                <a:uFillTx/>
                <a:latin typeface="Segoe UI"/>
                <a:ea typeface="+mn-ea"/>
                <a:cs typeface="+mn-cs"/>
              </a:rPr>
              <a:t> </a:t>
            </a:r>
            <a:r>
              <a:rPr kumimoji="0" lang="en-US" sz="1400" b="0" i="0" u="none" strike="noStrike" kern="1200" cap="none" spc="0" normalizeH="0" baseline="0" noProof="0" err="1">
                <a:ln>
                  <a:noFill/>
                </a:ln>
                <a:solidFill>
                  <a:schemeClr val="tx1"/>
                </a:solidFill>
                <a:effectLst/>
                <a:uLnTx/>
                <a:uFillTx/>
                <a:latin typeface="Segoe UI"/>
                <a:ea typeface="+mn-ea"/>
                <a:cs typeface="+mn-cs"/>
              </a:rPr>
              <a:t>adipiscing</a:t>
            </a:r>
            <a:r>
              <a:rPr kumimoji="0" lang="en-US" sz="1400" b="0" i="0" u="none" strike="noStrike" kern="1200" cap="none" spc="0" normalizeH="0" baseline="0" noProof="0">
                <a:ln>
                  <a:noFill/>
                </a:ln>
                <a:solidFill>
                  <a:schemeClr val="tx1"/>
                </a:solidFill>
                <a:effectLst/>
                <a:uLnTx/>
                <a:uFillTx/>
                <a:latin typeface="Segoe UI"/>
                <a:ea typeface="+mn-ea"/>
                <a:cs typeface="+mn-cs"/>
              </a:rPr>
              <a:t> </a:t>
            </a:r>
            <a:r>
              <a:rPr kumimoji="0" lang="en-US" sz="1400" b="0" i="0" u="none" strike="noStrike" kern="1200" cap="none" spc="0" normalizeH="0" baseline="0" noProof="0" err="1">
                <a:ln>
                  <a:noFill/>
                </a:ln>
                <a:solidFill>
                  <a:schemeClr val="tx1"/>
                </a:solidFill>
                <a:effectLst/>
                <a:uLnTx/>
                <a:uFillTx/>
                <a:latin typeface="Segoe UI"/>
                <a:ea typeface="+mn-ea"/>
                <a:cs typeface="+mn-cs"/>
              </a:rPr>
              <a:t>elit</a:t>
            </a:r>
            <a:r>
              <a:rPr kumimoji="0" lang="en-US" sz="1400" b="0" i="0" u="none" strike="noStrike" kern="1200" cap="none" spc="0" normalizeH="0" baseline="0" noProof="0">
                <a:ln>
                  <a:noFill/>
                </a:ln>
                <a:solidFill>
                  <a:schemeClr val="tx1"/>
                </a:solidFill>
                <a:effectLst/>
                <a:uLnTx/>
                <a:uFillTx/>
                <a:latin typeface="Segoe UI"/>
                <a:ea typeface="+mn-ea"/>
                <a:cs typeface="+mn-cs"/>
              </a:rPr>
              <a:t>. </a:t>
            </a:r>
          </a:p>
        </p:txBody>
      </p:sp>
      <p:sp>
        <p:nvSpPr>
          <p:cNvPr id="28" name="Text Placeholder 34">
            <a:extLst>
              <a:ext uri="{FF2B5EF4-FFF2-40B4-BE49-F238E27FC236}">
                <a16:creationId xmlns:a16="http://schemas.microsoft.com/office/drawing/2014/main" id="{F2463F56-2282-448F-A1EA-85F31D6626DD}"/>
              </a:ext>
            </a:extLst>
          </p:cNvPr>
          <p:cNvSpPr>
            <a:spLocks noGrp="1"/>
          </p:cNvSpPr>
          <p:nvPr>
            <p:ph type="body" sz="quarter" idx="16" hasCustomPrompt="1"/>
          </p:nvPr>
        </p:nvSpPr>
        <p:spPr>
          <a:xfrm>
            <a:off x="2527950" y="3765952"/>
            <a:ext cx="2694851" cy="1026984"/>
          </a:xfrm>
          <a:prstGeom prst="rect">
            <a:avLst/>
          </a:prstGeom>
        </p:spPr>
        <p:txBody>
          <a:bodyPr lIns="183600" tIns="72000" rIns="183600" bIns="147600" anchor="t" anchorCtr="0">
            <a:noAutofit/>
          </a:bodyPr>
          <a:lstStyle>
            <a:lvl1pPr marL="0" marR="0" indent="-228603" algn="l" defTabSz="932754" rtl="0" eaLnBrk="1" fontAlgn="auto" latinLnBrk="0" hangingPunct="1">
              <a:lnSpc>
                <a:spcPct val="100000"/>
              </a:lnSpc>
              <a:spcBef>
                <a:spcPct val="20000"/>
              </a:spcBef>
              <a:spcAft>
                <a:spcPts val="0"/>
              </a:spcAft>
              <a:buClrTx/>
              <a:buSzPct val="90000"/>
              <a:buFontTx/>
              <a:buNone/>
              <a:tabLst/>
              <a:defRPr kumimoji="0" lang="en-US" sz="1400" b="0" i="0" u="none" strike="noStrike" kern="1200" cap="none" spc="0" normalizeH="0" baseline="0" noProof="0">
                <a:ln>
                  <a:noFill/>
                </a:ln>
                <a:solidFill>
                  <a:schemeClr val="tx1"/>
                </a:solidFill>
                <a:effectLst/>
                <a:uLnTx/>
                <a:uFillTx/>
                <a:latin typeface="Segoe UI"/>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marL="0" marR="0" lvl="0" indent="-228603" algn="l" defTabSz="932754" rtl="0" eaLnBrk="1" fontAlgn="auto" latinLnBrk="0" hangingPunct="1">
              <a:lnSpc>
                <a:spcPct val="100000"/>
              </a:lnSpc>
              <a:spcBef>
                <a:spcPct val="20000"/>
              </a:spcBef>
              <a:spcAft>
                <a:spcPts val="0"/>
              </a:spcAft>
              <a:buClrTx/>
              <a:buSzPct val="90000"/>
              <a:buFontTx/>
              <a:buNone/>
              <a:tabLst/>
              <a:defRPr/>
            </a:pPr>
            <a:r>
              <a:rPr lang="en-US" sz="1400">
                <a:solidFill>
                  <a:schemeClr val="tx1"/>
                </a:solidFill>
                <a:latin typeface="Segoe UI"/>
              </a:rPr>
              <a:t>[[Maintain Font Size: 14, Limit: 16 words]] </a:t>
            </a:r>
            <a:r>
              <a:rPr kumimoji="0" lang="en-US" sz="1400" b="0" i="0" u="none" strike="noStrike" kern="1200" cap="none" spc="0" normalizeH="0" baseline="0" noProof="0">
                <a:ln>
                  <a:noFill/>
                </a:ln>
                <a:solidFill>
                  <a:schemeClr val="tx1"/>
                </a:solidFill>
                <a:effectLst/>
                <a:uLnTx/>
                <a:uFillTx/>
                <a:latin typeface="Segoe UI"/>
                <a:ea typeface="+mn-ea"/>
                <a:cs typeface="+mn-cs"/>
              </a:rPr>
              <a:t>Lorem ipsum dolor sit </a:t>
            </a:r>
            <a:r>
              <a:rPr kumimoji="0" lang="en-US" sz="1400" b="0" i="0" u="none" strike="noStrike" kern="1200" cap="none" spc="0" normalizeH="0" baseline="0" noProof="0" err="1">
                <a:ln>
                  <a:noFill/>
                </a:ln>
                <a:solidFill>
                  <a:schemeClr val="tx1"/>
                </a:solidFill>
                <a:effectLst/>
                <a:uLnTx/>
                <a:uFillTx/>
                <a:latin typeface="Segoe UI"/>
                <a:ea typeface="+mn-ea"/>
                <a:cs typeface="+mn-cs"/>
              </a:rPr>
              <a:t>amet</a:t>
            </a:r>
            <a:r>
              <a:rPr kumimoji="0" lang="en-US" sz="1400" b="0" i="0" u="none" strike="noStrike" kern="1200" cap="none" spc="0" normalizeH="0" baseline="0" noProof="0">
                <a:ln>
                  <a:noFill/>
                </a:ln>
                <a:solidFill>
                  <a:schemeClr val="tx1"/>
                </a:solidFill>
                <a:effectLst/>
                <a:uLnTx/>
                <a:uFillTx/>
                <a:latin typeface="Segoe UI"/>
                <a:ea typeface="+mn-ea"/>
                <a:cs typeface="+mn-cs"/>
              </a:rPr>
              <a:t>, </a:t>
            </a:r>
            <a:r>
              <a:rPr kumimoji="0" lang="en-US" sz="1400" b="0" i="0" u="none" strike="noStrike" kern="1200" cap="none" spc="0" normalizeH="0" baseline="0" noProof="0" err="1">
                <a:ln>
                  <a:noFill/>
                </a:ln>
                <a:solidFill>
                  <a:schemeClr val="tx1"/>
                </a:solidFill>
                <a:effectLst/>
                <a:uLnTx/>
                <a:uFillTx/>
                <a:latin typeface="Segoe UI"/>
                <a:ea typeface="+mn-ea"/>
                <a:cs typeface="+mn-cs"/>
              </a:rPr>
              <a:t>consectetur</a:t>
            </a:r>
            <a:r>
              <a:rPr kumimoji="0" lang="en-US" sz="1400" b="0" i="0" u="none" strike="noStrike" kern="1200" cap="none" spc="0" normalizeH="0" baseline="0" noProof="0">
                <a:ln>
                  <a:noFill/>
                </a:ln>
                <a:solidFill>
                  <a:schemeClr val="tx1"/>
                </a:solidFill>
                <a:effectLst/>
                <a:uLnTx/>
                <a:uFillTx/>
                <a:latin typeface="Segoe UI"/>
                <a:ea typeface="+mn-ea"/>
                <a:cs typeface="+mn-cs"/>
              </a:rPr>
              <a:t> </a:t>
            </a:r>
            <a:r>
              <a:rPr kumimoji="0" lang="en-US" sz="1400" b="0" i="0" u="none" strike="noStrike" kern="1200" cap="none" spc="0" normalizeH="0" baseline="0" noProof="0" err="1">
                <a:ln>
                  <a:noFill/>
                </a:ln>
                <a:solidFill>
                  <a:schemeClr val="tx1"/>
                </a:solidFill>
                <a:effectLst/>
                <a:uLnTx/>
                <a:uFillTx/>
                <a:latin typeface="Segoe UI"/>
                <a:ea typeface="+mn-ea"/>
                <a:cs typeface="+mn-cs"/>
              </a:rPr>
              <a:t>adipiscing</a:t>
            </a:r>
            <a:r>
              <a:rPr kumimoji="0" lang="en-US" sz="1400" b="0" i="0" u="none" strike="noStrike" kern="1200" cap="none" spc="0" normalizeH="0" baseline="0" noProof="0">
                <a:ln>
                  <a:noFill/>
                </a:ln>
                <a:solidFill>
                  <a:schemeClr val="tx1"/>
                </a:solidFill>
                <a:effectLst/>
                <a:uLnTx/>
                <a:uFillTx/>
                <a:latin typeface="Segoe UI"/>
                <a:ea typeface="+mn-ea"/>
                <a:cs typeface="+mn-cs"/>
              </a:rPr>
              <a:t> </a:t>
            </a:r>
            <a:r>
              <a:rPr kumimoji="0" lang="en-US" sz="1400" b="0" i="0" u="none" strike="noStrike" kern="1200" cap="none" spc="0" normalizeH="0" baseline="0" noProof="0" err="1">
                <a:ln>
                  <a:noFill/>
                </a:ln>
                <a:solidFill>
                  <a:schemeClr val="tx1"/>
                </a:solidFill>
                <a:effectLst/>
                <a:uLnTx/>
                <a:uFillTx/>
                <a:latin typeface="Segoe UI"/>
                <a:ea typeface="+mn-ea"/>
                <a:cs typeface="+mn-cs"/>
              </a:rPr>
              <a:t>elit</a:t>
            </a:r>
            <a:r>
              <a:rPr kumimoji="0" lang="en-US" sz="1400" b="0" i="0" u="none" strike="noStrike" kern="1200" cap="none" spc="0" normalizeH="0" baseline="0" noProof="0">
                <a:ln>
                  <a:noFill/>
                </a:ln>
                <a:solidFill>
                  <a:schemeClr val="tx1"/>
                </a:solidFill>
                <a:effectLst/>
                <a:uLnTx/>
                <a:uFillTx/>
                <a:latin typeface="Segoe UI"/>
                <a:ea typeface="+mn-ea"/>
                <a:cs typeface="+mn-cs"/>
              </a:rPr>
              <a:t>. </a:t>
            </a:r>
          </a:p>
        </p:txBody>
      </p:sp>
      <p:sp>
        <p:nvSpPr>
          <p:cNvPr id="29" name="Text Placeholder 34">
            <a:extLst>
              <a:ext uri="{FF2B5EF4-FFF2-40B4-BE49-F238E27FC236}">
                <a16:creationId xmlns:a16="http://schemas.microsoft.com/office/drawing/2014/main" id="{04BB7A00-DE41-4C95-A71B-2B4A68E8C69C}"/>
              </a:ext>
            </a:extLst>
          </p:cNvPr>
          <p:cNvSpPr>
            <a:spLocks noGrp="1"/>
          </p:cNvSpPr>
          <p:nvPr>
            <p:ph type="body" sz="quarter" idx="17" hasCustomPrompt="1"/>
          </p:nvPr>
        </p:nvSpPr>
        <p:spPr>
          <a:xfrm>
            <a:off x="2527950" y="5138829"/>
            <a:ext cx="2694851" cy="1026984"/>
          </a:xfrm>
          <a:prstGeom prst="rect">
            <a:avLst/>
          </a:prstGeom>
        </p:spPr>
        <p:txBody>
          <a:bodyPr lIns="183600" tIns="72000" rIns="183600" bIns="147600" anchor="t" anchorCtr="0">
            <a:noAutofit/>
          </a:bodyPr>
          <a:lstStyle>
            <a:lvl1pPr marL="0" marR="0" indent="-228603" algn="l" defTabSz="932754" rtl="0" eaLnBrk="1" fontAlgn="auto" latinLnBrk="0" hangingPunct="1">
              <a:lnSpc>
                <a:spcPct val="100000"/>
              </a:lnSpc>
              <a:spcBef>
                <a:spcPct val="20000"/>
              </a:spcBef>
              <a:spcAft>
                <a:spcPts val="0"/>
              </a:spcAft>
              <a:buClrTx/>
              <a:buSzPct val="90000"/>
              <a:buFontTx/>
              <a:buNone/>
              <a:tabLst/>
              <a:defRPr kumimoji="0" lang="en-US" sz="1400" b="0" i="0" u="none" strike="noStrike" kern="1200" cap="none" spc="0" normalizeH="0" baseline="0" noProof="0">
                <a:ln>
                  <a:noFill/>
                </a:ln>
                <a:solidFill>
                  <a:schemeClr val="tx1"/>
                </a:solidFill>
                <a:effectLst/>
                <a:uLnTx/>
                <a:uFillTx/>
                <a:latin typeface="Segoe UI"/>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marL="0" marR="0" lvl="0" indent="-228603" algn="l" defTabSz="932754" rtl="0" eaLnBrk="1" fontAlgn="auto" latinLnBrk="0" hangingPunct="1">
              <a:lnSpc>
                <a:spcPct val="100000"/>
              </a:lnSpc>
              <a:spcBef>
                <a:spcPct val="20000"/>
              </a:spcBef>
              <a:spcAft>
                <a:spcPts val="0"/>
              </a:spcAft>
              <a:buClrTx/>
              <a:buSzPct val="90000"/>
              <a:buFontTx/>
              <a:buNone/>
              <a:tabLst/>
              <a:defRPr/>
            </a:pPr>
            <a:r>
              <a:rPr lang="en-US" sz="1400">
                <a:solidFill>
                  <a:schemeClr val="tx1"/>
                </a:solidFill>
                <a:latin typeface="Segoe UI"/>
              </a:rPr>
              <a:t>[[Maintain Font Size: 14, Limit: 16 words]] </a:t>
            </a:r>
            <a:r>
              <a:rPr kumimoji="0" lang="en-US" sz="1400" b="0" i="0" u="none" strike="noStrike" kern="1200" cap="none" spc="0" normalizeH="0" baseline="0" noProof="0">
                <a:ln>
                  <a:noFill/>
                </a:ln>
                <a:solidFill>
                  <a:schemeClr val="tx1"/>
                </a:solidFill>
                <a:effectLst/>
                <a:uLnTx/>
                <a:uFillTx/>
                <a:latin typeface="Segoe UI"/>
                <a:ea typeface="+mn-ea"/>
                <a:cs typeface="+mn-cs"/>
              </a:rPr>
              <a:t>Lorem ipsum dolor sit </a:t>
            </a:r>
            <a:r>
              <a:rPr kumimoji="0" lang="en-US" sz="1400" b="0" i="0" u="none" strike="noStrike" kern="1200" cap="none" spc="0" normalizeH="0" baseline="0" noProof="0" err="1">
                <a:ln>
                  <a:noFill/>
                </a:ln>
                <a:solidFill>
                  <a:schemeClr val="tx1"/>
                </a:solidFill>
                <a:effectLst/>
                <a:uLnTx/>
                <a:uFillTx/>
                <a:latin typeface="Segoe UI"/>
                <a:ea typeface="+mn-ea"/>
                <a:cs typeface="+mn-cs"/>
              </a:rPr>
              <a:t>amet</a:t>
            </a:r>
            <a:r>
              <a:rPr kumimoji="0" lang="en-US" sz="1400" b="0" i="0" u="none" strike="noStrike" kern="1200" cap="none" spc="0" normalizeH="0" baseline="0" noProof="0">
                <a:ln>
                  <a:noFill/>
                </a:ln>
                <a:solidFill>
                  <a:schemeClr val="tx1"/>
                </a:solidFill>
                <a:effectLst/>
                <a:uLnTx/>
                <a:uFillTx/>
                <a:latin typeface="Segoe UI"/>
                <a:ea typeface="+mn-ea"/>
                <a:cs typeface="+mn-cs"/>
              </a:rPr>
              <a:t>, </a:t>
            </a:r>
            <a:r>
              <a:rPr kumimoji="0" lang="en-US" sz="1400" b="0" i="0" u="none" strike="noStrike" kern="1200" cap="none" spc="0" normalizeH="0" baseline="0" noProof="0" err="1">
                <a:ln>
                  <a:noFill/>
                </a:ln>
                <a:solidFill>
                  <a:schemeClr val="tx1"/>
                </a:solidFill>
                <a:effectLst/>
                <a:uLnTx/>
                <a:uFillTx/>
                <a:latin typeface="Segoe UI"/>
                <a:ea typeface="+mn-ea"/>
                <a:cs typeface="+mn-cs"/>
              </a:rPr>
              <a:t>consectetur</a:t>
            </a:r>
            <a:r>
              <a:rPr kumimoji="0" lang="en-US" sz="1400" b="0" i="0" u="none" strike="noStrike" kern="1200" cap="none" spc="0" normalizeH="0" baseline="0" noProof="0">
                <a:ln>
                  <a:noFill/>
                </a:ln>
                <a:solidFill>
                  <a:schemeClr val="tx1"/>
                </a:solidFill>
                <a:effectLst/>
                <a:uLnTx/>
                <a:uFillTx/>
                <a:latin typeface="Segoe UI"/>
                <a:ea typeface="+mn-ea"/>
                <a:cs typeface="+mn-cs"/>
              </a:rPr>
              <a:t> </a:t>
            </a:r>
            <a:r>
              <a:rPr kumimoji="0" lang="en-US" sz="1400" b="0" i="0" u="none" strike="noStrike" kern="1200" cap="none" spc="0" normalizeH="0" baseline="0" noProof="0" err="1">
                <a:ln>
                  <a:noFill/>
                </a:ln>
                <a:solidFill>
                  <a:schemeClr val="tx1"/>
                </a:solidFill>
                <a:effectLst/>
                <a:uLnTx/>
                <a:uFillTx/>
                <a:latin typeface="Segoe UI"/>
                <a:ea typeface="+mn-ea"/>
                <a:cs typeface="+mn-cs"/>
              </a:rPr>
              <a:t>adipiscing</a:t>
            </a:r>
            <a:r>
              <a:rPr kumimoji="0" lang="en-US" sz="1400" b="0" i="0" u="none" strike="noStrike" kern="1200" cap="none" spc="0" normalizeH="0" baseline="0" noProof="0">
                <a:ln>
                  <a:noFill/>
                </a:ln>
                <a:solidFill>
                  <a:schemeClr val="tx1"/>
                </a:solidFill>
                <a:effectLst/>
                <a:uLnTx/>
                <a:uFillTx/>
                <a:latin typeface="Segoe UI"/>
                <a:ea typeface="+mn-ea"/>
                <a:cs typeface="+mn-cs"/>
              </a:rPr>
              <a:t> </a:t>
            </a:r>
            <a:r>
              <a:rPr kumimoji="0" lang="en-US" sz="1400" b="0" i="0" u="none" strike="noStrike" kern="1200" cap="none" spc="0" normalizeH="0" baseline="0" noProof="0" err="1">
                <a:ln>
                  <a:noFill/>
                </a:ln>
                <a:solidFill>
                  <a:schemeClr val="tx1"/>
                </a:solidFill>
                <a:effectLst/>
                <a:uLnTx/>
                <a:uFillTx/>
                <a:latin typeface="Segoe UI"/>
                <a:ea typeface="+mn-ea"/>
                <a:cs typeface="+mn-cs"/>
              </a:rPr>
              <a:t>elit</a:t>
            </a:r>
            <a:r>
              <a:rPr kumimoji="0" lang="en-US" sz="1400" b="0" i="0" u="none" strike="noStrike" kern="1200" cap="none" spc="0" normalizeH="0" baseline="0" noProof="0">
                <a:ln>
                  <a:noFill/>
                </a:ln>
                <a:solidFill>
                  <a:schemeClr val="tx1"/>
                </a:solidFill>
                <a:effectLst/>
                <a:uLnTx/>
                <a:uFillTx/>
                <a:latin typeface="Segoe UI"/>
                <a:ea typeface="+mn-ea"/>
                <a:cs typeface="+mn-cs"/>
              </a:rPr>
              <a:t>. </a:t>
            </a:r>
          </a:p>
        </p:txBody>
      </p:sp>
      <p:sp>
        <p:nvSpPr>
          <p:cNvPr id="30" name="Text Placeholder 34">
            <a:extLst>
              <a:ext uri="{FF2B5EF4-FFF2-40B4-BE49-F238E27FC236}">
                <a16:creationId xmlns:a16="http://schemas.microsoft.com/office/drawing/2014/main" id="{D47DAE80-4955-446B-9A50-0AD749F2254A}"/>
              </a:ext>
            </a:extLst>
          </p:cNvPr>
          <p:cNvSpPr>
            <a:spLocks noGrp="1"/>
          </p:cNvSpPr>
          <p:nvPr>
            <p:ph type="body" sz="quarter" idx="18" hasCustomPrompt="1"/>
          </p:nvPr>
        </p:nvSpPr>
        <p:spPr>
          <a:xfrm>
            <a:off x="5668552" y="2357514"/>
            <a:ext cx="2694851" cy="1026984"/>
          </a:xfrm>
          <a:prstGeom prst="rect">
            <a:avLst/>
          </a:prstGeom>
        </p:spPr>
        <p:txBody>
          <a:bodyPr lIns="183600" tIns="72000" rIns="183600" bIns="147600" anchor="t" anchorCtr="0">
            <a:noAutofit/>
          </a:bodyPr>
          <a:lstStyle>
            <a:lvl1pPr marL="0" marR="0" indent="-228603" algn="l" defTabSz="932754" rtl="0" eaLnBrk="1" fontAlgn="auto" latinLnBrk="0" hangingPunct="1">
              <a:lnSpc>
                <a:spcPct val="100000"/>
              </a:lnSpc>
              <a:spcBef>
                <a:spcPct val="20000"/>
              </a:spcBef>
              <a:spcAft>
                <a:spcPts val="0"/>
              </a:spcAft>
              <a:buClrTx/>
              <a:buSzPct val="90000"/>
              <a:buFontTx/>
              <a:buNone/>
              <a:tabLst/>
              <a:defRPr kumimoji="0" lang="en-US" sz="1400" b="0" i="0" u="none" strike="noStrike" kern="1200" cap="none" spc="0" normalizeH="0" baseline="0" noProof="0">
                <a:ln>
                  <a:noFill/>
                </a:ln>
                <a:solidFill>
                  <a:schemeClr val="tx1"/>
                </a:solidFill>
                <a:effectLst/>
                <a:uLnTx/>
                <a:uFillTx/>
                <a:latin typeface="Segoe UI"/>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marL="0" marR="0" lvl="0" indent="-228603" algn="l" defTabSz="932754" rtl="0" eaLnBrk="1" fontAlgn="auto" latinLnBrk="0" hangingPunct="1">
              <a:lnSpc>
                <a:spcPct val="100000"/>
              </a:lnSpc>
              <a:spcBef>
                <a:spcPct val="20000"/>
              </a:spcBef>
              <a:spcAft>
                <a:spcPts val="0"/>
              </a:spcAft>
              <a:buClrTx/>
              <a:buSzPct val="90000"/>
              <a:buFontTx/>
              <a:buNone/>
              <a:tabLst/>
              <a:defRPr/>
            </a:pPr>
            <a:r>
              <a:rPr lang="en-US" sz="1400">
                <a:solidFill>
                  <a:schemeClr val="tx1"/>
                </a:solidFill>
                <a:latin typeface="Segoe UI"/>
              </a:rPr>
              <a:t>[[Maintain Font Size: 14, Limit: 16 words]] </a:t>
            </a:r>
            <a:r>
              <a:rPr kumimoji="0" lang="en-US" sz="1400" b="0" i="0" u="none" strike="noStrike" kern="1200" cap="none" spc="0" normalizeH="0" baseline="0" noProof="0">
                <a:ln>
                  <a:noFill/>
                </a:ln>
                <a:solidFill>
                  <a:schemeClr val="tx1"/>
                </a:solidFill>
                <a:effectLst/>
                <a:uLnTx/>
                <a:uFillTx/>
                <a:latin typeface="Segoe UI"/>
                <a:ea typeface="+mn-ea"/>
                <a:cs typeface="+mn-cs"/>
              </a:rPr>
              <a:t>Lorem ipsum dolor sit </a:t>
            </a:r>
            <a:r>
              <a:rPr kumimoji="0" lang="en-US" sz="1400" b="0" i="0" u="none" strike="noStrike" kern="1200" cap="none" spc="0" normalizeH="0" baseline="0" noProof="0" err="1">
                <a:ln>
                  <a:noFill/>
                </a:ln>
                <a:solidFill>
                  <a:schemeClr val="tx1"/>
                </a:solidFill>
                <a:effectLst/>
                <a:uLnTx/>
                <a:uFillTx/>
                <a:latin typeface="Segoe UI"/>
                <a:ea typeface="+mn-ea"/>
                <a:cs typeface="+mn-cs"/>
              </a:rPr>
              <a:t>amet</a:t>
            </a:r>
            <a:r>
              <a:rPr kumimoji="0" lang="en-US" sz="1400" b="0" i="0" u="none" strike="noStrike" kern="1200" cap="none" spc="0" normalizeH="0" baseline="0" noProof="0">
                <a:ln>
                  <a:noFill/>
                </a:ln>
                <a:solidFill>
                  <a:schemeClr val="tx1"/>
                </a:solidFill>
                <a:effectLst/>
                <a:uLnTx/>
                <a:uFillTx/>
                <a:latin typeface="Segoe UI"/>
                <a:ea typeface="+mn-ea"/>
                <a:cs typeface="+mn-cs"/>
              </a:rPr>
              <a:t>, </a:t>
            </a:r>
            <a:r>
              <a:rPr kumimoji="0" lang="en-US" sz="1400" b="0" i="0" u="none" strike="noStrike" kern="1200" cap="none" spc="0" normalizeH="0" baseline="0" noProof="0" err="1">
                <a:ln>
                  <a:noFill/>
                </a:ln>
                <a:solidFill>
                  <a:schemeClr val="tx1"/>
                </a:solidFill>
                <a:effectLst/>
                <a:uLnTx/>
                <a:uFillTx/>
                <a:latin typeface="Segoe UI"/>
                <a:ea typeface="+mn-ea"/>
                <a:cs typeface="+mn-cs"/>
              </a:rPr>
              <a:t>consectetur</a:t>
            </a:r>
            <a:r>
              <a:rPr kumimoji="0" lang="en-US" sz="1400" b="0" i="0" u="none" strike="noStrike" kern="1200" cap="none" spc="0" normalizeH="0" baseline="0" noProof="0">
                <a:ln>
                  <a:noFill/>
                </a:ln>
                <a:solidFill>
                  <a:schemeClr val="tx1"/>
                </a:solidFill>
                <a:effectLst/>
                <a:uLnTx/>
                <a:uFillTx/>
                <a:latin typeface="Segoe UI"/>
                <a:ea typeface="+mn-ea"/>
                <a:cs typeface="+mn-cs"/>
              </a:rPr>
              <a:t> </a:t>
            </a:r>
            <a:r>
              <a:rPr kumimoji="0" lang="en-US" sz="1400" b="0" i="0" u="none" strike="noStrike" kern="1200" cap="none" spc="0" normalizeH="0" baseline="0" noProof="0" err="1">
                <a:ln>
                  <a:noFill/>
                </a:ln>
                <a:solidFill>
                  <a:schemeClr val="tx1"/>
                </a:solidFill>
                <a:effectLst/>
                <a:uLnTx/>
                <a:uFillTx/>
                <a:latin typeface="Segoe UI"/>
                <a:ea typeface="+mn-ea"/>
                <a:cs typeface="+mn-cs"/>
              </a:rPr>
              <a:t>adipiscing</a:t>
            </a:r>
            <a:r>
              <a:rPr kumimoji="0" lang="en-US" sz="1400" b="0" i="0" u="none" strike="noStrike" kern="1200" cap="none" spc="0" normalizeH="0" baseline="0" noProof="0">
                <a:ln>
                  <a:noFill/>
                </a:ln>
                <a:solidFill>
                  <a:schemeClr val="tx1"/>
                </a:solidFill>
                <a:effectLst/>
                <a:uLnTx/>
                <a:uFillTx/>
                <a:latin typeface="Segoe UI"/>
                <a:ea typeface="+mn-ea"/>
                <a:cs typeface="+mn-cs"/>
              </a:rPr>
              <a:t> </a:t>
            </a:r>
            <a:r>
              <a:rPr kumimoji="0" lang="en-US" sz="1400" b="0" i="0" u="none" strike="noStrike" kern="1200" cap="none" spc="0" normalizeH="0" baseline="0" noProof="0" err="1">
                <a:ln>
                  <a:noFill/>
                </a:ln>
                <a:solidFill>
                  <a:schemeClr val="tx1"/>
                </a:solidFill>
                <a:effectLst/>
                <a:uLnTx/>
                <a:uFillTx/>
                <a:latin typeface="Segoe UI"/>
                <a:ea typeface="+mn-ea"/>
                <a:cs typeface="+mn-cs"/>
              </a:rPr>
              <a:t>elit</a:t>
            </a:r>
            <a:r>
              <a:rPr kumimoji="0" lang="en-US" sz="1400" b="0" i="0" u="none" strike="noStrike" kern="1200" cap="none" spc="0" normalizeH="0" baseline="0" noProof="0">
                <a:ln>
                  <a:noFill/>
                </a:ln>
                <a:solidFill>
                  <a:schemeClr val="tx1"/>
                </a:solidFill>
                <a:effectLst/>
                <a:uLnTx/>
                <a:uFillTx/>
                <a:latin typeface="Segoe UI"/>
                <a:ea typeface="+mn-ea"/>
                <a:cs typeface="+mn-cs"/>
              </a:rPr>
              <a:t>. </a:t>
            </a:r>
          </a:p>
        </p:txBody>
      </p:sp>
      <p:sp>
        <p:nvSpPr>
          <p:cNvPr id="31" name="Text Placeholder 34">
            <a:extLst>
              <a:ext uri="{FF2B5EF4-FFF2-40B4-BE49-F238E27FC236}">
                <a16:creationId xmlns:a16="http://schemas.microsoft.com/office/drawing/2014/main" id="{75F556FD-83B5-45FA-AB29-24AD479863C0}"/>
              </a:ext>
            </a:extLst>
          </p:cNvPr>
          <p:cNvSpPr>
            <a:spLocks noGrp="1"/>
          </p:cNvSpPr>
          <p:nvPr>
            <p:ph type="body" sz="quarter" idx="19" hasCustomPrompt="1"/>
          </p:nvPr>
        </p:nvSpPr>
        <p:spPr>
          <a:xfrm>
            <a:off x="5668552" y="3765952"/>
            <a:ext cx="2694851" cy="1026984"/>
          </a:xfrm>
          <a:prstGeom prst="rect">
            <a:avLst/>
          </a:prstGeom>
        </p:spPr>
        <p:txBody>
          <a:bodyPr lIns="183600" tIns="72000" rIns="183600" bIns="147600" anchor="t" anchorCtr="0">
            <a:noAutofit/>
          </a:bodyPr>
          <a:lstStyle>
            <a:lvl1pPr marL="0" marR="0" indent="-228603" algn="l" defTabSz="932754" rtl="0" eaLnBrk="1" fontAlgn="auto" latinLnBrk="0" hangingPunct="1">
              <a:lnSpc>
                <a:spcPct val="100000"/>
              </a:lnSpc>
              <a:spcBef>
                <a:spcPct val="20000"/>
              </a:spcBef>
              <a:spcAft>
                <a:spcPts val="0"/>
              </a:spcAft>
              <a:buClrTx/>
              <a:buSzPct val="90000"/>
              <a:buFontTx/>
              <a:buNone/>
              <a:tabLst/>
              <a:defRPr kumimoji="0" lang="en-US" sz="1400" b="0" i="0" u="none" strike="noStrike" kern="1200" cap="none" spc="0" normalizeH="0" baseline="0" noProof="0">
                <a:ln>
                  <a:noFill/>
                </a:ln>
                <a:solidFill>
                  <a:schemeClr val="tx1"/>
                </a:solidFill>
                <a:effectLst/>
                <a:uLnTx/>
                <a:uFillTx/>
                <a:latin typeface="Segoe UI"/>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marL="0" marR="0" lvl="0" indent="-228603" algn="l" defTabSz="932754" rtl="0" eaLnBrk="1" fontAlgn="auto" latinLnBrk="0" hangingPunct="1">
              <a:lnSpc>
                <a:spcPct val="100000"/>
              </a:lnSpc>
              <a:spcBef>
                <a:spcPct val="20000"/>
              </a:spcBef>
              <a:spcAft>
                <a:spcPts val="0"/>
              </a:spcAft>
              <a:buClrTx/>
              <a:buSzPct val="90000"/>
              <a:buFontTx/>
              <a:buNone/>
              <a:tabLst/>
              <a:defRPr/>
            </a:pPr>
            <a:r>
              <a:rPr lang="en-US" sz="1400">
                <a:solidFill>
                  <a:schemeClr val="tx1"/>
                </a:solidFill>
                <a:latin typeface="Segoe UI"/>
              </a:rPr>
              <a:t>[[Maintain Font Size: 14, Limit: 16 words]] </a:t>
            </a:r>
            <a:r>
              <a:rPr kumimoji="0" lang="en-US" sz="1400" b="0" i="0" u="none" strike="noStrike" kern="1200" cap="none" spc="0" normalizeH="0" baseline="0" noProof="0">
                <a:ln>
                  <a:noFill/>
                </a:ln>
                <a:solidFill>
                  <a:schemeClr val="tx1"/>
                </a:solidFill>
                <a:effectLst/>
                <a:uLnTx/>
                <a:uFillTx/>
                <a:latin typeface="Segoe UI"/>
                <a:ea typeface="+mn-ea"/>
                <a:cs typeface="+mn-cs"/>
              </a:rPr>
              <a:t>Lorem ipsum dolor sit </a:t>
            </a:r>
            <a:r>
              <a:rPr kumimoji="0" lang="en-US" sz="1400" b="0" i="0" u="none" strike="noStrike" kern="1200" cap="none" spc="0" normalizeH="0" baseline="0" noProof="0" err="1">
                <a:ln>
                  <a:noFill/>
                </a:ln>
                <a:solidFill>
                  <a:schemeClr val="tx1"/>
                </a:solidFill>
                <a:effectLst/>
                <a:uLnTx/>
                <a:uFillTx/>
                <a:latin typeface="Segoe UI"/>
                <a:ea typeface="+mn-ea"/>
                <a:cs typeface="+mn-cs"/>
              </a:rPr>
              <a:t>amet</a:t>
            </a:r>
            <a:r>
              <a:rPr kumimoji="0" lang="en-US" sz="1400" b="0" i="0" u="none" strike="noStrike" kern="1200" cap="none" spc="0" normalizeH="0" baseline="0" noProof="0">
                <a:ln>
                  <a:noFill/>
                </a:ln>
                <a:solidFill>
                  <a:schemeClr val="tx1"/>
                </a:solidFill>
                <a:effectLst/>
                <a:uLnTx/>
                <a:uFillTx/>
                <a:latin typeface="Segoe UI"/>
                <a:ea typeface="+mn-ea"/>
                <a:cs typeface="+mn-cs"/>
              </a:rPr>
              <a:t>, </a:t>
            </a:r>
            <a:r>
              <a:rPr kumimoji="0" lang="en-US" sz="1400" b="0" i="0" u="none" strike="noStrike" kern="1200" cap="none" spc="0" normalizeH="0" baseline="0" noProof="0" err="1">
                <a:ln>
                  <a:noFill/>
                </a:ln>
                <a:solidFill>
                  <a:schemeClr val="tx1"/>
                </a:solidFill>
                <a:effectLst/>
                <a:uLnTx/>
                <a:uFillTx/>
                <a:latin typeface="Segoe UI"/>
                <a:ea typeface="+mn-ea"/>
                <a:cs typeface="+mn-cs"/>
              </a:rPr>
              <a:t>consectetur</a:t>
            </a:r>
            <a:r>
              <a:rPr kumimoji="0" lang="en-US" sz="1400" b="0" i="0" u="none" strike="noStrike" kern="1200" cap="none" spc="0" normalizeH="0" baseline="0" noProof="0">
                <a:ln>
                  <a:noFill/>
                </a:ln>
                <a:solidFill>
                  <a:schemeClr val="tx1"/>
                </a:solidFill>
                <a:effectLst/>
                <a:uLnTx/>
                <a:uFillTx/>
                <a:latin typeface="Segoe UI"/>
                <a:ea typeface="+mn-ea"/>
                <a:cs typeface="+mn-cs"/>
              </a:rPr>
              <a:t> </a:t>
            </a:r>
            <a:r>
              <a:rPr kumimoji="0" lang="en-US" sz="1400" b="0" i="0" u="none" strike="noStrike" kern="1200" cap="none" spc="0" normalizeH="0" baseline="0" noProof="0" err="1">
                <a:ln>
                  <a:noFill/>
                </a:ln>
                <a:solidFill>
                  <a:schemeClr val="tx1"/>
                </a:solidFill>
                <a:effectLst/>
                <a:uLnTx/>
                <a:uFillTx/>
                <a:latin typeface="Segoe UI"/>
                <a:ea typeface="+mn-ea"/>
                <a:cs typeface="+mn-cs"/>
              </a:rPr>
              <a:t>adipiscing</a:t>
            </a:r>
            <a:r>
              <a:rPr kumimoji="0" lang="en-US" sz="1400" b="0" i="0" u="none" strike="noStrike" kern="1200" cap="none" spc="0" normalizeH="0" baseline="0" noProof="0">
                <a:ln>
                  <a:noFill/>
                </a:ln>
                <a:solidFill>
                  <a:schemeClr val="tx1"/>
                </a:solidFill>
                <a:effectLst/>
                <a:uLnTx/>
                <a:uFillTx/>
                <a:latin typeface="Segoe UI"/>
                <a:ea typeface="+mn-ea"/>
                <a:cs typeface="+mn-cs"/>
              </a:rPr>
              <a:t> </a:t>
            </a:r>
            <a:r>
              <a:rPr kumimoji="0" lang="en-US" sz="1400" b="0" i="0" u="none" strike="noStrike" kern="1200" cap="none" spc="0" normalizeH="0" baseline="0" noProof="0" err="1">
                <a:ln>
                  <a:noFill/>
                </a:ln>
                <a:solidFill>
                  <a:schemeClr val="tx1"/>
                </a:solidFill>
                <a:effectLst/>
                <a:uLnTx/>
                <a:uFillTx/>
                <a:latin typeface="Segoe UI"/>
                <a:ea typeface="+mn-ea"/>
                <a:cs typeface="+mn-cs"/>
              </a:rPr>
              <a:t>elit</a:t>
            </a:r>
            <a:r>
              <a:rPr kumimoji="0" lang="en-US" sz="1400" b="0" i="0" u="none" strike="noStrike" kern="1200" cap="none" spc="0" normalizeH="0" baseline="0" noProof="0">
                <a:ln>
                  <a:noFill/>
                </a:ln>
                <a:solidFill>
                  <a:schemeClr val="tx1"/>
                </a:solidFill>
                <a:effectLst/>
                <a:uLnTx/>
                <a:uFillTx/>
                <a:latin typeface="Segoe UI"/>
                <a:ea typeface="+mn-ea"/>
                <a:cs typeface="+mn-cs"/>
              </a:rPr>
              <a:t>. </a:t>
            </a:r>
          </a:p>
        </p:txBody>
      </p:sp>
      <p:sp>
        <p:nvSpPr>
          <p:cNvPr id="32" name="Text Placeholder 34">
            <a:extLst>
              <a:ext uri="{FF2B5EF4-FFF2-40B4-BE49-F238E27FC236}">
                <a16:creationId xmlns:a16="http://schemas.microsoft.com/office/drawing/2014/main" id="{6471B5E8-AB6A-49A5-9EF0-E79424F05BFB}"/>
              </a:ext>
            </a:extLst>
          </p:cNvPr>
          <p:cNvSpPr>
            <a:spLocks noGrp="1"/>
          </p:cNvSpPr>
          <p:nvPr>
            <p:ph type="body" sz="quarter" idx="20" hasCustomPrompt="1"/>
          </p:nvPr>
        </p:nvSpPr>
        <p:spPr>
          <a:xfrm>
            <a:off x="5668552" y="5138829"/>
            <a:ext cx="2694851" cy="1026984"/>
          </a:xfrm>
          <a:prstGeom prst="rect">
            <a:avLst/>
          </a:prstGeom>
        </p:spPr>
        <p:txBody>
          <a:bodyPr lIns="183600" tIns="72000" rIns="183600" bIns="147600" anchor="t" anchorCtr="0">
            <a:noAutofit/>
          </a:bodyPr>
          <a:lstStyle>
            <a:lvl1pPr marL="0" marR="0" indent="-228603" algn="l" defTabSz="932754" rtl="0" eaLnBrk="1" fontAlgn="auto" latinLnBrk="0" hangingPunct="1">
              <a:lnSpc>
                <a:spcPct val="100000"/>
              </a:lnSpc>
              <a:spcBef>
                <a:spcPct val="20000"/>
              </a:spcBef>
              <a:spcAft>
                <a:spcPts val="0"/>
              </a:spcAft>
              <a:buClrTx/>
              <a:buSzPct val="90000"/>
              <a:buFontTx/>
              <a:buNone/>
              <a:tabLst/>
              <a:defRPr kumimoji="0" lang="en-US" sz="1400" b="0" i="0" u="none" strike="noStrike" kern="1200" cap="none" spc="0" normalizeH="0" baseline="0" noProof="0">
                <a:ln>
                  <a:noFill/>
                </a:ln>
                <a:solidFill>
                  <a:schemeClr val="tx1"/>
                </a:solidFill>
                <a:effectLst/>
                <a:uLnTx/>
                <a:uFillTx/>
                <a:latin typeface="Segoe UI"/>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marL="0" marR="0" lvl="0" indent="-228603" algn="l" defTabSz="932754" rtl="0" eaLnBrk="1" fontAlgn="auto" latinLnBrk="0" hangingPunct="1">
              <a:lnSpc>
                <a:spcPct val="100000"/>
              </a:lnSpc>
              <a:spcBef>
                <a:spcPct val="20000"/>
              </a:spcBef>
              <a:spcAft>
                <a:spcPts val="0"/>
              </a:spcAft>
              <a:buClrTx/>
              <a:buSzPct val="90000"/>
              <a:buFontTx/>
              <a:buNone/>
              <a:tabLst/>
              <a:defRPr/>
            </a:pPr>
            <a:r>
              <a:rPr lang="en-US" sz="1400">
                <a:solidFill>
                  <a:schemeClr val="tx1"/>
                </a:solidFill>
                <a:latin typeface="Segoe UI"/>
              </a:rPr>
              <a:t>[[Maintain Font Size: 14, Limit: 16 words]] </a:t>
            </a:r>
            <a:r>
              <a:rPr kumimoji="0" lang="en-US" sz="1400" b="0" i="0" u="none" strike="noStrike" kern="1200" cap="none" spc="0" normalizeH="0" baseline="0" noProof="0">
                <a:ln>
                  <a:noFill/>
                </a:ln>
                <a:solidFill>
                  <a:schemeClr val="tx1"/>
                </a:solidFill>
                <a:effectLst/>
                <a:uLnTx/>
                <a:uFillTx/>
                <a:latin typeface="Segoe UI"/>
                <a:ea typeface="+mn-ea"/>
                <a:cs typeface="+mn-cs"/>
              </a:rPr>
              <a:t>Lorem ipsum dolor sit </a:t>
            </a:r>
            <a:r>
              <a:rPr kumimoji="0" lang="en-US" sz="1400" b="0" i="0" u="none" strike="noStrike" kern="1200" cap="none" spc="0" normalizeH="0" baseline="0" noProof="0" err="1">
                <a:ln>
                  <a:noFill/>
                </a:ln>
                <a:solidFill>
                  <a:schemeClr val="tx1"/>
                </a:solidFill>
                <a:effectLst/>
                <a:uLnTx/>
                <a:uFillTx/>
                <a:latin typeface="Segoe UI"/>
                <a:ea typeface="+mn-ea"/>
                <a:cs typeface="+mn-cs"/>
              </a:rPr>
              <a:t>amet</a:t>
            </a:r>
            <a:r>
              <a:rPr kumimoji="0" lang="en-US" sz="1400" b="0" i="0" u="none" strike="noStrike" kern="1200" cap="none" spc="0" normalizeH="0" baseline="0" noProof="0">
                <a:ln>
                  <a:noFill/>
                </a:ln>
                <a:solidFill>
                  <a:schemeClr val="tx1"/>
                </a:solidFill>
                <a:effectLst/>
                <a:uLnTx/>
                <a:uFillTx/>
                <a:latin typeface="Segoe UI"/>
                <a:ea typeface="+mn-ea"/>
                <a:cs typeface="+mn-cs"/>
              </a:rPr>
              <a:t>, </a:t>
            </a:r>
            <a:r>
              <a:rPr kumimoji="0" lang="en-US" sz="1400" b="0" i="0" u="none" strike="noStrike" kern="1200" cap="none" spc="0" normalizeH="0" baseline="0" noProof="0" err="1">
                <a:ln>
                  <a:noFill/>
                </a:ln>
                <a:solidFill>
                  <a:schemeClr val="tx1"/>
                </a:solidFill>
                <a:effectLst/>
                <a:uLnTx/>
                <a:uFillTx/>
                <a:latin typeface="Segoe UI"/>
                <a:ea typeface="+mn-ea"/>
                <a:cs typeface="+mn-cs"/>
              </a:rPr>
              <a:t>consectetur</a:t>
            </a:r>
            <a:r>
              <a:rPr kumimoji="0" lang="en-US" sz="1400" b="0" i="0" u="none" strike="noStrike" kern="1200" cap="none" spc="0" normalizeH="0" baseline="0" noProof="0">
                <a:ln>
                  <a:noFill/>
                </a:ln>
                <a:solidFill>
                  <a:schemeClr val="tx1"/>
                </a:solidFill>
                <a:effectLst/>
                <a:uLnTx/>
                <a:uFillTx/>
                <a:latin typeface="Segoe UI"/>
                <a:ea typeface="+mn-ea"/>
                <a:cs typeface="+mn-cs"/>
              </a:rPr>
              <a:t> </a:t>
            </a:r>
            <a:r>
              <a:rPr kumimoji="0" lang="en-US" sz="1400" b="0" i="0" u="none" strike="noStrike" kern="1200" cap="none" spc="0" normalizeH="0" baseline="0" noProof="0" err="1">
                <a:ln>
                  <a:noFill/>
                </a:ln>
                <a:solidFill>
                  <a:schemeClr val="tx1"/>
                </a:solidFill>
                <a:effectLst/>
                <a:uLnTx/>
                <a:uFillTx/>
                <a:latin typeface="Segoe UI"/>
                <a:ea typeface="+mn-ea"/>
                <a:cs typeface="+mn-cs"/>
              </a:rPr>
              <a:t>adipiscing</a:t>
            </a:r>
            <a:r>
              <a:rPr kumimoji="0" lang="en-US" sz="1400" b="0" i="0" u="none" strike="noStrike" kern="1200" cap="none" spc="0" normalizeH="0" baseline="0" noProof="0">
                <a:ln>
                  <a:noFill/>
                </a:ln>
                <a:solidFill>
                  <a:schemeClr val="tx1"/>
                </a:solidFill>
                <a:effectLst/>
                <a:uLnTx/>
                <a:uFillTx/>
                <a:latin typeface="Segoe UI"/>
                <a:ea typeface="+mn-ea"/>
                <a:cs typeface="+mn-cs"/>
              </a:rPr>
              <a:t> </a:t>
            </a:r>
            <a:r>
              <a:rPr kumimoji="0" lang="en-US" sz="1400" b="0" i="0" u="none" strike="noStrike" kern="1200" cap="none" spc="0" normalizeH="0" baseline="0" noProof="0" err="1">
                <a:ln>
                  <a:noFill/>
                </a:ln>
                <a:solidFill>
                  <a:schemeClr val="tx1"/>
                </a:solidFill>
                <a:effectLst/>
                <a:uLnTx/>
                <a:uFillTx/>
                <a:latin typeface="Segoe UI"/>
                <a:ea typeface="+mn-ea"/>
                <a:cs typeface="+mn-cs"/>
              </a:rPr>
              <a:t>elit</a:t>
            </a:r>
            <a:r>
              <a:rPr kumimoji="0" lang="en-US" sz="1400" b="0" i="0" u="none" strike="noStrike" kern="1200" cap="none" spc="0" normalizeH="0" baseline="0" noProof="0">
                <a:ln>
                  <a:noFill/>
                </a:ln>
                <a:solidFill>
                  <a:schemeClr val="tx1"/>
                </a:solidFill>
                <a:effectLst/>
                <a:uLnTx/>
                <a:uFillTx/>
                <a:latin typeface="Segoe UI"/>
                <a:ea typeface="+mn-ea"/>
                <a:cs typeface="+mn-cs"/>
              </a:rPr>
              <a:t>. </a:t>
            </a:r>
          </a:p>
        </p:txBody>
      </p:sp>
      <p:sp>
        <p:nvSpPr>
          <p:cNvPr id="33" name="Text Placeholder 34">
            <a:extLst>
              <a:ext uri="{FF2B5EF4-FFF2-40B4-BE49-F238E27FC236}">
                <a16:creationId xmlns:a16="http://schemas.microsoft.com/office/drawing/2014/main" id="{D0F2D3C8-B636-41BE-9E68-FA36C1C74BEF}"/>
              </a:ext>
            </a:extLst>
          </p:cNvPr>
          <p:cNvSpPr>
            <a:spLocks noGrp="1"/>
          </p:cNvSpPr>
          <p:nvPr>
            <p:ph type="body" sz="quarter" idx="21" hasCustomPrompt="1"/>
          </p:nvPr>
        </p:nvSpPr>
        <p:spPr>
          <a:xfrm>
            <a:off x="8814986" y="2357514"/>
            <a:ext cx="2687971" cy="1026984"/>
          </a:xfrm>
          <a:prstGeom prst="rect">
            <a:avLst/>
          </a:prstGeom>
        </p:spPr>
        <p:txBody>
          <a:bodyPr lIns="183600" tIns="72000" rIns="183600" bIns="147600" anchor="t" anchorCtr="0">
            <a:noAutofit/>
          </a:bodyPr>
          <a:lstStyle>
            <a:lvl1pPr marL="0" marR="0" indent="-228603" algn="l" defTabSz="932754" rtl="0" eaLnBrk="1" fontAlgn="auto" latinLnBrk="0" hangingPunct="1">
              <a:lnSpc>
                <a:spcPct val="100000"/>
              </a:lnSpc>
              <a:spcBef>
                <a:spcPct val="20000"/>
              </a:spcBef>
              <a:spcAft>
                <a:spcPts val="0"/>
              </a:spcAft>
              <a:buClrTx/>
              <a:buSzPct val="90000"/>
              <a:buFontTx/>
              <a:buNone/>
              <a:tabLst/>
              <a:defRPr kumimoji="0" lang="en-US" sz="1400" b="0" i="0" u="none" strike="noStrike" kern="1200" cap="none" spc="0" normalizeH="0" baseline="0" noProof="0">
                <a:ln>
                  <a:noFill/>
                </a:ln>
                <a:solidFill>
                  <a:schemeClr val="tx1"/>
                </a:solidFill>
                <a:effectLst/>
                <a:uLnTx/>
                <a:uFillTx/>
                <a:latin typeface="Segoe UI"/>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marL="0" marR="0" lvl="0" indent="-228603" algn="l" defTabSz="932754" rtl="0" eaLnBrk="1" fontAlgn="auto" latinLnBrk="0" hangingPunct="1">
              <a:lnSpc>
                <a:spcPct val="100000"/>
              </a:lnSpc>
              <a:spcBef>
                <a:spcPct val="20000"/>
              </a:spcBef>
              <a:spcAft>
                <a:spcPts val="0"/>
              </a:spcAft>
              <a:buClrTx/>
              <a:buSzPct val="90000"/>
              <a:buFontTx/>
              <a:buNone/>
              <a:tabLst/>
              <a:defRPr/>
            </a:pPr>
            <a:r>
              <a:rPr lang="en-US" sz="1400">
                <a:solidFill>
                  <a:schemeClr val="tx1"/>
                </a:solidFill>
                <a:latin typeface="Segoe UI"/>
              </a:rPr>
              <a:t>[[Maintain Font Size: 14, Limit: 16 words]] </a:t>
            </a:r>
            <a:r>
              <a:rPr kumimoji="0" lang="en-US" sz="1400" b="0" i="0" u="none" strike="noStrike" kern="1200" cap="none" spc="0" normalizeH="0" baseline="0" noProof="0">
                <a:ln>
                  <a:noFill/>
                </a:ln>
                <a:solidFill>
                  <a:schemeClr val="tx1"/>
                </a:solidFill>
                <a:effectLst/>
                <a:uLnTx/>
                <a:uFillTx/>
                <a:latin typeface="Segoe UI"/>
                <a:ea typeface="+mn-ea"/>
                <a:cs typeface="+mn-cs"/>
              </a:rPr>
              <a:t>Lorem ipsum dolor sit </a:t>
            </a:r>
            <a:r>
              <a:rPr kumimoji="0" lang="en-US" sz="1400" b="0" i="0" u="none" strike="noStrike" kern="1200" cap="none" spc="0" normalizeH="0" baseline="0" noProof="0" err="1">
                <a:ln>
                  <a:noFill/>
                </a:ln>
                <a:solidFill>
                  <a:schemeClr val="tx1"/>
                </a:solidFill>
                <a:effectLst/>
                <a:uLnTx/>
                <a:uFillTx/>
                <a:latin typeface="Segoe UI"/>
                <a:ea typeface="+mn-ea"/>
                <a:cs typeface="+mn-cs"/>
              </a:rPr>
              <a:t>amet</a:t>
            </a:r>
            <a:r>
              <a:rPr kumimoji="0" lang="en-US" sz="1400" b="0" i="0" u="none" strike="noStrike" kern="1200" cap="none" spc="0" normalizeH="0" baseline="0" noProof="0">
                <a:ln>
                  <a:noFill/>
                </a:ln>
                <a:solidFill>
                  <a:schemeClr val="tx1"/>
                </a:solidFill>
                <a:effectLst/>
                <a:uLnTx/>
                <a:uFillTx/>
                <a:latin typeface="Segoe UI"/>
                <a:ea typeface="+mn-ea"/>
                <a:cs typeface="+mn-cs"/>
              </a:rPr>
              <a:t>, </a:t>
            </a:r>
            <a:r>
              <a:rPr kumimoji="0" lang="en-US" sz="1400" b="0" i="0" u="none" strike="noStrike" kern="1200" cap="none" spc="0" normalizeH="0" baseline="0" noProof="0" err="1">
                <a:ln>
                  <a:noFill/>
                </a:ln>
                <a:solidFill>
                  <a:schemeClr val="tx1"/>
                </a:solidFill>
                <a:effectLst/>
                <a:uLnTx/>
                <a:uFillTx/>
                <a:latin typeface="Segoe UI"/>
                <a:ea typeface="+mn-ea"/>
                <a:cs typeface="+mn-cs"/>
              </a:rPr>
              <a:t>consectetur</a:t>
            </a:r>
            <a:r>
              <a:rPr kumimoji="0" lang="en-US" sz="1400" b="0" i="0" u="none" strike="noStrike" kern="1200" cap="none" spc="0" normalizeH="0" baseline="0" noProof="0">
                <a:ln>
                  <a:noFill/>
                </a:ln>
                <a:solidFill>
                  <a:schemeClr val="tx1"/>
                </a:solidFill>
                <a:effectLst/>
                <a:uLnTx/>
                <a:uFillTx/>
                <a:latin typeface="Segoe UI"/>
                <a:ea typeface="+mn-ea"/>
                <a:cs typeface="+mn-cs"/>
              </a:rPr>
              <a:t> </a:t>
            </a:r>
            <a:r>
              <a:rPr kumimoji="0" lang="en-US" sz="1400" b="0" i="0" u="none" strike="noStrike" kern="1200" cap="none" spc="0" normalizeH="0" baseline="0" noProof="0" err="1">
                <a:ln>
                  <a:noFill/>
                </a:ln>
                <a:solidFill>
                  <a:schemeClr val="tx1"/>
                </a:solidFill>
                <a:effectLst/>
                <a:uLnTx/>
                <a:uFillTx/>
                <a:latin typeface="Segoe UI"/>
                <a:ea typeface="+mn-ea"/>
                <a:cs typeface="+mn-cs"/>
              </a:rPr>
              <a:t>adipiscing</a:t>
            </a:r>
            <a:r>
              <a:rPr kumimoji="0" lang="en-US" sz="1400" b="0" i="0" u="none" strike="noStrike" kern="1200" cap="none" spc="0" normalizeH="0" baseline="0" noProof="0">
                <a:ln>
                  <a:noFill/>
                </a:ln>
                <a:solidFill>
                  <a:schemeClr val="tx1"/>
                </a:solidFill>
                <a:effectLst/>
                <a:uLnTx/>
                <a:uFillTx/>
                <a:latin typeface="Segoe UI"/>
                <a:ea typeface="+mn-ea"/>
                <a:cs typeface="+mn-cs"/>
              </a:rPr>
              <a:t> </a:t>
            </a:r>
            <a:r>
              <a:rPr kumimoji="0" lang="en-US" sz="1400" b="0" i="0" u="none" strike="noStrike" kern="1200" cap="none" spc="0" normalizeH="0" baseline="0" noProof="0" err="1">
                <a:ln>
                  <a:noFill/>
                </a:ln>
                <a:solidFill>
                  <a:schemeClr val="tx1"/>
                </a:solidFill>
                <a:effectLst/>
                <a:uLnTx/>
                <a:uFillTx/>
                <a:latin typeface="Segoe UI"/>
                <a:ea typeface="+mn-ea"/>
                <a:cs typeface="+mn-cs"/>
              </a:rPr>
              <a:t>elit</a:t>
            </a:r>
            <a:r>
              <a:rPr kumimoji="0" lang="en-US" sz="1400" b="0" i="0" u="none" strike="noStrike" kern="1200" cap="none" spc="0" normalizeH="0" baseline="0" noProof="0">
                <a:ln>
                  <a:noFill/>
                </a:ln>
                <a:solidFill>
                  <a:schemeClr val="tx1"/>
                </a:solidFill>
                <a:effectLst/>
                <a:uLnTx/>
                <a:uFillTx/>
                <a:latin typeface="Segoe UI"/>
                <a:ea typeface="+mn-ea"/>
                <a:cs typeface="+mn-cs"/>
              </a:rPr>
              <a:t>. </a:t>
            </a:r>
          </a:p>
        </p:txBody>
      </p:sp>
      <p:sp>
        <p:nvSpPr>
          <p:cNvPr id="34" name="Text Placeholder 34">
            <a:extLst>
              <a:ext uri="{FF2B5EF4-FFF2-40B4-BE49-F238E27FC236}">
                <a16:creationId xmlns:a16="http://schemas.microsoft.com/office/drawing/2014/main" id="{B0F05427-4282-4EB8-A278-DB263FDD611A}"/>
              </a:ext>
            </a:extLst>
          </p:cNvPr>
          <p:cNvSpPr>
            <a:spLocks noGrp="1"/>
          </p:cNvSpPr>
          <p:nvPr>
            <p:ph type="body" sz="quarter" idx="22" hasCustomPrompt="1"/>
          </p:nvPr>
        </p:nvSpPr>
        <p:spPr>
          <a:xfrm>
            <a:off x="8814986" y="3765952"/>
            <a:ext cx="2687971" cy="1026984"/>
          </a:xfrm>
          <a:prstGeom prst="rect">
            <a:avLst/>
          </a:prstGeom>
        </p:spPr>
        <p:txBody>
          <a:bodyPr lIns="183600" tIns="72000" rIns="183600" bIns="147600" anchor="t" anchorCtr="0">
            <a:noAutofit/>
          </a:bodyPr>
          <a:lstStyle>
            <a:lvl1pPr marL="0" marR="0" indent="-228603" algn="l" defTabSz="932754" rtl="0" eaLnBrk="1" fontAlgn="auto" latinLnBrk="0" hangingPunct="1">
              <a:lnSpc>
                <a:spcPct val="100000"/>
              </a:lnSpc>
              <a:spcBef>
                <a:spcPct val="20000"/>
              </a:spcBef>
              <a:spcAft>
                <a:spcPts val="0"/>
              </a:spcAft>
              <a:buClrTx/>
              <a:buSzPct val="90000"/>
              <a:buFontTx/>
              <a:buNone/>
              <a:tabLst/>
              <a:defRPr kumimoji="0" lang="en-US" sz="1400" b="0" i="0" u="none" strike="noStrike" kern="1200" cap="none" spc="0" normalizeH="0" baseline="0" noProof="0">
                <a:ln>
                  <a:noFill/>
                </a:ln>
                <a:solidFill>
                  <a:schemeClr val="tx1"/>
                </a:solidFill>
                <a:effectLst/>
                <a:uLnTx/>
                <a:uFillTx/>
                <a:latin typeface="Segoe UI"/>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marL="0" marR="0" lvl="0" indent="-228603" algn="l" defTabSz="932754" rtl="0" eaLnBrk="1" fontAlgn="auto" latinLnBrk="0" hangingPunct="1">
              <a:lnSpc>
                <a:spcPct val="100000"/>
              </a:lnSpc>
              <a:spcBef>
                <a:spcPct val="20000"/>
              </a:spcBef>
              <a:spcAft>
                <a:spcPts val="0"/>
              </a:spcAft>
              <a:buClrTx/>
              <a:buSzPct val="90000"/>
              <a:buFontTx/>
              <a:buNone/>
              <a:tabLst/>
              <a:defRPr/>
            </a:pPr>
            <a:r>
              <a:rPr lang="en-US" sz="1400">
                <a:solidFill>
                  <a:schemeClr val="tx1"/>
                </a:solidFill>
                <a:latin typeface="Segoe UI"/>
              </a:rPr>
              <a:t>[[Maintain Font Size: 14, Limit: 16 words]] </a:t>
            </a:r>
            <a:r>
              <a:rPr kumimoji="0" lang="en-US" sz="1400" b="0" i="0" u="none" strike="noStrike" kern="1200" cap="none" spc="0" normalizeH="0" baseline="0" noProof="0">
                <a:ln>
                  <a:noFill/>
                </a:ln>
                <a:solidFill>
                  <a:schemeClr val="tx1"/>
                </a:solidFill>
                <a:effectLst/>
                <a:uLnTx/>
                <a:uFillTx/>
                <a:latin typeface="Segoe UI"/>
                <a:ea typeface="+mn-ea"/>
                <a:cs typeface="+mn-cs"/>
              </a:rPr>
              <a:t>Lorem ipsum dolor sit </a:t>
            </a:r>
            <a:r>
              <a:rPr kumimoji="0" lang="en-US" sz="1400" b="0" i="0" u="none" strike="noStrike" kern="1200" cap="none" spc="0" normalizeH="0" baseline="0" noProof="0" err="1">
                <a:ln>
                  <a:noFill/>
                </a:ln>
                <a:solidFill>
                  <a:schemeClr val="tx1"/>
                </a:solidFill>
                <a:effectLst/>
                <a:uLnTx/>
                <a:uFillTx/>
                <a:latin typeface="Segoe UI"/>
                <a:ea typeface="+mn-ea"/>
                <a:cs typeface="+mn-cs"/>
              </a:rPr>
              <a:t>amet</a:t>
            </a:r>
            <a:r>
              <a:rPr kumimoji="0" lang="en-US" sz="1400" b="0" i="0" u="none" strike="noStrike" kern="1200" cap="none" spc="0" normalizeH="0" baseline="0" noProof="0">
                <a:ln>
                  <a:noFill/>
                </a:ln>
                <a:solidFill>
                  <a:schemeClr val="tx1"/>
                </a:solidFill>
                <a:effectLst/>
                <a:uLnTx/>
                <a:uFillTx/>
                <a:latin typeface="Segoe UI"/>
                <a:ea typeface="+mn-ea"/>
                <a:cs typeface="+mn-cs"/>
              </a:rPr>
              <a:t>, </a:t>
            </a:r>
            <a:r>
              <a:rPr kumimoji="0" lang="en-US" sz="1400" b="0" i="0" u="none" strike="noStrike" kern="1200" cap="none" spc="0" normalizeH="0" baseline="0" noProof="0" err="1">
                <a:ln>
                  <a:noFill/>
                </a:ln>
                <a:solidFill>
                  <a:schemeClr val="tx1"/>
                </a:solidFill>
                <a:effectLst/>
                <a:uLnTx/>
                <a:uFillTx/>
                <a:latin typeface="Segoe UI"/>
                <a:ea typeface="+mn-ea"/>
                <a:cs typeface="+mn-cs"/>
              </a:rPr>
              <a:t>consectetur</a:t>
            </a:r>
            <a:r>
              <a:rPr kumimoji="0" lang="en-US" sz="1400" b="0" i="0" u="none" strike="noStrike" kern="1200" cap="none" spc="0" normalizeH="0" baseline="0" noProof="0">
                <a:ln>
                  <a:noFill/>
                </a:ln>
                <a:solidFill>
                  <a:schemeClr val="tx1"/>
                </a:solidFill>
                <a:effectLst/>
                <a:uLnTx/>
                <a:uFillTx/>
                <a:latin typeface="Segoe UI"/>
                <a:ea typeface="+mn-ea"/>
                <a:cs typeface="+mn-cs"/>
              </a:rPr>
              <a:t> </a:t>
            </a:r>
            <a:r>
              <a:rPr kumimoji="0" lang="en-US" sz="1400" b="0" i="0" u="none" strike="noStrike" kern="1200" cap="none" spc="0" normalizeH="0" baseline="0" noProof="0" err="1">
                <a:ln>
                  <a:noFill/>
                </a:ln>
                <a:solidFill>
                  <a:schemeClr val="tx1"/>
                </a:solidFill>
                <a:effectLst/>
                <a:uLnTx/>
                <a:uFillTx/>
                <a:latin typeface="Segoe UI"/>
                <a:ea typeface="+mn-ea"/>
                <a:cs typeface="+mn-cs"/>
              </a:rPr>
              <a:t>adipiscing</a:t>
            </a:r>
            <a:r>
              <a:rPr kumimoji="0" lang="en-US" sz="1400" b="0" i="0" u="none" strike="noStrike" kern="1200" cap="none" spc="0" normalizeH="0" baseline="0" noProof="0">
                <a:ln>
                  <a:noFill/>
                </a:ln>
                <a:solidFill>
                  <a:schemeClr val="tx1"/>
                </a:solidFill>
                <a:effectLst/>
                <a:uLnTx/>
                <a:uFillTx/>
                <a:latin typeface="Segoe UI"/>
                <a:ea typeface="+mn-ea"/>
                <a:cs typeface="+mn-cs"/>
              </a:rPr>
              <a:t> </a:t>
            </a:r>
            <a:r>
              <a:rPr kumimoji="0" lang="en-US" sz="1400" b="0" i="0" u="none" strike="noStrike" kern="1200" cap="none" spc="0" normalizeH="0" baseline="0" noProof="0" err="1">
                <a:ln>
                  <a:noFill/>
                </a:ln>
                <a:solidFill>
                  <a:schemeClr val="tx1"/>
                </a:solidFill>
                <a:effectLst/>
                <a:uLnTx/>
                <a:uFillTx/>
                <a:latin typeface="Segoe UI"/>
                <a:ea typeface="+mn-ea"/>
                <a:cs typeface="+mn-cs"/>
              </a:rPr>
              <a:t>elit</a:t>
            </a:r>
            <a:r>
              <a:rPr kumimoji="0" lang="en-US" sz="1400" b="0" i="0" u="none" strike="noStrike" kern="1200" cap="none" spc="0" normalizeH="0" baseline="0" noProof="0">
                <a:ln>
                  <a:noFill/>
                </a:ln>
                <a:solidFill>
                  <a:schemeClr val="tx1"/>
                </a:solidFill>
                <a:effectLst/>
                <a:uLnTx/>
                <a:uFillTx/>
                <a:latin typeface="Segoe UI"/>
                <a:ea typeface="+mn-ea"/>
                <a:cs typeface="+mn-cs"/>
              </a:rPr>
              <a:t>. </a:t>
            </a:r>
          </a:p>
        </p:txBody>
      </p:sp>
      <p:sp>
        <p:nvSpPr>
          <p:cNvPr id="35" name="Text Placeholder 34">
            <a:extLst>
              <a:ext uri="{FF2B5EF4-FFF2-40B4-BE49-F238E27FC236}">
                <a16:creationId xmlns:a16="http://schemas.microsoft.com/office/drawing/2014/main" id="{CE400B6B-D02C-4D33-8F34-31C284B07A10}"/>
              </a:ext>
            </a:extLst>
          </p:cNvPr>
          <p:cNvSpPr>
            <a:spLocks noGrp="1"/>
          </p:cNvSpPr>
          <p:nvPr>
            <p:ph type="body" sz="quarter" idx="23" hasCustomPrompt="1"/>
          </p:nvPr>
        </p:nvSpPr>
        <p:spPr>
          <a:xfrm>
            <a:off x="8814986" y="5138829"/>
            <a:ext cx="2687971" cy="1026984"/>
          </a:xfrm>
          <a:prstGeom prst="rect">
            <a:avLst/>
          </a:prstGeom>
        </p:spPr>
        <p:txBody>
          <a:bodyPr lIns="183600" tIns="72000" rIns="183600" bIns="147600" anchor="t" anchorCtr="0">
            <a:noAutofit/>
          </a:bodyPr>
          <a:lstStyle>
            <a:lvl1pPr marL="0" marR="0" indent="-228603" algn="l" defTabSz="932754" rtl="0" eaLnBrk="1" fontAlgn="auto" latinLnBrk="0" hangingPunct="1">
              <a:lnSpc>
                <a:spcPct val="100000"/>
              </a:lnSpc>
              <a:spcBef>
                <a:spcPct val="20000"/>
              </a:spcBef>
              <a:spcAft>
                <a:spcPts val="0"/>
              </a:spcAft>
              <a:buClrTx/>
              <a:buSzPct val="90000"/>
              <a:buFontTx/>
              <a:buNone/>
              <a:tabLst/>
              <a:defRPr kumimoji="0" lang="en-US" sz="1400" b="0" i="0" u="none" strike="noStrike" kern="1200" cap="none" spc="0" normalizeH="0" baseline="0" noProof="0">
                <a:ln>
                  <a:noFill/>
                </a:ln>
                <a:solidFill>
                  <a:schemeClr val="tx1"/>
                </a:solidFill>
                <a:effectLst/>
                <a:uLnTx/>
                <a:uFillTx/>
                <a:latin typeface="Segoe UI"/>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marL="0" marR="0" lvl="0" indent="-228603" algn="l" defTabSz="932754" rtl="0" eaLnBrk="1" fontAlgn="auto" latinLnBrk="0" hangingPunct="1">
              <a:lnSpc>
                <a:spcPct val="100000"/>
              </a:lnSpc>
              <a:spcBef>
                <a:spcPct val="20000"/>
              </a:spcBef>
              <a:spcAft>
                <a:spcPts val="0"/>
              </a:spcAft>
              <a:buClrTx/>
              <a:buSzPct val="90000"/>
              <a:buFontTx/>
              <a:buNone/>
              <a:tabLst/>
              <a:defRPr/>
            </a:pPr>
            <a:r>
              <a:rPr lang="en-US" sz="1400">
                <a:solidFill>
                  <a:schemeClr val="tx1"/>
                </a:solidFill>
                <a:latin typeface="Segoe UI"/>
              </a:rPr>
              <a:t>[[Maintain Font Size: 14, Limit: 16 words]] </a:t>
            </a:r>
            <a:r>
              <a:rPr kumimoji="0" lang="en-US" sz="1400" b="0" i="0" u="none" strike="noStrike" kern="1200" cap="none" spc="0" normalizeH="0" baseline="0" noProof="0">
                <a:ln>
                  <a:noFill/>
                </a:ln>
                <a:solidFill>
                  <a:schemeClr val="tx1"/>
                </a:solidFill>
                <a:effectLst/>
                <a:uLnTx/>
                <a:uFillTx/>
                <a:latin typeface="Segoe UI"/>
                <a:ea typeface="+mn-ea"/>
                <a:cs typeface="+mn-cs"/>
              </a:rPr>
              <a:t>Lorem ipsum dolor sit </a:t>
            </a:r>
            <a:r>
              <a:rPr kumimoji="0" lang="en-US" sz="1400" b="0" i="0" u="none" strike="noStrike" kern="1200" cap="none" spc="0" normalizeH="0" baseline="0" noProof="0" err="1">
                <a:ln>
                  <a:noFill/>
                </a:ln>
                <a:solidFill>
                  <a:schemeClr val="tx1"/>
                </a:solidFill>
                <a:effectLst/>
                <a:uLnTx/>
                <a:uFillTx/>
                <a:latin typeface="Segoe UI"/>
                <a:ea typeface="+mn-ea"/>
                <a:cs typeface="+mn-cs"/>
              </a:rPr>
              <a:t>amet</a:t>
            </a:r>
            <a:r>
              <a:rPr kumimoji="0" lang="en-US" sz="1400" b="0" i="0" u="none" strike="noStrike" kern="1200" cap="none" spc="0" normalizeH="0" baseline="0" noProof="0">
                <a:ln>
                  <a:noFill/>
                </a:ln>
                <a:solidFill>
                  <a:schemeClr val="tx1"/>
                </a:solidFill>
                <a:effectLst/>
                <a:uLnTx/>
                <a:uFillTx/>
                <a:latin typeface="Segoe UI"/>
                <a:ea typeface="+mn-ea"/>
                <a:cs typeface="+mn-cs"/>
              </a:rPr>
              <a:t>, </a:t>
            </a:r>
            <a:r>
              <a:rPr kumimoji="0" lang="en-US" sz="1400" b="0" i="0" u="none" strike="noStrike" kern="1200" cap="none" spc="0" normalizeH="0" baseline="0" noProof="0" err="1">
                <a:ln>
                  <a:noFill/>
                </a:ln>
                <a:solidFill>
                  <a:schemeClr val="tx1"/>
                </a:solidFill>
                <a:effectLst/>
                <a:uLnTx/>
                <a:uFillTx/>
                <a:latin typeface="Segoe UI"/>
                <a:ea typeface="+mn-ea"/>
                <a:cs typeface="+mn-cs"/>
              </a:rPr>
              <a:t>consectetur</a:t>
            </a:r>
            <a:r>
              <a:rPr kumimoji="0" lang="en-US" sz="1400" b="0" i="0" u="none" strike="noStrike" kern="1200" cap="none" spc="0" normalizeH="0" baseline="0" noProof="0">
                <a:ln>
                  <a:noFill/>
                </a:ln>
                <a:solidFill>
                  <a:schemeClr val="tx1"/>
                </a:solidFill>
                <a:effectLst/>
                <a:uLnTx/>
                <a:uFillTx/>
                <a:latin typeface="Segoe UI"/>
                <a:ea typeface="+mn-ea"/>
                <a:cs typeface="+mn-cs"/>
              </a:rPr>
              <a:t> </a:t>
            </a:r>
            <a:r>
              <a:rPr kumimoji="0" lang="en-US" sz="1400" b="0" i="0" u="none" strike="noStrike" kern="1200" cap="none" spc="0" normalizeH="0" baseline="0" noProof="0" err="1">
                <a:ln>
                  <a:noFill/>
                </a:ln>
                <a:solidFill>
                  <a:schemeClr val="tx1"/>
                </a:solidFill>
                <a:effectLst/>
                <a:uLnTx/>
                <a:uFillTx/>
                <a:latin typeface="Segoe UI"/>
                <a:ea typeface="+mn-ea"/>
                <a:cs typeface="+mn-cs"/>
              </a:rPr>
              <a:t>adipiscing</a:t>
            </a:r>
            <a:r>
              <a:rPr kumimoji="0" lang="en-US" sz="1400" b="0" i="0" u="none" strike="noStrike" kern="1200" cap="none" spc="0" normalizeH="0" baseline="0" noProof="0">
                <a:ln>
                  <a:noFill/>
                </a:ln>
                <a:solidFill>
                  <a:schemeClr val="tx1"/>
                </a:solidFill>
                <a:effectLst/>
                <a:uLnTx/>
                <a:uFillTx/>
                <a:latin typeface="Segoe UI"/>
                <a:ea typeface="+mn-ea"/>
                <a:cs typeface="+mn-cs"/>
              </a:rPr>
              <a:t> </a:t>
            </a:r>
            <a:r>
              <a:rPr kumimoji="0" lang="en-US" sz="1400" b="0" i="0" u="none" strike="noStrike" kern="1200" cap="none" spc="0" normalizeH="0" baseline="0" noProof="0" err="1">
                <a:ln>
                  <a:noFill/>
                </a:ln>
                <a:solidFill>
                  <a:schemeClr val="tx1"/>
                </a:solidFill>
                <a:effectLst/>
                <a:uLnTx/>
                <a:uFillTx/>
                <a:latin typeface="Segoe UI"/>
                <a:ea typeface="+mn-ea"/>
                <a:cs typeface="+mn-cs"/>
              </a:rPr>
              <a:t>elit</a:t>
            </a:r>
            <a:r>
              <a:rPr kumimoji="0" lang="en-US" sz="1400" b="0" i="0" u="none" strike="noStrike" kern="1200" cap="none" spc="0" normalizeH="0" baseline="0" noProof="0">
                <a:ln>
                  <a:noFill/>
                </a:ln>
                <a:solidFill>
                  <a:schemeClr val="tx1"/>
                </a:solidFill>
                <a:effectLst/>
                <a:uLnTx/>
                <a:uFillTx/>
                <a:latin typeface="Segoe UI"/>
                <a:ea typeface="+mn-ea"/>
                <a:cs typeface="+mn-cs"/>
              </a:rPr>
              <a:t>. </a:t>
            </a:r>
          </a:p>
        </p:txBody>
      </p:sp>
      <p:sp>
        <p:nvSpPr>
          <p:cNvPr id="36" name="Picture Placeholder 17">
            <a:extLst>
              <a:ext uri="{FF2B5EF4-FFF2-40B4-BE49-F238E27FC236}">
                <a16:creationId xmlns:a16="http://schemas.microsoft.com/office/drawing/2014/main" id="{C0BEC424-6B42-4A46-8E46-3EF4DBD8BB13}"/>
              </a:ext>
            </a:extLst>
          </p:cNvPr>
          <p:cNvSpPr>
            <a:spLocks noGrp="1"/>
          </p:cNvSpPr>
          <p:nvPr>
            <p:ph type="pic" sz="quarter" idx="10" hasCustomPrompt="1"/>
          </p:nvPr>
        </p:nvSpPr>
        <p:spPr>
          <a:xfrm>
            <a:off x="4097665" y="1363233"/>
            <a:ext cx="897876" cy="775309"/>
          </a:xfrm>
          <a:prstGeom prst="rect">
            <a:avLst/>
          </a:prstGeom>
        </p:spPr>
        <p:txBody>
          <a:bodyPr>
            <a:noAutofit/>
          </a:bodyPr>
          <a:lstStyle>
            <a:lvl1pPr marL="0" marR="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solidFill>
                  <a:schemeClr val="bg1"/>
                </a:solidFill>
              </a:defRPr>
            </a:lvl1pPr>
          </a:lstStyle>
          <a:p>
            <a:pPr marL="0" marR="0" lvl="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p:txBody>
      </p:sp>
      <p:sp>
        <p:nvSpPr>
          <p:cNvPr id="37" name="Picture Placeholder 17">
            <a:extLst>
              <a:ext uri="{FF2B5EF4-FFF2-40B4-BE49-F238E27FC236}">
                <a16:creationId xmlns:a16="http://schemas.microsoft.com/office/drawing/2014/main" id="{A6AAC068-A631-4CC7-A0B8-09C555C42579}"/>
              </a:ext>
            </a:extLst>
          </p:cNvPr>
          <p:cNvSpPr>
            <a:spLocks noGrp="1"/>
          </p:cNvSpPr>
          <p:nvPr>
            <p:ph type="pic" sz="quarter" idx="24" hasCustomPrompt="1"/>
          </p:nvPr>
        </p:nvSpPr>
        <p:spPr>
          <a:xfrm>
            <a:off x="7241194" y="1363233"/>
            <a:ext cx="897876" cy="775309"/>
          </a:xfrm>
          <a:prstGeom prst="rect">
            <a:avLst/>
          </a:prstGeom>
        </p:spPr>
        <p:txBody>
          <a:bodyPr>
            <a:noAutofit/>
          </a:bodyPr>
          <a:lstStyle>
            <a:lvl1pPr marL="0" marR="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solidFill>
                  <a:schemeClr val="bg1"/>
                </a:solidFill>
              </a:defRPr>
            </a:lvl1pPr>
          </a:lstStyle>
          <a:p>
            <a:pPr marL="0" marR="0" lvl="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p:txBody>
      </p:sp>
      <p:sp>
        <p:nvSpPr>
          <p:cNvPr id="38" name="Picture Placeholder 17">
            <a:extLst>
              <a:ext uri="{FF2B5EF4-FFF2-40B4-BE49-F238E27FC236}">
                <a16:creationId xmlns:a16="http://schemas.microsoft.com/office/drawing/2014/main" id="{FB0889D5-6DF9-42DD-8A27-B9154CCCEC55}"/>
              </a:ext>
            </a:extLst>
          </p:cNvPr>
          <p:cNvSpPr>
            <a:spLocks noGrp="1"/>
          </p:cNvSpPr>
          <p:nvPr>
            <p:ph type="pic" sz="quarter" idx="25" hasCustomPrompt="1"/>
          </p:nvPr>
        </p:nvSpPr>
        <p:spPr>
          <a:xfrm>
            <a:off x="10384182" y="1363233"/>
            <a:ext cx="897876" cy="775309"/>
          </a:xfrm>
          <a:prstGeom prst="rect">
            <a:avLst/>
          </a:prstGeom>
        </p:spPr>
        <p:txBody>
          <a:bodyPr>
            <a:noAutofit/>
          </a:bodyPr>
          <a:lstStyle>
            <a:lvl1pPr marL="0" marR="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solidFill>
                  <a:schemeClr val="bg1"/>
                </a:solidFill>
              </a:defRPr>
            </a:lvl1pPr>
          </a:lstStyle>
          <a:p>
            <a:pPr marL="0" marR="0" lvl="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p:txBody>
      </p:sp>
      <p:sp>
        <p:nvSpPr>
          <p:cNvPr id="16" name="Text Placeholder 15">
            <a:extLst>
              <a:ext uri="{FF2B5EF4-FFF2-40B4-BE49-F238E27FC236}">
                <a16:creationId xmlns:a16="http://schemas.microsoft.com/office/drawing/2014/main" id="{61B50565-0B20-1C41-9E35-419D77CBF2F3}"/>
              </a:ext>
            </a:extLst>
          </p:cNvPr>
          <p:cNvSpPr>
            <a:spLocks noGrp="1"/>
          </p:cNvSpPr>
          <p:nvPr>
            <p:ph type="body" sz="quarter" idx="26" hasCustomPrompt="1"/>
          </p:nvPr>
        </p:nvSpPr>
        <p:spPr>
          <a:xfrm>
            <a:off x="2653990" y="1333334"/>
            <a:ext cx="1443675" cy="793300"/>
          </a:xfrm>
          <a:prstGeom prst="rect">
            <a:avLst/>
          </a:prstGeom>
        </p:spPr>
        <p:txBody>
          <a:bodyPr anchor="ctr"/>
          <a:lstStyle>
            <a:lvl1pPr marL="0" indent="0">
              <a:lnSpc>
                <a:spcPct val="100000"/>
              </a:lnSpc>
              <a:buNone/>
              <a:defRPr sz="2000">
                <a:solidFill>
                  <a:schemeClr val="bg1"/>
                </a:solidFill>
              </a:defRPr>
            </a:lvl1pPr>
          </a:lstStyle>
          <a:p>
            <a:pPr lvl="0"/>
            <a:r>
              <a:rPr lang="en-US" sz="1600"/>
              <a:t>Scenario one/Project one Description of work/scenario</a:t>
            </a:r>
            <a:endParaRPr lang="en-US"/>
          </a:p>
        </p:txBody>
      </p:sp>
      <p:sp>
        <p:nvSpPr>
          <p:cNvPr id="17" name="Text Placeholder 16">
            <a:extLst>
              <a:ext uri="{FF2B5EF4-FFF2-40B4-BE49-F238E27FC236}">
                <a16:creationId xmlns:a16="http://schemas.microsoft.com/office/drawing/2014/main" id="{CDB4810D-0BC5-410E-A832-789490942FA1}"/>
              </a:ext>
            </a:extLst>
          </p:cNvPr>
          <p:cNvSpPr>
            <a:spLocks noGrp="1"/>
          </p:cNvSpPr>
          <p:nvPr>
            <p:ph type="body" sz="quarter" idx="29" hasCustomPrompt="1"/>
          </p:nvPr>
        </p:nvSpPr>
        <p:spPr>
          <a:xfrm>
            <a:off x="588263" y="2357513"/>
            <a:ext cx="1933096" cy="1055612"/>
          </a:xfrm>
          <a:prstGeom prst="rect">
            <a:avLst/>
          </a:prstGeom>
          <a:solidFill>
            <a:srgbClr val="737373"/>
          </a:solidFill>
        </p:spPr>
        <p:txBody>
          <a:bodyPr anchor="ctr"/>
          <a:lstStyle>
            <a:lvl1pPr marL="0" indent="0">
              <a:buNone/>
              <a:defRPr sz="1600">
                <a:solidFill>
                  <a:schemeClr val="bg1"/>
                </a:solidFill>
                <a:latin typeface="Segoe UI" panose="020B0502040204020203" pitchFamily="34" charset="0"/>
                <a:cs typeface="Segoe UI" panose="020B0502040204020203" pitchFamily="34" charset="0"/>
              </a:defRPr>
            </a:lvl1pPr>
          </a:lstStyle>
          <a:p>
            <a:pPr lvl="0"/>
            <a:r>
              <a:rPr lang="en-US"/>
              <a:t>Approach one</a:t>
            </a:r>
          </a:p>
        </p:txBody>
      </p:sp>
      <p:sp>
        <p:nvSpPr>
          <p:cNvPr id="41" name="Text Placeholder 16">
            <a:extLst>
              <a:ext uri="{FF2B5EF4-FFF2-40B4-BE49-F238E27FC236}">
                <a16:creationId xmlns:a16="http://schemas.microsoft.com/office/drawing/2014/main" id="{D2E5C77B-FB81-4494-8399-B9FB27B5D6E0}"/>
              </a:ext>
            </a:extLst>
          </p:cNvPr>
          <p:cNvSpPr>
            <a:spLocks noGrp="1"/>
          </p:cNvSpPr>
          <p:nvPr>
            <p:ph type="body" sz="quarter" idx="30" hasCustomPrompt="1"/>
          </p:nvPr>
        </p:nvSpPr>
        <p:spPr>
          <a:xfrm>
            <a:off x="588493" y="3751638"/>
            <a:ext cx="1933096" cy="1055612"/>
          </a:xfrm>
          <a:prstGeom prst="rect">
            <a:avLst/>
          </a:prstGeom>
          <a:solidFill>
            <a:srgbClr val="737373"/>
          </a:solidFill>
        </p:spPr>
        <p:txBody>
          <a:bodyPr anchor="ctr"/>
          <a:lstStyle>
            <a:lvl1pPr marL="0" indent="0">
              <a:buNone/>
              <a:defRPr sz="1600">
                <a:solidFill>
                  <a:schemeClr val="bg1"/>
                </a:solidFill>
                <a:latin typeface="Segoe UI" panose="020B0502040204020203" pitchFamily="34" charset="0"/>
                <a:cs typeface="Segoe UI" panose="020B0502040204020203" pitchFamily="34" charset="0"/>
              </a:defRPr>
            </a:lvl1pPr>
          </a:lstStyle>
          <a:p>
            <a:pPr lvl="0"/>
            <a:r>
              <a:rPr lang="en-US"/>
              <a:t>Approach two</a:t>
            </a:r>
          </a:p>
        </p:txBody>
      </p:sp>
      <p:sp>
        <p:nvSpPr>
          <p:cNvPr id="42" name="Text Placeholder 16">
            <a:extLst>
              <a:ext uri="{FF2B5EF4-FFF2-40B4-BE49-F238E27FC236}">
                <a16:creationId xmlns:a16="http://schemas.microsoft.com/office/drawing/2014/main" id="{CA162461-E5EA-41E6-9E6C-064373BF7D1D}"/>
              </a:ext>
            </a:extLst>
          </p:cNvPr>
          <p:cNvSpPr>
            <a:spLocks noGrp="1"/>
          </p:cNvSpPr>
          <p:nvPr>
            <p:ph type="body" sz="quarter" idx="31" hasCustomPrompt="1"/>
          </p:nvPr>
        </p:nvSpPr>
        <p:spPr>
          <a:xfrm>
            <a:off x="581154" y="5124514"/>
            <a:ext cx="1933096" cy="1055612"/>
          </a:xfrm>
          <a:prstGeom prst="rect">
            <a:avLst/>
          </a:prstGeom>
          <a:solidFill>
            <a:srgbClr val="737373"/>
          </a:solidFill>
        </p:spPr>
        <p:txBody>
          <a:bodyPr anchor="ctr"/>
          <a:lstStyle>
            <a:lvl1pPr marL="0" indent="0">
              <a:buNone/>
              <a:defRPr sz="1600">
                <a:solidFill>
                  <a:schemeClr val="bg1"/>
                </a:solidFill>
                <a:latin typeface="Segoe UI" panose="020B0502040204020203" pitchFamily="34" charset="0"/>
                <a:cs typeface="Segoe UI" panose="020B0502040204020203" pitchFamily="34" charset="0"/>
              </a:defRPr>
            </a:lvl1pPr>
          </a:lstStyle>
          <a:p>
            <a:pPr lvl="0"/>
            <a:r>
              <a:rPr lang="en-US"/>
              <a:t>Approach three</a:t>
            </a:r>
          </a:p>
        </p:txBody>
      </p:sp>
      <p:sp>
        <p:nvSpPr>
          <p:cNvPr id="43" name="Text Placeholder 15">
            <a:extLst>
              <a:ext uri="{FF2B5EF4-FFF2-40B4-BE49-F238E27FC236}">
                <a16:creationId xmlns:a16="http://schemas.microsoft.com/office/drawing/2014/main" id="{1A91F63C-8F50-334F-9D61-B8C2A854998B}"/>
              </a:ext>
            </a:extLst>
          </p:cNvPr>
          <p:cNvSpPr>
            <a:spLocks noGrp="1"/>
          </p:cNvSpPr>
          <p:nvPr>
            <p:ph type="body" sz="quarter" idx="32" hasCustomPrompt="1"/>
          </p:nvPr>
        </p:nvSpPr>
        <p:spPr>
          <a:xfrm>
            <a:off x="5870765" y="1332907"/>
            <a:ext cx="1370428" cy="793300"/>
          </a:xfrm>
          <a:prstGeom prst="rect">
            <a:avLst/>
          </a:prstGeom>
        </p:spPr>
        <p:txBody>
          <a:bodyPr anchor="ctr"/>
          <a:lstStyle>
            <a:lvl1pPr marL="0" indent="0">
              <a:lnSpc>
                <a:spcPct val="100000"/>
              </a:lnSpc>
              <a:buNone/>
              <a:defRPr sz="2000">
                <a:solidFill>
                  <a:schemeClr val="bg1"/>
                </a:solidFill>
              </a:defRPr>
            </a:lvl1pPr>
          </a:lstStyle>
          <a:p>
            <a:pPr lvl="0"/>
            <a:r>
              <a:rPr lang="en-US" sz="1600"/>
              <a:t>Scenario two/Project two Description of work/scenario</a:t>
            </a:r>
            <a:endParaRPr lang="en-US"/>
          </a:p>
        </p:txBody>
      </p:sp>
      <p:sp>
        <p:nvSpPr>
          <p:cNvPr id="44" name="Text Placeholder 15">
            <a:extLst>
              <a:ext uri="{FF2B5EF4-FFF2-40B4-BE49-F238E27FC236}">
                <a16:creationId xmlns:a16="http://schemas.microsoft.com/office/drawing/2014/main" id="{D7A2BDCB-1F20-8D41-B419-F4844584B646}"/>
              </a:ext>
            </a:extLst>
          </p:cNvPr>
          <p:cNvSpPr>
            <a:spLocks noGrp="1"/>
          </p:cNvSpPr>
          <p:nvPr>
            <p:ph type="body" sz="quarter" idx="33" hasCustomPrompt="1"/>
          </p:nvPr>
        </p:nvSpPr>
        <p:spPr>
          <a:xfrm>
            <a:off x="9013764" y="1340930"/>
            <a:ext cx="1370418" cy="793300"/>
          </a:xfrm>
          <a:prstGeom prst="rect">
            <a:avLst/>
          </a:prstGeom>
        </p:spPr>
        <p:txBody>
          <a:bodyPr anchor="ctr"/>
          <a:lstStyle>
            <a:lvl1pPr marL="0" indent="0">
              <a:lnSpc>
                <a:spcPct val="100000"/>
              </a:lnSpc>
              <a:buNone/>
              <a:defRPr sz="2000">
                <a:solidFill>
                  <a:schemeClr val="bg1"/>
                </a:solidFill>
              </a:defRPr>
            </a:lvl1pPr>
          </a:lstStyle>
          <a:p>
            <a:pPr lvl="0"/>
            <a:r>
              <a:rPr lang="en-US" sz="1600"/>
              <a:t>Scenario three/Project three Description of work/scenario</a:t>
            </a:r>
            <a:endParaRPr lang="en-US"/>
          </a:p>
        </p:txBody>
      </p:sp>
    </p:spTree>
    <p:extLst>
      <p:ext uri="{BB962C8B-B14F-4D97-AF65-F5344CB8AC3E}">
        <p14:creationId xmlns:p14="http://schemas.microsoft.com/office/powerpoint/2010/main" val="2692850267"/>
      </p:ext>
    </p:extLst>
  </p:cSld>
  <p:clrMapOvr>
    <a:masterClrMapping/>
  </p:clrMapOvr>
  <p:transition>
    <p:fade/>
  </p:transition>
  <p:extLst>
    <p:ext uri="{DCECCB84-F9BA-43D5-87BE-67443E8EF086}">
      <p15:sldGuideLst xmlns:p15="http://schemas.microsoft.com/office/powerpoint/2012/main">
        <p15:guide id="1" orient="horz" pos="1488">
          <p15:clr>
            <a:srgbClr val="FBAE40"/>
          </p15:clr>
        </p15:guide>
        <p15:guide id="2" pos="5280">
          <p15:clr>
            <a:srgbClr val="FBAE4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Persona 1">
    <p:spTree>
      <p:nvGrpSpPr>
        <p:cNvPr id="1" name=""/>
        <p:cNvGrpSpPr/>
        <p:nvPr/>
      </p:nvGrpSpPr>
      <p:grpSpPr>
        <a:xfrm>
          <a:off x="0" y="0"/>
          <a:ext cx="0" cy="0"/>
          <a:chOff x="0" y="0"/>
          <a:chExt cx="0" cy="0"/>
        </a:xfrm>
      </p:grpSpPr>
      <p:grpSp>
        <p:nvGrpSpPr>
          <p:cNvPr id="90" name="Group 89">
            <a:extLst>
              <a:ext uri="{FF2B5EF4-FFF2-40B4-BE49-F238E27FC236}">
                <a16:creationId xmlns:a16="http://schemas.microsoft.com/office/drawing/2014/main" id="{EA3D5132-4B13-4A65-B9EA-DD55F23926BE}"/>
              </a:ext>
            </a:extLst>
          </p:cNvPr>
          <p:cNvGrpSpPr/>
          <p:nvPr userDrawn="1"/>
        </p:nvGrpSpPr>
        <p:grpSpPr>
          <a:xfrm>
            <a:off x="7626352" y="1863857"/>
            <a:ext cx="1910281" cy="963693"/>
            <a:chOff x="8208469" y="1928210"/>
            <a:chExt cx="2285547" cy="1043678"/>
          </a:xfrm>
        </p:grpSpPr>
        <p:cxnSp>
          <p:nvCxnSpPr>
            <p:cNvPr id="86" name="Straight Connector 121">
              <a:extLst>
                <a:ext uri="{FF2B5EF4-FFF2-40B4-BE49-F238E27FC236}">
                  <a16:creationId xmlns:a16="http://schemas.microsoft.com/office/drawing/2014/main" id="{60051952-8EBC-4152-A7CA-47597728F47A}"/>
                </a:ext>
              </a:extLst>
            </p:cNvPr>
            <p:cNvCxnSpPr/>
            <p:nvPr userDrawn="1"/>
          </p:nvCxnSpPr>
          <p:spPr>
            <a:xfrm>
              <a:off x="8208469" y="1928210"/>
              <a:ext cx="2285547" cy="0"/>
            </a:xfrm>
            <a:prstGeom prst="line">
              <a:avLst/>
            </a:prstGeom>
            <a:ln w="38100" cmpd="sng">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cxnSp>
          <p:nvCxnSpPr>
            <p:cNvPr id="87" name="Straight Connector 86">
              <a:extLst>
                <a:ext uri="{FF2B5EF4-FFF2-40B4-BE49-F238E27FC236}">
                  <a16:creationId xmlns:a16="http://schemas.microsoft.com/office/drawing/2014/main" id="{1C36E0B9-FFEE-4866-8028-D2F45AC8D2D0}"/>
                </a:ext>
              </a:extLst>
            </p:cNvPr>
            <p:cNvCxnSpPr/>
            <p:nvPr userDrawn="1"/>
          </p:nvCxnSpPr>
          <p:spPr>
            <a:xfrm>
              <a:off x="8208469" y="2276102"/>
              <a:ext cx="2275545" cy="0"/>
            </a:xfrm>
            <a:prstGeom prst="line">
              <a:avLst/>
            </a:prstGeom>
            <a:ln w="38100" cmpd="sng">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cxnSp>
          <p:nvCxnSpPr>
            <p:cNvPr id="88" name="Straight Connector 87">
              <a:extLst>
                <a:ext uri="{FF2B5EF4-FFF2-40B4-BE49-F238E27FC236}">
                  <a16:creationId xmlns:a16="http://schemas.microsoft.com/office/drawing/2014/main" id="{F413D9C6-D6DF-441A-B0BA-47AD85023490}"/>
                </a:ext>
              </a:extLst>
            </p:cNvPr>
            <p:cNvCxnSpPr/>
            <p:nvPr userDrawn="1"/>
          </p:nvCxnSpPr>
          <p:spPr>
            <a:xfrm flipV="1">
              <a:off x="8208469" y="2623994"/>
              <a:ext cx="2271566" cy="1"/>
            </a:xfrm>
            <a:prstGeom prst="line">
              <a:avLst/>
            </a:prstGeom>
            <a:ln w="38100" cmpd="sng">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cxnSp>
          <p:nvCxnSpPr>
            <p:cNvPr id="89" name="Straight Connector 88">
              <a:extLst>
                <a:ext uri="{FF2B5EF4-FFF2-40B4-BE49-F238E27FC236}">
                  <a16:creationId xmlns:a16="http://schemas.microsoft.com/office/drawing/2014/main" id="{E74B4307-2C0C-4B7A-89E0-13B3ADFB6567}"/>
                </a:ext>
              </a:extLst>
            </p:cNvPr>
            <p:cNvCxnSpPr/>
            <p:nvPr userDrawn="1"/>
          </p:nvCxnSpPr>
          <p:spPr>
            <a:xfrm flipV="1">
              <a:off x="8208469" y="2971887"/>
              <a:ext cx="2271566" cy="1"/>
            </a:xfrm>
            <a:prstGeom prst="line">
              <a:avLst/>
            </a:prstGeom>
            <a:ln w="38100" cmpd="sng">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82" name="Group 81">
            <a:extLst>
              <a:ext uri="{FF2B5EF4-FFF2-40B4-BE49-F238E27FC236}">
                <a16:creationId xmlns:a16="http://schemas.microsoft.com/office/drawing/2014/main" id="{89F386CF-C95A-440E-9FCA-0967FCDF049D}"/>
              </a:ext>
            </a:extLst>
          </p:cNvPr>
          <p:cNvGrpSpPr/>
          <p:nvPr userDrawn="1"/>
        </p:nvGrpSpPr>
        <p:grpSpPr>
          <a:xfrm>
            <a:off x="7626350" y="3873285"/>
            <a:ext cx="1892459" cy="799627"/>
            <a:chOff x="4686268" y="3210683"/>
            <a:chExt cx="1651699" cy="663009"/>
          </a:xfrm>
        </p:grpSpPr>
        <p:cxnSp>
          <p:nvCxnSpPr>
            <p:cNvPr id="79" name="Straight Connector 121">
              <a:extLst>
                <a:ext uri="{FF2B5EF4-FFF2-40B4-BE49-F238E27FC236}">
                  <a16:creationId xmlns:a16="http://schemas.microsoft.com/office/drawing/2014/main" id="{5F155D8A-7158-401D-8D72-482E17130ECE}"/>
                </a:ext>
              </a:extLst>
            </p:cNvPr>
            <p:cNvCxnSpPr/>
            <p:nvPr userDrawn="1"/>
          </p:nvCxnSpPr>
          <p:spPr>
            <a:xfrm>
              <a:off x="4686268" y="3210683"/>
              <a:ext cx="1651699" cy="0"/>
            </a:xfrm>
            <a:prstGeom prst="line">
              <a:avLst/>
            </a:prstGeom>
            <a:ln w="38100" cmpd="sng">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a:extLst>
                <a:ext uri="{FF2B5EF4-FFF2-40B4-BE49-F238E27FC236}">
                  <a16:creationId xmlns:a16="http://schemas.microsoft.com/office/drawing/2014/main" id="{F49A88A0-9F8A-4790-9D15-EC2CDB8C1516}"/>
                </a:ext>
              </a:extLst>
            </p:cNvPr>
            <p:cNvCxnSpPr/>
            <p:nvPr userDrawn="1"/>
          </p:nvCxnSpPr>
          <p:spPr>
            <a:xfrm>
              <a:off x="4686268" y="3547596"/>
              <a:ext cx="1644471" cy="0"/>
            </a:xfrm>
            <a:prstGeom prst="line">
              <a:avLst/>
            </a:prstGeom>
            <a:ln w="38100" cmpd="sng">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a:extLst>
                <a:ext uri="{FF2B5EF4-FFF2-40B4-BE49-F238E27FC236}">
                  <a16:creationId xmlns:a16="http://schemas.microsoft.com/office/drawing/2014/main" id="{7A6AB26F-273C-435F-AC48-3CE7AB52090C}"/>
                </a:ext>
              </a:extLst>
            </p:cNvPr>
            <p:cNvCxnSpPr/>
            <p:nvPr userDrawn="1"/>
          </p:nvCxnSpPr>
          <p:spPr>
            <a:xfrm flipV="1">
              <a:off x="4686268" y="3873691"/>
              <a:ext cx="1641595" cy="1"/>
            </a:xfrm>
            <a:prstGeom prst="line">
              <a:avLst/>
            </a:prstGeom>
            <a:ln w="38100" cmpd="sng">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grpSp>
      <p:sp>
        <p:nvSpPr>
          <p:cNvPr id="2" name="Title 1"/>
          <p:cNvSpPr>
            <a:spLocks noGrp="1"/>
          </p:cNvSpPr>
          <p:nvPr>
            <p:ph type="title" hasCustomPrompt="1"/>
          </p:nvPr>
        </p:nvSpPr>
        <p:spPr>
          <a:xfrm>
            <a:off x="3031660" y="426738"/>
            <a:ext cx="8577729" cy="553998"/>
          </a:xfrm>
          <a:prstGeom prst="rect">
            <a:avLst/>
          </a:prstGeom>
        </p:spPr>
        <p:txBody>
          <a:bodyPr/>
          <a:lstStyle>
            <a:lvl1pPr>
              <a:defRPr>
                <a:solidFill>
                  <a:schemeClr val="tx1"/>
                </a:solidFill>
              </a:defRPr>
            </a:lvl1pPr>
          </a:lstStyle>
          <a:p>
            <a:r>
              <a:rPr lang="en-US"/>
              <a:t>Name – role</a:t>
            </a:r>
          </a:p>
        </p:txBody>
      </p:sp>
      <p:sp>
        <p:nvSpPr>
          <p:cNvPr id="3" name="Rectangle 2">
            <a:extLst>
              <a:ext uri="{FF2B5EF4-FFF2-40B4-BE49-F238E27FC236}">
                <a16:creationId xmlns:a16="http://schemas.microsoft.com/office/drawing/2014/main" id="{50952F38-2EC1-4EDE-B960-1058743E9716}"/>
              </a:ext>
            </a:extLst>
          </p:cNvPr>
          <p:cNvSpPr/>
          <p:nvPr userDrawn="1"/>
        </p:nvSpPr>
        <p:spPr>
          <a:xfrm>
            <a:off x="293689" y="292101"/>
            <a:ext cx="2737971" cy="6272213"/>
          </a:xfrm>
          <a:prstGeom prst="rect">
            <a:avLst/>
          </a:prstGeom>
          <a:solidFill>
            <a:srgbClr val="005A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7" name="Text Placeholder 6">
            <a:extLst>
              <a:ext uri="{FF2B5EF4-FFF2-40B4-BE49-F238E27FC236}">
                <a16:creationId xmlns:a16="http://schemas.microsoft.com/office/drawing/2014/main" id="{505BDB66-106A-4CFA-9142-AB6C3EE2F673}"/>
              </a:ext>
            </a:extLst>
          </p:cNvPr>
          <p:cNvSpPr>
            <a:spLocks noGrp="1"/>
          </p:cNvSpPr>
          <p:nvPr>
            <p:ph type="body" sz="quarter" idx="10" hasCustomPrompt="1"/>
          </p:nvPr>
        </p:nvSpPr>
        <p:spPr>
          <a:xfrm>
            <a:off x="582612" y="3157181"/>
            <a:ext cx="2152894" cy="3114056"/>
          </a:xfrm>
          <a:prstGeom prst="rect">
            <a:avLst/>
          </a:prstGeom>
        </p:spPr>
        <p:txBody>
          <a:bodyPr>
            <a:noAutofit/>
          </a:bodyPr>
          <a:lstStyle>
            <a:lvl1pPr marL="0" indent="0">
              <a:lnSpc>
                <a:spcPct val="110000"/>
              </a:lnSpc>
              <a:spcBef>
                <a:spcPts val="294"/>
              </a:spcBef>
              <a:buNone/>
              <a:defRPr kumimoji="0" lang="en-US" sz="1200" b="0" i="0" u="none" strike="noStrike" kern="1200" cap="none" spc="0" normalizeH="0" baseline="0" dirty="0" smtClean="0">
                <a:ln>
                  <a:noFill/>
                </a:ln>
                <a:solidFill>
                  <a:srgbClr val="FFFFFF"/>
                </a:solidFill>
                <a:effectLst/>
                <a:uLnTx/>
                <a:uFillTx/>
                <a:latin typeface="+mn-lt"/>
                <a:ea typeface="+mn-ea"/>
                <a:cs typeface="Segoe UI Semilight" panose="020B0402040204020203" pitchFamily="34" charset="0"/>
              </a:defRPr>
            </a:lvl1pPr>
            <a:lvl2pPr marL="224100" indent="0">
              <a:buNone/>
              <a:defRPr kumimoji="0" lang="en-US" sz="1176" b="0" i="0" u="none" strike="noStrike" kern="1200" cap="none" spc="0" normalizeH="0" baseline="0" dirty="0" smtClean="0">
                <a:ln>
                  <a:noFill/>
                </a:ln>
                <a:solidFill>
                  <a:srgbClr val="FFFFFF"/>
                </a:solidFill>
                <a:effectLst/>
                <a:uLnTx/>
                <a:uFillTx/>
                <a:latin typeface="Segoe Pro Cond" panose="020B0506040504020203"/>
                <a:ea typeface="+mn-ea"/>
                <a:cs typeface="+mn-cs"/>
              </a:defRPr>
            </a:lvl2pPr>
            <a:lvl3pPr marL="448198" indent="0">
              <a:buNone/>
              <a:defRPr kumimoji="0" lang="en-US" sz="1176" b="0" i="0" u="none" strike="noStrike" kern="1200" cap="none" spc="0" normalizeH="0" baseline="0" dirty="0" smtClean="0">
                <a:ln>
                  <a:noFill/>
                </a:ln>
                <a:solidFill>
                  <a:srgbClr val="FFFFFF"/>
                </a:solidFill>
                <a:effectLst/>
                <a:uLnTx/>
                <a:uFillTx/>
                <a:latin typeface="Segoe Pro Cond" panose="020B0506040504020203"/>
                <a:ea typeface="+mn-ea"/>
                <a:cs typeface="+mn-cs"/>
              </a:defRPr>
            </a:lvl3pPr>
            <a:lvl4pPr marL="672298" indent="0">
              <a:buNone/>
              <a:defRPr kumimoji="0" lang="en-US" sz="1176" b="0" i="0" u="none" strike="noStrike" kern="1200" cap="none" spc="0" normalizeH="0" baseline="0" dirty="0" smtClean="0">
                <a:ln>
                  <a:noFill/>
                </a:ln>
                <a:solidFill>
                  <a:srgbClr val="FFFFFF"/>
                </a:solidFill>
                <a:effectLst/>
                <a:uLnTx/>
                <a:uFillTx/>
                <a:latin typeface="Segoe Pro Cond" panose="020B0506040504020203"/>
                <a:ea typeface="+mn-ea"/>
                <a:cs typeface="+mn-cs"/>
              </a:defRPr>
            </a:lvl4pPr>
            <a:lvl5pPr marL="896397" indent="0">
              <a:buNone/>
              <a:defRPr kumimoji="0" lang="en-US" sz="1176" b="0" i="0" u="none" strike="noStrike" kern="1200" cap="none" spc="0" normalizeH="0" baseline="0" dirty="0">
                <a:ln>
                  <a:noFill/>
                </a:ln>
                <a:solidFill>
                  <a:srgbClr val="FFFFFF"/>
                </a:solidFill>
                <a:effectLst/>
                <a:uLnTx/>
                <a:uFillTx/>
                <a:latin typeface="Segoe Pro Cond" panose="020B0506040504020203"/>
                <a:ea typeface="+mn-ea"/>
                <a:cs typeface="+mn-cs"/>
              </a:defRPr>
            </a:lvl5pPr>
          </a:lstStyle>
          <a:p>
            <a:pPr lvl="0"/>
            <a:r>
              <a:rPr lang="en-US"/>
              <a:t>Persona backstory</a:t>
            </a:r>
          </a:p>
        </p:txBody>
      </p:sp>
      <p:sp>
        <p:nvSpPr>
          <p:cNvPr id="9" name="Picture Placeholder 8">
            <a:extLst>
              <a:ext uri="{FF2B5EF4-FFF2-40B4-BE49-F238E27FC236}">
                <a16:creationId xmlns:a16="http://schemas.microsoft.com/office/drawing/2014/main" id="{06F78DF3-BF65-4C65-88B3-62B011432C41}"/>
              </a:ext>
            </a:extLst>
          </p:cNvPr>
          <p:cNvSpPr>
            <a:spLocks noGrp="1"/>
          </p:cNvSpPr>
          <p:nvPr>
            <p:ph type="pic" sz="quarter" idx="11" hasCustomPrompt="1"/>
          </p:nvPr>
        </p:nvSpPr>
        <p:spPr>
          <a:xfrm>
            <a:off x="588254" y="1057665"/>
            <a:ext cx="2148840" cy="1938528"/>
          </a:xfrm>
          <a:prstGeom prst="rect">
            <a:avLst/>
          </a:prstGeom>
        </p:spPr>
        <p:txBody>
          <a:bodyPr/>
          <a:lstStyle>
            <a:lvl1pPr marL="0" indent="0" algn="ctr">
              <a:lnSpc>
                <a:spcPct val="100000"/>
              </a:lnSpc>
              <a:buNone/>
              <a:defRPr>
                <a:solidFill>
                  <a:schemeClr val="bg1"/>
                </a:solidFill>
              </a:defRPr>
            </a:lvl1pPr>
          </a:lstStyle>
          <a:p>
            <a:r>
              <a:rPr lang="en-US"/>
              <a:t>Tap to insert photo of persona</a:t>
            </a:r>
          </a:p>
        </p:txBody>
      </p:sp>
      <p:sp>
        <p:nvSpPr>
          <p:cNvPr id="10" name="TextBox 9">
            <a:extLst>
              <a:ext uri="{FF2B5EF4-FFF2-40B4-BE49-F238E27FC236}">
                <a16:creationId xmlns:a16="http://schemas.microsoft.com/office/drawing/2014/main" id="{409C3F45-92DE-4683-BCE2-63C88A6F38FB}"/>
              </a:ext>
            </a:extLst>
          </p:cNvPr>
          <p:cNvSpPr txBox="1"/>
          <p:nvPr userDrawn="1"/>
        </p:nvSpPr>
        <p:spPr>
          <a:xfrm>
            <a:off x="3170009" y="1293971"/>
            <a:ext cx="1118768" cy="276999"/>
          </a:xfrm>
          <a:prstGeom prst="rect">
            <a:avLst/>
          </a:prstGeom>
          <a:noFill/>
        </p:spPr>
        <p:txBody>
          <a:bodyPr wrap="none" rtlCol="0">
            <a:spAutoFit/>
          </a:bodyPr>
          <a:lstStyle/>
          <a:p>
            <a:pPr marL="0" marR="0" lvl="0" indent="0" algn="l" defTabSz="1218865"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chemeClr val="tx1"/>
                </a:solidFill>
                <a:effectLst/>
                <a:uLnTx/>
                <a:uFillTx/>
                <a:latin typeface="Segoe UI" panose="020B0502040204020203" pitchFamily="34" charset="0"/>
                <a:ea typeface="+mn-ea"/>
                <a:cs typeface="Segoe UI" panose="020B0502040204020203" pitchFamily="34" charset="0"/>
              </a:rPr>
              <a:t>My work style</a:t>
            </a:r>
          </a:p>
        </p:txBody>
      </p:sp>
      <p:sp>
        <p:nvSpPr>
          <p:cNvPr id="11" name="Rectangle 155">
            <a:extLst>
              <a:ext uri="{FF2B5EF4-FFF2-40B4-BE49-F238E27FC236}">
                <a16:creationId xmlns:a16="http://schemas.microsoft.com/office/drawing/2014/main" id="{721344D5-B1E2-4030-A6B1-1039EDF0E8E8}"/>
              </a:ext>
            </a:extLst>
          </p:cNvPr>
          <p:cNvSpPr/>
          <p:nvPr userDrawn="1"/>
        </p:nvSpPr>
        <p:spPr>
          <a:xfrm>
            <a:off x="6188964" y="1906278"/>
            <a:ext cx="704780" cy="196681"/>
          </a:xfrm>
          <a:prstGeom prst="rect">
            <a:avLst/>
          </a:prstGeom>
          <a:noFill/>
          <a:ln w="25400" cap="flat" cmpd="sng" algn="ctr">
            <a:noFill/>
            <a:prstDash val="solid"/>
          </a:ln>
          <a:effectLst/>
        </p:spPr>
        <p:txBody>
          <a:bodyPr wrap="square" lIns="95226" rtlCol="0" anchor="ctr"/>
          <a:lstStyle/>
          <a:p>
            <a:pPr marL="0" marR="0" lvl="0" indent="0" algn="l" defTabSz="952239"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solidFill>
                    <a:srgbClr val="FFFFFF">
                      <a:alpha val="0"/>
                    </a:srgbClr>
                  </a:solidFill>
                </a:ln>
                <a:solidFill>
                  <a:schemeClr val="tx1"/>
                </a:solidFill>
                <a:effectLst/>
                <a:uLnTx/>
                <a:uFillTx/>
                <a:latin typeface="Segoe UI" panose="020B0502040204020203" pitchFamily="34" charset="0"/>
                <a:ea typeface="+mn-ea"/>
                <a:cs typeface="Segoe UI" panose="020B0502040204020203" pitchFamily="34" charset="0"/>
              </a:rPr>
              <a:t>Placed</a:t>
            </a:r>
          </a:p>
        </p:txBody>
      </p:sp>
      <p:sp>
        <p:nvSpPr>
          <p:cNvPr id="12" name="Rectangle 156">
            <a:extLst>
              <a:ext uri="{FF2B5EF4-FFF2-40B4-BE49-F238E27FC236}">
                <a16:creationId xmlns:a16="http://schemas.microsoft.com/office/drawing/2014/main" id="{E7C39CBE-541E-4831-80B3-C78D5A0BEC0A}"/>
              </a:ext>
            </a:extLst>
          </p:cNvPr>
          <p:cNvSpPr/>
          <p:nvPr userDrawn="1"/>
        </p:nvSpPr>
        <p:spPr>
          <a:xfrm>
            <a:off x="6188965" y="2225850"/>
            <a:ext cx="934871" cy="249299"/>
          </a:xfrm>
          <a:prstGeom prst="rect">
            <a:avLst/>
          </a:prstGeom>
          <a:noFill/>
        </p:spPr>
        <p:txBody>
          <a:bodyPr wrap="none">
            <a:spAutoFit/>
          </a:bodyPr>
          <a:lstStyle/>
          <a:p>
            <a:pPr marL="0" marR="0" lvl="0" indent="0" algn="l" defTabSz="952239"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solidFill>
                    <a:srgbClr val="FFFFFF">
                      <a:alpha val="0"/>
                    </a:srgbClr>
                  </a:solidFill>
                </a:ln>
                <a:solidFill>
                  <a:schemeClr val="tx1"/>
                </a:solidFill>
                <a:effectLst/>
                <a:uLnTx/>
                <a:uFillTx/>
                <a:latin typeface="Segoe UI" panose="020B0502040204020203" pitchFamily="34" charset="0"/>
                <a:ea typeface="+mn-ea"/>
                <a:cs typeface="Segoe UI" panose="020B0502040204020203" pitchFamily="34" charset="0"/>
              </a:rPr>
              <a:t>Autonomous</a:t>
            </a:r>
          </a:p>
        </p:txBody>
      </p:sp>
      <p:sp>
        <p:nvSpPr>
          <p:cNvPr id="13" name="Rectangle 157">
            <a:extLst>
              <a:ext uri="{FF2B5EF4-FFF2-40B4-BE49-F238E27FC236}">
                <a16:creationId xmlns:a16="http://schemas.microsoft.com/office/drawing/2014/main" id="{10D695C5-F877-4069-8FA1-4BF33270CB00}"/>
              </a:ext>
            </a:extLst>
          </p:cNvPr>
          <p:cNvSpPr/>
          <p:nvPr userDrawn="1"/>
        </p:nvSpPr>
        <p:spPr>
          <a:xfrm>
            <a:off x="3145991" y="2555406"/>
            <a:ext cx="678742" cy="252148"/>
          </a:xfrm>
          <a:prstGeom prst="rect">
            <a:avLst/>
          </a:prstGeom>
          <a:noFill/>
          <a:ln w="25400" cap="flat" cmpd="sng" algn="ctr">
            <a:noFill/>
            <a:prstDash val="solid"/>
          </a:ln>
          <a:effectLst/>
        </p:spPr>
        <p:txBody>
          <a:bodyPr wrap="square" lIns="95226" rtlCol="0" anchor="ctr"/>
          <a:lstStyle/>
          <a:p>
            <a:pPr marL="0" marR="0" lvl="0" indent="0" algn="l" defTabSz="952239"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solidFill>
                    <a:srgbClr val="FFFFFF">
                      <a:alpha val="0"/>
                    </a:srgbClr>
                  </a:solidFill>
                </a:ln>
                <a:solidFill>
                  <a:schemeClr val="tx1"/>
                </a:solidFill>
                <a:effectLst/>
                <a:uLnTx/>
                <a:uFillTx/>
                <a:latin typeface="Segoe UI" panose="020B0502040204020203" pitchFamily="34" charset="0"/>
                <a:ea typeface="+mn-ea"/>
                <a:cs typeface="Segoe UI" panose="020B0502040204020203" pitchFamily="34" charset="0"/>
              </a:rPr>
              <a:t>Internal</a:t>
            </a:r>
          </a:p>
        </p:txBody>
      </p:sp>
      <p:sp>
        <p:nvSpPr>
          <p:cNvPr id="14" name="Rectangle 158">
            <a:extLst>
              <a:ext uri="{FF2B5EF4-FFF2-40B4-BE49-F238E27FC236}">
                <a16:creationId xmlns:a16="http://schemas.microsoft.com/office/drawing/2014/main" id="{EABD3EE6-51E5-4279-A16F-5FBEC0AE010F}"/>
              </a:ext>
            </a:extLst>
          </p:cNvPr>
          <p:cNvSpPr/>
          <p:nvPr userDrawn="1"/>
        </p:nvSpPr>
        <p:spPr>
          <a:xfrm>
            <a:off x="6188963" y="2556186"/>
            <a:ext cx="641522" cy="249299"/>
          </a:xfrm>
          <a:prstGeom prst="rect">
            <a:avLst/>
          </a:prstGeom>
          <a:noFill/>
        </p:spPr>
        <p:txBody>
          <a:bodyPr wrap="none">
            <a:spAutoFit/>
          </a:bodyPr>
          <a:lstStyle/>
          <a:p>
            <a:pPr marL="0" marR="0" lvl="0" indent="0" algn="l" defTabSz="952239"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solidFill>
                    <a:srgbClr val="FFFFFF">
                      <a:alpha val="0"/>
                    </a:srgbClr>
                  </a:solidFill>
                </a:ln>
                <a:solidFill>
                  <a:schemeClr val="tx1"/>
                </a:solidFill>
                <a:effectLst/>
                <a:uLnTx/>
                <a:uFillTx/>
                <a:latin typeface="Segoe UI" panose="020B0502040204020203" pitchFamily="34" charset="0"/>
                <a:ea typeface="+mn-ea"/>
                <a:cs typeface="Segoe UI" panose="020B0502040204020203" pitchFamily="34" charset="0"/>
              </a:rPr>
              <a:t>External</a:t>
            </a:r>
          </a:p>
        </p:txBody>
      </p:sp>
      <p:sp>
        <p:nvSpPr>
          <p:cNvPr id="15" name="Rectangle 159">
            <a:extLst>
              <a:ext uri="{FF2B5EF4-FFF2-40B4-BE49-F238E27FC236}">
                <a16:creationId xmlns:a16="http://schemas.microsoft.com/office/drawing/2014/main" id="{99324580-A762-4E2D-8449-72B2499665BF}"/>
              </a:ext>
            </a:extLst>
          </p:cNvPr>
          <p:cNvSpPr/>
          <p:nvPr userDrawn="1"/>
        </p:nvSpPr>
        <p:spPr>
          <a:xfrm>
            <a:off x="3145991" y="1878410"/>
            <a:ext cx="678742" cy="249299"/>
          </a:xfrm>
          <a:prstGeom prst="rect">
            <a:avLst/>
          </a:prstGeom>
          <a:noFill/>
        </p:spPr>
        <p:txBody>
          <a:bodyPr wrap="square">
            <a:spAutoFit/>
          </a:bodyPr>
          <a:lstStyle/>
          <a:p>
            <a:pPr marL="0" marR="0" lvl="0" indent="0" algn="l" defTabSz="1218865"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solidFill>
                    <a:srgbClr val="FFFFFF">
                      <a:alpha val="0"/>
                    </a:srgbClr>
                  </a:solidFill>
                </a:ln>
                <a:solidFill>
                  <a:schemeClr val="tx1"/>
                </a:solidFill>
                <a:effectLst/>
                <a:uLnTx/>
                <a:uFillTx/>
                <a:latin typeface="Segoe UI" panose="020B0502040204020203" pitchFamily="34" charset="0"/>
                <a:ea typeface="+mn-ea"/>
                <a:cs typeface="Segoe UI" panose="020B0502040204020203" pitchFamily="34" charset="0"/>
              </a:rPr>
              <a:t>Mobile </a:t>
            </a:r>
            <a:endParaRPr kumimoji="0" lang="en-US" sz="1000" b="0" i="0" u="none" strike="noStrike" kern="1200" cap="none" spc="0" normalizeH="0" baseline="0" noProof="0">
              <a:ln>
                <a:noFill/>
              </a:ln>
              <a:solidFill>
                <a:schemeClr val="tx1"/>
              </a:solidFill>
              <a:effectLst/>
              <a:uLnTx/>
              <a:uFillTx/>
              <a:latin typeface="Segoe UI" panose="020B0502040204020203" pitchFamily="34" charset="0"/>
              <a:ea typeface="+mn-ea"/>
              <a:cs typeface="Segoe UI" panose="020B0502040204020203" pitchFamily="34" charset="0"/>
            </a:endParaRPr>
          </a:p>
        </p:txBody>
      </p:sp>
      <p:sp>
        <p:nvSpPr>
          <p:cNvPr id="16" name="Rectangle 160">
            <a:extLst>
              <a:ext uri="{FF2B5EF4-FFF2-40B4-BE49-F238E27FC236}">
                <a16:creationId xmlns:a16="http://schemas.microsoft.com/office/drawing/2014/main" id="{7B5D5926-ADEF-4C9D-95D0-AEAE0E800D61}"/>
              </a:ext>
            </a:extLst>
          </p:cNvPr>
          <p:cNvSpPr/>
          <p:nvPr userDrawn="1"/>
        </p:nvSpPr>
        <p:spPr>
          <a:xfrm>
            <a:off x="3145993" y="2201768"/>
            <a:ext cx="930063" cy="246221"/>
          </a:xfrm>
          <a:prstGeom prst="rect">
            <a:avLst/>
          </a:prstGeom>
          <a:noFill/>
        </p:spPr>
        <p:txBody>
          <a:bodyPr wrap="none">
            <a:spAutoFit/>
          </a:bodyPr>
          <a:lstStyle/>
          <a:p>
            <a:pPr marL="0" marR="0" lvl="0" indent="0" algn="l" defTabSz="952239"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solidFill>
                    <a:srgbClr val="FFFFFF">
                      <a:alpha val="0"/>
                    </a:srgbClr>
                  </a:solidFill>
                </a:ln>
                <a:solidFill>
                  <a:schemeClr val="tx1"/>
                </a:solidFill>
                <a:effectLst/>
                <a:uLnTx/>
                <a:uFillTx/>
                <a:latin typeface="Segoe UI" panose="020B0502040204020203" pitchFamily="34" charset="0"/>
                <a:ea typeface="+mn-ea"/>
                <a:cs typeface="Segoe UI" panose="020B0502040204020203" pitchFamily="34" charset="0"/>
              </a:rPr>
              <a:t>Collaborative</a:t>
            </a:r>
          </a:p>
        </p:txBody>
      </p:sp>
      <p:grpSp>
        <p:nvGrpSpPr>
          <p:cNvPr id="93" name="Group 92">
            <a:extLst>
              <a:ext uri="{FF2B5EF4-FFF2-40B4-BE49-F238E27FC236}">
                <a16:creationId xmlns:a16="http://schemas.microsoft.com/office/drawing/2014/main" id="{CFE232B6-8A00-4D81-B3B2-9D4F5C9BED8D}"/>
              </a:ext>
            </a:extLst>
          </p:cNvPr>
          <p:cNvGrpSpPr/>
          <p:nvPr userDrawn="1"/>
        </p:nvGrpSpPr>
        <p:grpSpPr>
          <a:xfrm>
            <a:off x="4173389" y="2026930"/>
            <a:ext cx="1929835" cy="650068"/>
            <a:chOff x="4686268" y="2081829"/>
            <a:chExt cx="1651699" cy="663009"/>
          </a:xfrm>
        </p:grpSpPr>
        <p:cxnSp>
          <p:nvCxnSpPr>
            <p:cNvPr id="17" name="Straight Connector 121">
              <a:extLst>
                <a:ext uri="{FF2B5EF4-FFF2-40B4-BE49-F238E27FC236}">
                  <a16:creationId xmlns:a16="http://schemas.microsoft.com/office/drawing/2014/main" id="{928F6D08-11DA-4E70-90BE-CB220B47B244}"/>
                </a:ext>
              </a:extLst>
            </p:cNvPr>
            <p:cNvCxnSpPr/>
            <p:nvPr userDrawn="1"/>
          </p:nvCxnSpPr>
          <p:spPr>
            <a:xfrm>
              <a:off x="4686268" y="2081829"/>
              <a:ext cx="1651699" cy="0"/>
            </a:xfrm>
            <a:prstGeom prst="line">
              <a:avLst/>
            </a:prstGeom>
            <a:ln w="38100" cmpd="sng">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34C5C97C-2E8D-4A17-9D43-90951BAE4D6E}"/>
                </a:ext>
              </a:extLst>
            </p:cNvPr>
            <p:cNvCxnSpPr/>
            <p:nvPr userDrawn="1"/>
          </p:nvCxnSpPr>
          <p:spPr>
            <a:xfrm>
              <a:off x="4686268" y="2418742"/>
              <a:ext cx="1644471" cy="0"/>
            </a:xfrm>
            <a:prstGeom prst="line">
              <a:avLst/>
            </a:prstGeom>
            <a:ln w="38100" cmpd="sng">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3DB741FA-D9B1-4800-8EED-AF48609F0EB0}"/>
                </a:ext>
              </a:extLst>
            </p:cNvPr>
            <p:cNvCxnSpPr/>
            <p:nvPr userDrawn="1"/>
          </p:nvCxnSpPr>
          <p:spPr>
            <a:xfrm flipV="1">
              <a:off x="4686268" y="2744837"/>
              <a:ext cx="1641595" cy="1"/>
            </a:xfrm>
            <a:prstGeom prst="line">
              <a:avLst/>
            </a:prstGeom>
            <a:ln w="38100" cmpd="sng">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grpSp>
      <p:sp>
        <p:nvSpPr>
          <p:cNvPr id="23" name="TextBox 22">
            <a:extLst>
              <a:ext uri="{FF2B5EF4-FFF2-40B4-BE49-F238E27FC236}">
                <a16:creationId xmlns:a16="http://schemas.microsoft.com/office/drawing/2014/main" id="{78841A50-0604-465B-BCC1-025528D93AB7}"/>
              </a:ext>
            </a:extLst>
          </p:cNvPr>
          <p:cNvSpPr txBox="1"/>
          <p:nvPr userDrawn="1"/>
        </p:nvSpPr>
        <p:spPr>
          <a:xfrm>
            <a:off x="3170008" y="3290011"/>
            <a:ext cx="1481046" cy="276999"/>
          </a:xfrm>
          <a:prstGeom prst="rect">
            <a:avLst/>
          </a:prstGeom>
          <a:noFill/>
        </p:spPr>
        <p:txBody>
          <a:bodyPr wrap="none" rtlCol="0">
            <a:spAutoFit/>
          </a:bodyPr>
          <a:lstStyle/>
          <a:p>
            <a:pPr marL="0" marR="0" lvl="0" indent="0" algn="l" defTabSz="1218865"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chemeClr val="tx1"/>
                </a:solidFill>
                <a:effectLst/>
                <a:uLnTx/>
                <a:uFillTx/>
                <a:latin typeface="Segoe UI" panose="020B0502040204020203" pitchFamily="34" charset="0"/>
                <a:ea typeface="+mn-ea"/>
                <a:cs typeface="Segoe UI" panose="020B0502040204020203" pitchFamily="34" charset="0"/>
              </a:rPr>
              <a:t>My responsibilities </a:t>
            </a:r>
          </a:p>
        </p:txBody>
      </p:sp>
      <p:sp>
        <p:nvSpPr>
          <p:cNvPr id="25" name="TextBox 24">
            <a:extLst>
              <a:ext uri="{FF2B5EF4-FFF2-40B4-BE49-F238E27FC236}">
                <a16:creationId xmlns:a16="http://schemas.microsoft.com/office/drawing/2014/main" id="{89A74EA6-86CB-44A1-9980-87C2F5E34E21}"/>
              </a:ext>
            </a:extLst>
          </p:cNvPr>
          <p:cNvSpPr txBox="1"/>
          <p:nvPr userDrawn="1"/>
        </p:nvSpPr>
        <p:spPr>
          <a:xfrm>
            <a:off x="3170009" y="5026183"/>
            <a:ext cx="952505" cy="276999"/>
          </a:xfrm>
          <a:prstGeom prst="rect">
            <a:avLst/>
          </a:prstGeom>
          <a:noFill/>
        </p:spPr>
        <p:txBody>
          <a:bodyPr wrap="none" rtlCol="0">
            <a:spAutoFit/>
          </a:bodyPr>
          <a:lstStyle/>
          <a:p>
            <a:pPr marL="0" marR="0" lvl="0" indent="0" algn="l" defTabSz="1218865"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chemeClr val="tx1"/>
                </a:solidFill>
                <a:effectLst/>
                <a:uLnTx/>
                <a:uFillTx/>
                <a:latin typeface="+mn-lt"/>
                <a:ea typeface="+mn-ea"/>
                <a:cs typeface="Impact Label"/>
              </a:rPr>
              <a:t>My Devices</a:t>
            </a:r>
          </a:p>
        </p:txBody>
      </p:sp>
      <p:sp>
        <p:nvSpPr>
          <p:cNvPr id="26" name="TextBox 25">
            <a:extLst>
              <a:ext uri="{FF2B5EF4-FFF2-40B4-BE49-F238E27FC236}">
                <a16:creationId xmlns:a16="http://schemas.microsoft.com/office/drawing/2014/main" id="{86C2CE9C-1DBF-4B4B-BBDE-B80C81B18ADC}"/>
              </a:ext>
            </a:extLst>
          </p:cNvPr>
          <p:cNvSpPr txBox="1"/>
          <p:nvPr userDrawn="1"/>
        </p:nvSpPr>
        <p:spPr>
          <a:xfrm>
            <a:off x="7419763" y="1293970"/>
            <a:ext cx="1042273" cy="280718"/>
          </a:xfrm>
          <a:prstGeom prst="rect">
            <a:avLst/>
          </a:prstGeom>
          <a:noFill/>
        </p:spPr>
        <p:txBody>
          <a:bodyPr wrap="none" rtlCol="0">
            <a:spAutoFit/>
          </a:bodyPr>
          <a:lstStyle/>
          <a:p>
            <a:pPr marL="0" marR="0" lvl="0" indent="0" algn="l" defTabSz="1218865"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chemeClr val="tx1"/>
                </a:solidFill>
                <a:effectLst/>
                <a:uLnTx/>
                <a:uFillTx/>
                <a:latin typeface="Segoe UI" panose="020B0502040204020203" pitchFamily="34" charset="0"/>
                <a:ea typeface="+mn-ea"/>
                <a:cs typeface="Segoe UI" panose="020B0502040204020203" pitchFamily="34" charset="0"/>
              </a:rPr>
              <a:t>My activities</a:t>
            </a:r>
          </a:p>
        </p:txBody>
      </p:sp>
      <p:cxnSp>
        <p:nvCxnSpPr>
          <p:cNvPr id="30" name="Straight Connector 29">
            <a:extLst>
              <a:ext uri="{FF2B5EF4-FFF2-40B4-BE49-F238E27FC236}">
                <a16:creationId xmlns:a16="http://schemas.microsoft.com/office/drawing/2014/main" id="{75A17825-7C66-47BC-A14E-F14F6F71A68D}"/>
              </a:ext>
            </a:extLst>
          </p:cNvPr>
          <p:cNvCxnSpPr/>
          <p:nvPr userDrawn="1"/>
        </p:nvCxnSpPr>
        <p:spPr>
          <a:xfrm flipH="1">
            <a:off x="3653128" y="5074399"/>
            <a:ext cx="7560642" cy="293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9A128CDD-DD8B-4D8B-BF56-B80198499F04}"/>
              </a:ext>
            </a:extLst>
          </p:cNvPr>
          <p:cNvSpPr txBox="1"/>
          <p:nvPr userDrawn="1"/>
        </p:nvSpPr>
        <p:spPr>
          <a:xfrm>
            <a:off x="7419763" y="3290010"/>
            <a:ext cx="1265539" cy="280718"/>
          </a:xfrm>
          <a:prstGeom prst="rect">
            <a:avLst/>
          </a:prstGeom>
          <a:noFill/>
        </p:spPr>
        <p:txBody>
          <a:bodyPr wrap="none" rtlCol="0">
            <a:spAutoFit/>
          </a:bodyPr>
          <a:lstStyle/>
          <a:p>
            <a:pPr marL="0" marR="0" lvl="0" indent="0" algn="l" defTabSz="1218865"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chemeClr val="tx1"/>
                </a:solidFill>
                <a:effectLst/>
                <a:uLnTx/>
                <a:uFillTx/>
                <a:latin typeface="Segoe UI" panose="020B0502040204020203" pitchFamily="34" charset="0"/>
                <a:ea typeface="+mn-ea"/>
                <a:cs typeface="Segoe UI" panose="020B0502040204020203" pitchFamily="34" charset="0"/>
              </a:rPr>
              <a:t>My key systems</a:t>
            </a:r>
          </a:p>
        </p:txBody>
      </p:sp>
      <p:sp>
        <p:nvSpPr>
          <p:cNvPr id="51" name="Example Roles">
            <a:extLst>
              <a:ext uri="{FF2B5EF4-FFF2-40B4-BE49-F238E27FC236}">
                <a16:creationId xmlns:a16="http://schemas.microsoft.com/office/drawing/2014/main" id="{64E03865-BA46-4AC3-9B07-613889BDE6CE}"/>
              </a:ext>
            </a:extLst>
          </p:cNvPr>
          <p:cNvSpPr txBox="1"/>
          <p:nvPr userDrawn="1"/>
        </p:nvSpPr>
        <p:spPr>
          <a:xfrm>
            <a:off x="3243722" y="5277353"/>
            <a:ext cx="709756" cy="249299"/>
          </a:xfrm>
          <a:prstGeom prst="rect">
            <a:avLst/>
          </a:prstGeom>
          <a:noFill/>
        </p:spPr>
        <p:txBody>
          <a:bodyPr wrap="square" rtlCol="0">
            <a:spAutoFit/>
          </a:bodyPr>
          <a:lstStyle/>
          <a:p>
            <a:pPr marL="0" lvl="0" indent="0" algn="l" defTabSz="1066682" rtl="0" eaLnBrk="1" latinLnBrk="0" hangingPunct="1">
              <a:spcBef>
                <a:spcPts val="1765"/>
              </a:spcBef>
              <a:buClr>
                <a:srgbClr val="0072C6"/>
              </a:buClr>
              <a:buSzPct val="100000"/>
              <a:buFont typeface="Wingdings" pitchFamily="2" charset="2"/>
              <a:buNone/>
            </a:pPr>
            <a:r>
              <a:rPr lang="en-US" sz="1000" kern="1200" spc="-20" baseline="0">
                <a:solidFill>
                  <a:schemeClr val="tx1"/>
                </a:solidFill>
              </a:rPr>
              <a:t>Current</a:t>
            </a:r>
            <a:endParaRPr lang="en-US" sz="1000" spc="-20" baseline="0">
              <a:solidFill>
                <a:schemeClr val="tx1"/>
              </a:solidFill>
            </a:endParaRPr>
          </a:p>
        </p:txBody>
      </p:sp>
      <p:sp>
        <p:nvSpPr>
          <p:cNvPr id="78" name="Text Placeholder 77">
            <a:extLst>
              <a:ext uri="{FF2B5EF4-FFF2-40B4-BE49-F238E27FC236}">
                <a16:creationId xmlns:a16="http://schemas.microsoft.com/office/drawing/2014/main" id="{D71C0ABC-B9C9-42EA-93E6-13021AEFC534}"/>
              </a:ext>
            </a:extLst>
          </p:cNvPr>
          <p:cNvSpPr>
            <a:spLocks noGrp="1"/>
          </p:cNvSpPr>
          <p:nvPr userDrawn="1">
            <p:ph type="body" sz="quarter" idx="12" hasCustomPrompt="1"/>
          </p:nvPr>
        </p:nvSpPr>
        <p:spPr>
          <a:xfrm>
            <a:off x="623088" y="614915"/>
            <a:ext cx="2408572" cy="361111"/>
          </a:xfrm>
          <a:prstGeom prst="rect">
            <a:avLst/>
          </a:prstGeom>
        </p:spPr>
        <p:txBody>
          <a:bodyPr lIns="91440" rIns="91440">
            <a:noAutofit/>
          </a:bodyPr>
          <a:lstStyle>
            <a:lvl1pPr marL="0" indent="0">
              <a:buNone/>
              <a:defRPr sz="1000">
                <a:solidFill>
                  <a:schemeClr val="bg1"/>
                </a:solidFill>
              </a:defRPr>
            </a:lvl1pPr>
            <a:lvl2pPr>
              <a:defRPr sz="882">
                <a:solidFill>
                  <a:schemeClr val="bg1"/>
                </a:solidFill>
              </a:defRPr>
            </a:lvl2pPr>
            <a:lvl3pPr>
              <a:defRPr sz="882">
                <a:solidFill>
                  <a:schemeClr val="bg1"/>
                </a:solidFill>
              </a:defRPr>
            </a:lvl3pPr>
            <a:lvl4pPr>
              <a:defRPr sz="882">
                <a:solidFill>
                  <a:schemeClr val="bg1"/>
                </a:solidFill>
              </a:defRPr>
            </a:lvl4pPr>
            <a:lvl5pPr>
              <a:defRPr sz="882">
                <a:solidFill>
                  <a:schemeClr val="bg1"/>
                </a:solidFill>
              </a:defRPr>
            </a:lvl5pPr>
          </a:lstStyle>
          <a:p>
            <a:pPr lvl="0"/>
            <a:r>
              <a:rPr lang="en-US"/>
              <a:t>persona description</a:t>
            </a:r>
          </a:p>
        </p:txBody>
      </p:sp>
      <p:sp>
        <p:nvSpPr>
          <p:cNvPr id="84" name="Text Placeholder 83">
            <a:extLst>
              <a:ext uri="{FF2B5EF4-FFF2-40B4-BE49-F238E27FC236}">
                <a16:creationId xmlns:a16="http://schemas.microsoft.com/office/drawing/2014/main" id="{9054F4B4-0A29-4498-9EC8-AEF0095D90C7}"/>
              </a:ext>
            </a:extLst>
          </p:cNvPr>
          <p:cNvSpPr>
            <a:spLocks noGrp="1"/>
          </p:cNvSpPr>
          <p:nvPr userDrawn="1">
            <p:ph type="body" sz="quarter" idx="13" hasCustomPrompt="1"/>
          </p:nvPr>
        </p:nvSpPr>
        <p:spPr>
          <a:xfrm>
            <a:off x="3249719" y="3637294"/>
            <a:ext cx="4001282" cy="1098216"/>
          </a:xfrm>
          <a:prstGeom prst="rect">
            <a:avLst/>
          </a:prstGeom>
        </p:spPr>
        <p:txBody>
          <a:bodyPr lIns="91440">
            <a:noAutofit/>
          </a:bodyPr>
          <a:lstStyle>
            <a:lvl1pPr marL="0" marR="0" indent="0" algn="l" defTabSz="914378" rtl="0" eaLnBrk="1" fontAlgn="auto" latinLnBrk="0" hangingPunct="1">
              <a:lnSpc>
                <a:spcPct val="150000"/>
              </a:lnSpc>
              <a:spcBef>
                <a:spcPts val="0"/>
              </a:spcBef>
              <a:spcAft>
                <a:spcPts val="0"/>
              </a:spcAft>
              <a:buClrTx/>
              <a:buSzTx/>
              <a:buFont typeface="Arial" panose="020B0604020202020204" pitchFamily="34" charset="0"/>
              <a:buChar char="•"/>
              <a:tabLst/>
              <a:defRPr kumimoji="0" lang="en-US" sz="981" b="0" i="0" u="none" strike="noStrike" kern="1200" cap="none" spc="0" normalizeH="0" baseline="0">
                <a:ln>
                  <a:noFill/>
                </a:ln>
                <a:solidFill>
                  <a:schemeClr val="tx1"/>
                </a:solidFill>
                <a:effectLst/>
                <a:uLnTx/>
                <a:uFillTx/>
                <a:latin typeface="Segoe UI" panose="020B0502040204020203" pitchFamily="34" charset="0"/>
                <a:ea typeface="+mn-ea"/>
                <a:cs typeface="Segoe UI" panose="020B0502040204020203" pitchFamily="34" charset="0"/>
              </a:defRPr>
            </a:lvl1pPr>
            <a:lvl2pPr marL="178545" indent="-178545" algn="l" defTabSz="1218865" rtl="0" eaLnBrk="1" fontAlgn="base" latinLnBrk="0" hangingPunct="1">
              <a:lnSpc>
                <a:spcPct val="120000"/>
              </a:lnSpc>
              <a:spcAft>
                <a:spcPct val="0"/>
              </a:spcAft>
              <a:buFont typeface="Arial"/>
              <a:buChar char="•"/>
              <a:defRPr kumimoji="0" lang="en-US" sz="1000" b="0" i="0" u="none" strike="noStrike" kern="1200" cap="none" spc="0" normalizeH="0" baseline="0" dirty="0" smtClean="0">
                <a:ln>
                  <a:noFill/>
                </a:ln>
                <a:solidFill>
                  <a:schemeClr val="tx1"/>
                </a:solidFill>
                <a:effectLst/>
                <a:uLnTx/>
                <a:uFillTx/>
                <a:latin typeface="Segoe UI" panose="020B0502040204020203" pitchFamily="34" charset="0"/>
                <a:ea typeface="+mn-ea"/>
                <a:cs typeface="Segoe UI" panose="020B0502040204020203" pitchFamily="34" charset="0"/>
              </a:defRPr>
            </a:lvl2pPr>
            <a:lvl3pPr marL="178545" indent="-178545" algn="l" defTabSz="1218865" rtl="0" eaLnBrk="1" fontAlgn="base" latinLnBrk="0" hangingPunct="1">
              <a:lnSpc>
                <a:spcPct val="120000"/>
              </a:lnSpc>
              <a:spcAft>
                <a:spcPct val="0"/>
              </a:spcAft>
              <a:buFont typeface="Arial"/>
              <a:buChar char="•"/>
              <a:defRPr kumimoji="0" lang="en-US" sz="1000" b="0" i="0" u="none" strike="noStrike" kern="1200" cap="none" spc="0" normalizeH="0" baseline="0" dirty="0" smtClean="0">
                <a:ln>
                  <a:noFill/>
                </a:ln>
                <a:solidFill>
                  <a:schemeClr val="tx1"/>
                </a:solidFill>
                <a:effectLst/>
                <a:uLnTx/>
                <a:uFillTx/>
                <a:latin typeface="Segoe UI" panose="020B0502040204020203" pitchFamily="34" charset="0"/>
                <a:ea typeface="+mn-ea"/>
                <a:cs typeface="Segoe UI" panose="020B0502040204020203" pitchFamily="34" charset="0"/>
              </a:defRPr>
            </a:lvl3pPr>
            <a:lvl4pPr marL="178545" indent="-178545" algn="l" defTabSz="1218865" rtl="0" eaLnBrk="1" fontAlgn="base" latinLnBrk="0" hangingPunct="1">
              <a:lnSpc>
                <a:spcPct val="120000"/>
              </a:lnSpc>
              <a:spcAft>
                <a:spcPct val="0"/>
              </a:spcAft>
              <a:buFont typeface="Arial"/>
              <a:buChar char="•"/>
              <a:defRPr kumimoji="0" lang="en-US" sz="1000" b="0" i="0" u="none" strike="noStrike" kern="1200" cap="none" spc="0" normalizeH="0" baseline="0" dirty="0" smtClean="0">
                <a:ln>
                  <a:noFill/>
                </a:ln>
                <a:solidFill>
                  <a:schemeClr val="tx1"/>
                </a:solidFill>
                <a:effectLst/>
                <a:uLnTx/>
                <a:uFillTx/>
                <a:latin typeface="Segoe UI" panose="020B0502040204020203" pitchFamily="34" charset="0"/>
                <a:ea typeface="+mn-ea"/>
                <a:cs typeface="Segoe UI" panose="020B0502040204020203" pitchFamily="34" charset="0"/>
              </a:defRPr>
            </a:lvl4pPr>
            <a:lvl5pPr marL="178545" indent="-178545" algn="l" defTabSz="1218865" rtl="0" eaLnBrk="1" fontAlgn="base" latinLnBrk="0" hangingPunct="1">
              <a:lnSpc>
                <a:spcPct val="120000"/>
              </a:lnSpc>
              <a:spcAft>
                <a:spcPct val="0"/>
              </a:spcAft>
              <a:buFont typeface="Arial"/>
              <a:buChar char="•"/>
              <a:defRPr kumimoji="0" lang="en-US" sz="1000" b="0" i="0" u="none" strike="noStrike" kern="1200" cap="none" spc="0" normalizeH="0" baseline="0" dirty="0">
                <a:ln>
                  <a:noFill/>
                </a:ln>
                <a:solidFill>
                  <a:schemeClr val="tx1"/>
                </a:solidFill>
                <a:effectLst/>
                <a:uLnTx/>
                <a:uFillTx/>
                <a:latin typeface="Segoe UI" panose="020B0502040204020203" pitchFamily="34" charset="0"/>
                <a:ea typeface="+mn-ea"/>
                <a:cs typeface="Segoe UI" panose="020B0502040204020203" pitchFamily="34" charset="0"/>
              </a:defRPr>
            </a:lvl5pPr>
          </a:lstStyle>
          <a:p>
            <a:pPr marL="224100" marR="0" lvl="0" indent="-224100" algn="l" defTabSz="914378" rtl="0" eaLnBrk="1" fontAlgn="auto" latinLnBrk="0" hangingPunct="1">
              <a:lnSpc>
                <a:spcPct val="100000"/>
              </a:lnSpc>
              <a:spcBef>
                <a:spcPts val="0"/>
              </a:spcBef>
              <a:spcAft>
                <a:spcPts val="0"/>
              </a:spcAft>
              <a:buClrTx/>
              <a:buSzTx/>
              <a:tabLst/>
              <a:defRPr/>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a:t>
            </a:r>
          </a:p>
          <a:p>
            <a:pPr marL="224100" marR="0" lvl="0" indent="-224100" algn="l" defTabSz="914378" rtl="0" eaLnBrk="1" fontAlgn="auto" latinLnBrk="0" hangingPunct="1">
              <a:lnSpc>
                <a:spcPct val="100000"/>
              </a:lnSpc>
              <a:spcBef>
                <a:spcPts val="0"/>
              </a:spcBef>
              <a:spcAft>
                <a:spcPts val="0"/>
              </a:spcAft>
              <a:buClrTx/>
              <a:buSzTx/>
              <a:tabLst/>
              <a:defRPr/>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a:t>
            </a:r>
          </a:p>
          <a:p>
            <a:pPr marL="224100" marR="0" lvl="0" indent="-224100" algn="l" defTabSz="914378" rtl="0" eaLnBrk="1" fontAlgn="auto" latinLnBrk="0" hangingPunct="1">
              <a:lnSpc>
                <a:spcPct val="100000"/>
              </a:lnSpc>
              <a:spcBef>
                <a:spcPts val="0"/>
              </a:spcBef>
              <a:spcAft>
                <a:spcPts val="0"/>
              </a:spcAft>
              <a:buClrTx/>
              <a:buSzTx/>
              <a:tabLst/>
              <a:defRPr/>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a:t>
            </a:r>
          </a:p>
        </p:txBody>
      </p:sp>
      <p:sp>
        <p:nvSpPr>
          <p:cNvPr id="92" name="Text Placeholder 91">
            <a:extLst>
              <a:ext uri="{FF2B5EF4-FFF2-40B4-BE49-F238E27FC236}">
                <a16:creationId xmlns:a16="http://schemas.microsoft.com/office/drawing/2014/main" id="{AFE55B9F-4DBD-4119-A23C-0E755E348473}"/>
              </a:ext>
            </a:extLst>
          </p:cNvPr>
          <p:cNvSpPr>
            <a:spLocks noGrp="1"/>
          </p:cNvSpPr>
          <p:nvPr userDrawn="1">
            <p:ph type="body" sz="quarter" idx="14" hasCustomPrompt="1"/>
          </p:nvPr>
        </p:nvSpPr>
        <p:spPr>
          <a:xfrm>
            <a:off x="9574682" y="1672892"/>
            <a:ext cx="2034706" cy="303503"/>
          </a:xfrm>
          <a:prstGeom prst="rect">
            <a:avLst/>
          </a:prstGeom>
          <a:ln>
            <a:noFill/>
          </a:ln>
        </p:spPr>
        <p:txBody>
          <a:bodyPr lIns="91440" tIns="91440" rIns="91440" bIns="91440" anchor="ctr">
            <a:noAutofit/>
          </a:bodyPr>
          <a:lstStyle>
            <a:lvl1pPr marL="0" indent="0">
              <a:lnSpc>
                <a:spcPct val="150000"/>
              </a:lnSpc>
              <a:spcAft>
                <a:spcPts val="1176"/>
              </a:spcAft>
              <a:buNone/>
              <a:defRPr kumimoji="0" lang="en-US" sz="1000" b="0" i="0" u="none" strike="noStrike" kern="1200" cap="none" spc="0" normalizeH="0" baseline="0" dirty="0">
                <a:ln>
                  <a:noFill/>
                </a:ln>
                <a:solidFill>
                  <a:schemeClr val="tx1"/>
                </a:solidFill>
                <a:effectLst/>
                <a:uLnTx/>
                <a:uFillTx/>
                <a:latin typeface="Segoe UI" panose="020B0502040204020203" pitchFamily="34" charset="0"/>
                <a:ea typeface="+mn-ea"/>
                <a:cs typeface="Segoe UI" panose="020B0502040204020203" pitchFamily="34" charset="0"/>
              </a:defRPr>
            </a:lvl1pPr>
            <a:lvl2pPr>
              <a:defRPr/>
            </a:lvl2pPr>
            <a:lvl3pPr>
              <a:defRPr/>
            </a:lvl3pPr>
            <a:lvl4pPr>
              <a:defRPr/>
            </a:lvl4pPr>
            <a:lvl5pPr>
              <a:defRPr/>
            </a:lvl5pPr>
          </a:lstStyle>
          <a:p>
            <a:pPr marL="224100" marR="0" lvl="0" indent="-224100" algn="l" defTabSz="914378" rtl="0" eaLnBrk="1" fontAlgn="auto" latinLnBrk="0" hangingPunct="1">
              <a:lnSpc>
                <a:spcPct val="100000"/>
              </a:lnSpc>
              <a:spcBef>
                <a:spcPts val="0"/>
              </a:spcBef>
              <a:spcAft>
                <a:spcPts val="0"/>
              </a:spcAft>
              <a:buClrTx/>
              <a:buSzTx/>
              <a:tabLst/>
              <a:defRPr/>
            </a:pPr>
            <a:r>
              <a:rPr lang="en-US"/>
              <a:t>Lorem ipsum</a:t>
            </a:r>
          </a:p>
        </p:txBody>
      </p:sp>
      <p:sp>
        <p:nvSpPr>
          <p:cNvPr id="95" name="Example Roles">
            <a:extLst>
              <a:ext uri="{FF2B5EF4-FFF2-40B4-BE49-F238E27FC236}">
                <a16:creationId xmlns:a16="http://schemas.microsoft.com/office/drawing/2014/main" id="{AAA2C3FD-FAE2-4F26-BA85-5A93449292F4}"/>
              </a:ext>
            </a:extLst>
          </p:cNvPr>
          <p:cNvSpPr txBox="1"/>
          <p:nvPr userDrawn="1"/>
        </p:nvSpPr>
        <p:spPr>
          <a:xfrm>
            <a:off x="7351948" y="5277353"/>
            <a:ext cx="2489767" cy="249299"/>
          </a:xfrm>
          <a:prstGeom prst="rect">
            <a:avLst/>
          </a:prstGeom>
          <a:noFill/>
        </p:spPr>
        <p:txBody>
          <a:bodyPr wrap="square" rtlCol="0">
            <a:spAutoFit/>
          </a:bodyPr>
          <a:lstStyle/>
          <a:p>
            <a:pPr lvl="0"/>
            <a:r>
              <a:rPr lang="en-US" sz="1000">
                <a:solidFill>
                  <a:schemeClr val="tx1"/>
                </a:solidFill>
              </a:rPr>
              <a:t>Desired future technology</a:t>
            </a:r>
          </a:p>
        </p:txBody>
      </p:sp>
      <p:sp>
        <p:nvSpPr>
          <p:cNvPr id="108" name="Text Placeholder 91">
            <a:extLst>
              <a:ext uri="{FF2B5EF4-FFF2-40B4-BE49-F238E27FC236}">
                <a16:creationId xmlns:a16="http://schemas.microsoft.com/office/drawing/2014/main" id="{FCAC1B5E-E372-4774-BCD5-5A10326B2EBF}"/>
              </a:ext>
            </a:extLst>
          </p:cNvPr>
          <p:cNvSpPr>
            <a:spLocks noGrp="1"/>
          </p:cNvSpPr>
          <p:nvPr userDrawn="1">
            <p:ph type="body" sz="quarter" idx="15" hasCustomPrompt="1"/>
          </p:nvPr>
        </p:nvSpPr>
        <p:spPr>
          <a:xfrm>
            <a:off x="9574682" y="2002626"/>
            <a:ext cx="2034706" cy="303503"/>
          </a:xfrm>
          <a:prstGeom prst="rect">
            <a:avLst/>
          </a:prstGeom>
          <a:ln>
            <a:noFill/>
          </a:ln>
        </p:spPr>
        <p:txBody>
          <a:bodyPr lIns="91440" tIns="91440" rIns="91440" bIns="91440" anchor="ctr">
            <a:noAutofit/>
          </a:bodyPr>
          <a:lstStyle>
            <a:lvl1pPr marL="224100" marR="0" indent="-224100" algn="l" defTabSz="914378" rtl="0" eaLnBrk="1" fontAlgn="auto" latinLnBrk="0" hangingPunct="1">
              <a:lnSpc>
                <a:spcPct val="100000"/>
              </a:lnSpc>
              <a:spcBef>
                <a:spcPts val="0"/>
              </a:spcBef>
              <a:spcAft>
                <a:spcPts val="0"/>
              </a:spcAft>
              <a:buClrTx/>
              <a:buSzTx/>
              <a:buNone/>
              <a:tabLst/>
              <a:defRPr kumimoji="0" lang="en-US" sz="1000" b="0" i="0" u="none" strike="noStrike" kern="1200" cap="none" spc="0" normalizeH="0" baseline="0">
                <a:ln>
                  <a:noFill/>
                </a:ln>
                <a:solidFill>
                  <a:schemeClr val="tx1"/>
                </a:solidFill>
                <a:effectLst/>
                <a:uLnTx/>
                <a:uFillTx/>
                <a:latin typeface="Segoe UI" panose="020B0502040204020203" pitchFamily="34" charset="0"/>
                <a:ea typeface="+mn-ea"/>
                <a:cs typeface="Segoe UI" panose="020B0502040204020203" pitchFamily="34" charset="0"/>
              </a:defRPr>
            </a:lvl1pPr>
            <a:lvl2pPr>
              <a:defRPr/>
            </a:lvl2pPr>
            <a:lvl3pPr>
              <a:defRPr/>
            </a:lvl3pPr>
            <a:lvl4pPr>
              <a:defRPr/>
            </a:lvl4pPr>
            <a:lvl5pPr>
              <a:defRPr/>
            </a:lvl5pPr>
          </a:lstStyle>
          <a:p>
            <a:pPr marL="224100" marR="0" lvl="0" indent="-224100" algn="l" defTabSz="914378" rtl="0" eaLnBrk="1" fontAlgn="auto" latinLnBrk="0" hangingPunct="1">
              <a:lnSpc>
                <a:spcPct val="100000"/>
              </a:lnSpc>
              <a:spcBef>
                <a:spcPts val="0"/>
              </a:spcBef>
              <a:spcAft>
                <a:spcPts val="0"/>
              </a:spcAft>
              <a:buClrTx/>
              <a:buSzTx/>
              <a:tabLst/>
              <a:defRPr/>
            </a:pPr>
            <a:r>
              <a:rPr lang="en-US"/>
              <a:t>Lorem ipsum</a:t>
            </a:r>
          </a:p>
        </p:txBody>
      </p:sp>
      <p:sp>
        <p:nvSpPr>
          <p:cNvPr id="109" name="Text Placeholder 91">
            <a:extLst>
              <a:ext uri="{FF2B5EF4-FFF2-40B4-BE49-F238E27FC236}">
                <a16:creationId xmlns:a16="http://schemas.microsoft.com/office/drawing/2014/main" id="{C5B6AAA2-57D5-4204-BEB5-1CFB46CE75F5}"/>
              </a:ext>
            </a:extLst>
          </p:cNvPr>
          <p:cNvSpPr>
            <a:spLocks noGrp="1"/>
          </p:cNvSpPr>
          <p:nvPr userDrawn="1">
            <p:ph type="body" sz="quarter" idx="16" hasCustomPrompt="1"/>
          </p:nvPr>
        </p:nvSpPr>
        <p:spPr>
          <a:xfrm>
            <a:off x="9574682" y="2332361"/>
            <a:ext cx="2034706" cy="303503"/>
          </a:xfrm>
          <a:prstGeom prst="rect">
            <a:avLst/>
          </a:prstGeom>
          <a:ln>
            <a:noFill/>
          </a:ln>
        </p:spPr>
        <p:txBody>
          <a:bodyPr lIns="91440" tIns="91440" rIns="91440" bIns="91440" anchor="ctr">
            <a:noAutofit/>
          </a:bodyPr>
          <a:lstStyle>
            <a:lvl1pPr marL="224100" marR="0" indent="-224100" algn="l" defTabSz="914378" rtl="0" eaLnBrk="1" fontAlgn="auto" latinLnBrk="0" hangingPunct="1">
              <a:lnSpc>
                <a:spcPct val="100000"/>
              </a:lnSpc>
              <a:spcBef>
                <a:spcPts val="0"/>
              </a:spcBef>
              <a:spcAft>
                <a:spcPts val="0"/>
              </a:spcAft>
              <a:buClrTx/>
              <a:buSzTx/>
              <a:buNone/>
              <a:tabLst/>
              <a:defRPr kumimoji="0" lang="en-US" sz="1000" b="0" i="0" u="none" strike="noStrike" kern="1200" cap="none" spc="0" normalizeH="0" baseline="0">
                <a:ln>
                  <a:noFill/>
                </a:ln>
                <a:solidFill>
                  <a:schemeClr val="tx1"/>
                </a:solidFill>
                <a:effectLst/>
                <a:uLnTx/>
                <a:uFillTx/>
                <a:latin typeface="Segoe UI" panose="020B0502040204020203" pitchFamily="34" charset="0"/>
                <a:ea typeface="+mn-ea"/>
                <a:cs typeface="Segoe UI" panose="020B0502040204020203" pitchFamily="34" charset="0"/>
              </a:defRPr>
            </a:lvl1pPr>
            <a:lvl2pPr>
              <a:defRPr/>
            </a:lvl2pPr>
            <a:lvl3pPr>
              <a:defRPr/>
            </a:lvl3pPr>
            <a:lvl4pPr>
              <a:defRPr/>
            </a:lvl4pPr>
            <a:lvl5pPr>
              <a:defRPr/>
            </a:lvl5pPr>
          </a:lstStyle>
          <a:p>
            <a:pPr marL="224100" marR="0" lvl="0" indent="-224100" algn="l" defTabSz="914378" rtl="0" eaLnBrk="1" fontAlgn="auto" latinLnBrk="0" hangingPunct="1">
              <a:lnSpc>
                <a:spcPct val="100000"/>
              </a:lnSpc>
              <a:spcBef>
                <a:spcPts val="0"/>
              </a:spcBef>
              <a:spcAft>
                <a:spcPts val="0"/>
              </a:spcAft>
              <a:buClrTx/>
              <a:buSzTx/>
              <a:tabLst/>
              <a:defRPr/>
            </a:pPr>
            <a:r>
              <a:rPr lang="en-US"/>
              <a:t>Lorem ipsum</a:t>
            </a:r>
          </a:p>
        </p:txBody>
      </p:sp>
      <p:sp>
        <p:nvSpPr>
          <p:cNvPr id="110" name="Text Placeholder 91">
            <a:extLst>
              <a:ext uri="{FF2B5EF4-FFF2-40B4-BE49-F238E27FC236}">
                <a16:creationId xmlns:a16="http://schemas.microsoft.com/office/drawing/2014/main" id="{A7C96285-E733-4433-90CF-3AD2ADB832A1}"/>
              </a:ext>
            </a:extLst>
          </p:cNvPr>
          <p:cNvSpPr>
            <a:spLocks noGrp="1"/>
          </p:cNvSpPr>
          <p:nvPr userDrawn="1">
            <p:ph type="body" sz="quarter" idx="17" hasCustomPrompt="1"/>
          </p:nvPr>
        </p:nvSpPr>
        <p:spPr>
          <a:xfrm>
            <a:off x="9574682" y="2662095"/>
            <a:ext cx="2034706" cy="303503"/>
          </a:xfrm>
          <a:prstGeom prst="rect">
            <a:avLst/>
          </a:prstGeom>
          <a:ln>
            <a:noFill/>
          </a:ln>
        </p:spPr>
        <p:txBody>
          <a:bodyPr lIns="91440" tIns="91440" rIns="91440" bIns="91440" anchor="ctr">
            <a:noAutofit/>
          </a:bodyPr>
          <a:lstStyle>
            <a:lvl1pPr marL="224100" marR="0" indent="-224100" algn="l" defTabSz="914378" rtl="0" eaLnBrk="1" fontAlgn="auto" latinLnBrk="0" hangingPunct="1">
              <a:lnSpc>
                <a:spcPct val="100000"/>
              </a:lnSpc>
              <a:spcBef>
                <a:spcPts val="0"/>
              </a:spcBef>
              <a:spcAft>
                <a:spcPts val="0"/>
              </a:spcAft>
              <a:buClrTx/>
              <a:buSzTx/>
              <a:buNone/>
              <a:tabLst/>
              <a:defRPr kumimoji="0" lang="en-US" sz="1000" b="0" i="0" u="none" strike="noStrike" kern="1200" cap="none" spc="0" normalizeH="0" baseline="0">
                <a:ln>
                  <a:noFill/>
                </a:ln>
                <a:solidFill>
                  <a:schemeClr val="tx1"/>
                </a:solidFill>
                <a:effectLst/>
                <a:uLnTx/>
                <a:uFillTx/>
                <a:latin typeface="Segoe UI" panose="020B0502040204020203" pitchFamily="34" charset="0"/>
                <a:ea typeface="+mn-ea"/>
                <a:cs typeface="Segoe UI" panose="020B0502040204020203" pitchFamily="34" charset="0"/>
              </a:defRPr>
            </a:lvl1pPr>
            <a:lvl2pPr>
              <a:defRPr/>
            </a:lvl2pPr>
            <a:lvl3pPr>
              <a:defRPr/>
            </a:lvl3pPr>
            <a:lvl4pPr>
              <a:defRPr/>
            </a:lvl4pPr>
            <a:lvl5pPr>
              <a:defRPr/>
            </a:lvl5pPr>
          </a:lstStyle>
          <a:p>
            <a:pPr marL="224100" marR="0" lvl="0" indent="-224100" algn="l" defTabSz="914378" rtl="0" eaLnBrk="1" fontAlgn="auto" latinLnBrk="0" hangingPunct="1">
              <a:lnSpc>
                <a:spcPct val="100000"/>
              </a:lnSpc>
              <a:spcBef>
                <a:spcPts val="0"/>
              </a:spcBef>
              <a:spcAft>
                <a:spcPts val="0"/>
              </a:spcAft>
              <a:buClrTx/>
              <a:buSzTx/>
              <a:tabLst/>
              <a:defRPr/>
            </a:pPr>
            <a:r>
              <a:rPr lang="en-US"/>
              <a:t>Lorem ipsum</a:t>
            </a:r>
          </a:p>
        </p:txBody>
      </p:sp>
      <p:sp>
        <p:nvSpPr>
          <p:cNvPr id="111" name="Text Placeholder 91">
            <a:extLst>
              <a:ext uri="{FF2B5EF4-FFF2-40B4-BE49-F238E27FC236}">
                <a16:creationId xmlns:a16="http://schemas.microsoft.com/office/drawing/2014/main" id="{7C161A8B-BFFE-4B7A-80FF-AB6E735633A6}"/>
              </a:ext>
            </a:extLst>
          </p:cNvPr>
          <p:cNvSpPr>
            <a:spLocks noGrp="1"/>
          </p:cNvSpPr>
          <p:nvPr userDrawn="1">
            <p:ph type="body" sz="quarter" idx="18" hasCustomPrompt="1"/>
          </p:nvPr>
        </p:nvSpPr>
        <p:spPr>
          <a:xfrm>
            <a:off x="9574682" y="3682852"/>
            <a:ext cx="2034706" cy="303503"/>
          </a:xfrm>
          <a:prstGeom prst="rect">
            <a:avLst/>
          </a:prstGeom>
          <a:ln>
            <a:noFill/>
          </a:ln>
        </p:spPr>
        <p:txBody>
          <a:bodyPr lIns="91440" tIns="91440" rIns="91440" bIns="91440" anchor="ctr">
            <a:noAutofit/>
          </a:bodyPr>
          <a:lstStyle>
            <a:lvl1pPr marL="224100" marR="0" indent="-224100" algn="l" defTabSz="914378" rtl="0" eaLnBrk="1" fontAlgn="auto" latinLnBrk="0" hangingPunct="1">
              <a:lnSpc>
                <a:spcPct val="100000"/>
              </a:lnSpc>
              <a:spcBef>
                <a:spcPts val="0"/>
              </a:spcBef>
              <a:spcAft>
                <a:spcPts val="0"/>
              </a:spcAft>
              <a:buClrTx/>
              <a:buSzTx/>
              <a:buNone/>
              <a:tabLst/>
              <a:defRPr kumimoji="0" lang="en-US" sz="1000" b="0" i="0" u="none" strike="noStrike" kern="1200" cap="none" spc="0" normalizeH="0" baseline="0">
                <a:ln>
                  <a:noFill/>
                </a:ln>
                <a:solidFill>
                  <a:schemeClr val="tx1"/>
                </a:solidFill>
                <a:effectLst/>
                <a:uLnTx/>
                <a:uFillTx/>
                <a:latin typeface="Segoe UI" panose="020B0502040204020203" pitchFamily="34" charset="0"/>
                <a:ea typeface="+mn-ea"/>
                <a:cs typeface="Segoe UI" panose="020B0502040204020203" pitchFamily="34" charset="0"/>
              </a:defRPr>
            </a:lvl1pPr>
            <a:lvl2pPr>
              <a:defRPr/>
            </a:lvl2pPr>
            <a:lvl3pPr>
              <a:defRPr/>
            </a:lvl3pPr>
            <a:lvl4pPr>
              <a:defRPr/>
            </a:lvl4pPr>
            <a:lvl5pPr>
              <a:defRPr/>
            </a:lvl5pPr>
          </a:lstStyle>
          <a:p>
            <a:pPr marL="224100" marR="0" lvl="0" indent="-224100" algn="l" defTabSz="914378" rtl="0" eaLnBrk="1" fontAlgn="auto" latinLnBrk="0" hangingPunct="1">
              <a:lnSpc>
                <a:spcPct val="100000"/>
              </a:lnSpc>
              <a:spcBef>
                <a:spcPts val="0"/>
              </a:spcBef>
              <a:spcAft>
                <a:spcPts val="0"/>
              </a:spcAft>
              <a:buClrTx/>
              <a:buSzTx/>
              <a:tabLst/>
              <a:defRPr/>
            </a:pPr>
            <a:r>
              <a:rPr lang="en-US"/>
              <a:t>Lorem ipsum</a:t>
            </a:r>
          </a:p>
        </p:txBody>
      </p:sp>
      <p:sp>
        <p:nvSpPr>
          <p:cNvPr id="112" name="Text Placeholder 91">
            <a:extLst>
              <a:ext uri="{FF2B5EF4-FFF2-40B4-BE49-F238E27FC236}">
                <a16:creationId xmlns:a16="http://schemas.microsoft.com/office/drawing/2014/main" id="{6A7BF1E6-DA75-48A0-8BC4-443847E3E96A}"/>
              </a:ext>
            </a:extLst>
          </p:cNvPr>
          <p:cNvSpPr>
            <a:spLocks noGrp="1"/>
          </p:cNvSpPr>
          <p:nvPr userDrawn="1">
            <p:ph type="body" sz="quarter" idx="19" hasCustomPrompt="1"/>
          </p:nvPr>
        </p:nvSpPr>
        <p:spPr>
          <a:xfrm>
            <a:off x="9574682" y="4086861"/>
            <a:ext cx="2034706" cy="303503"/>
          </a:xfrm>
          <a:prstGeom prst="rect">
            <a:avLst/>
          </a:prstGeom>
          <a:ln>
            <a:noFill/>
          </a:ln>
        </p:spPr>
        <p:txBody>
          <a:bodyPr lIns="91440" tIns="91440" rIns="91440" bIns="91440" anchor="ctr">
            <a:noAutofit/>
          </a:bodyPr>
          <a:lstStyle>
            <a:lvl1pPr marL="224100" marR="0" indent="-224100" algn="l" defTabSz="914378" rtl="0" eaLnBrk="1" fontAlgn="auto" latinLnBrk="0" hangingPunct="1">
              <a:lnSpc>
                <a:spcPct val="100000"/>
              </a:lnSpc>
              <a:spcBef>
                <a:spcPts val="0"/>
              </a:spcBef>
              <a:spcAft>
                <a:spcPts val="0"/>
              </a:spcAft>
              <a:buClrTx/>
              <a:buSzTx/>
              <a:buNone/>
              <a:tabLst/>
              <a:defRPr kumimoji="0" lang="en-US" sz="1000" b="0" i="0" u="none" strike="noStrike" kern="1200" cap="none" spc="0" normalizeH="0" baseline="0">
                <a:ln>
                  <a:noFill/>
                </a:ln>
                <a:solidFill>
                  <a:schemeClr val="tx1"/>
                </a:solidFill>
                <a:effectLst/>
                <a:uLnTx/>
                <a:uFillTx/>
                <a:latin typeface="Segoe UI" panose="020B0502040204020203" pitchFamily="34" charset="0"/>
                <a:ea typeface="+mn-ea"/>
                <a:cs typeface="Segoe UI" panose="020B0502040204020203" pitchFamily="34" charset="0"/>
              </a:defRPr>
            </a:lvl1pPr>
            <a:lvl2pPr>
              <a:defRPr/>
            </a:lvl2pPr>
            <a:lvl3pPr>
              <a:defRPr/>
            </a:lvl3pPr>
            <a:lvl4pPr>
              <a:defRPr/>
            </a:lvl4pPr>
            <a:lvl5pPr>
              <a:defRPr/>
            </a:lvl5pPr>
          </a:lstStyle>
          <a:p>
            <a:pPr marL="224100" marR="0" lvl="0" indent="-224100" algn="l" defTabSz="914378" rtl="0" eaLnBrk="1" fontAlgn="auto" latinLnBrk="0" hangingPunct="1">
              <a:lnSpc>
                <a:spcPct val="100000"/>
              </a:lnSpc>
              <a:spcBef>
                <a:spcPts val="0"/>
              </a:spcBef>
              <a:spcAft>
                <a:spcPts val="0"/>
              </a:spcAft>
              <a:buClrTx/>
              <a:buSzTx/>
              <a:tabLst/>
              <a:defRPr/>
            </a:pPr>
            <a:r>
              <a:rPr lang="en-US"/>
              <a:t>Lorem ipsum</a:t>
            </a:r>
          </a:p>
        </p:txBody>
      </p:sp>
      <p:sp>
        <p:nvSpPr>
          <p:cNvPr id="113" name="Text Placeholder 91">
            <a:extLst>
              <a:ext uri="{FF2B5EF4-FFF2-40B4-BE49-F238E27FC236}">
                <a16:creationId xmlns:a16="http://schemas.microsoft.com/office/drawing/2014/main" id="{AC85FCC8-A778-4A62-80A8-E2C8200C41A2}"/>
              </a:ext>
            </a:extLst>
          </p:cNvPr>
          <p:cNvSpPr>
            <a:spLocks noGrp="1"/>
          </p:cNvSpPr>
          <p:nvPr userDrawn="1">
            <p:ph type="body" sz="quarter" idx="20" hasCustomPrompt="1"/>
          </p:nvPr>
        </p:nvSpPr>
        <p:spPr>
          <a:xfrm>
            <a:off x="9574682" y="4490869"/>
            <a:ext cx="2034706" cy="303503"/>
          </a:xfrm>
          <a:prstGeom prst="rect">
            <a:avLst/>
          </a:prstGeom>
          <a:ln>
            <a:noFill/>
          </a:ln>
        </p:spPr>
        <p:txBody>
          <a:bodyPr lIns="91440" tIns="91440" rIns="91440" bIns="91440" anchor="ctr">
            <a:noAutofit/>
          </a:bodyPr>
          <a:lstStyle>
            <a:lvl1pPr marL="224100" marR="0" indent="-224100" algn="l" defTabSz="914378" rtl="0" eaLnBrk="1" fontAlgn="auto" latinLnBrk="0" hangingPunct="1">
              <a:lnSpc>
                <a:spcPct val="100000"/>
              </a:lnSpc>
              <a:spcBef>
                <a:spcPts val="0"/>
              </a:spcBef>
              <a:spcAft>
                <a:spcPts val="0"/>
              </a:spcAft>
              <a:buClrTx/>
              <a:buSzTx/>
              <a:buNone/>
              <a:tabLst/>
              <a:defRPr kumimoji="0" lang="en-US" sz="1000" b="0" i="0" u="none" strike="noStrike" kern="1200" cap="none" spc="0" normalizeH="0" baseline="0">
                <a:ln>
                  <a:noFill/>
                </a:ln>
                <a:solidFill>
                  <a:schemeClr val="tx1"/>
                </a:solidFill>
                <a:effectLst/>
                <a:uLnTx/>
                <a:uFillTx/>
                <a:latin typeface="Segoe UI" panose="020B0502040204020203" pitchFamily="34" charset="0"/>
                <a:ea typeface="+mn-ea"/>
                <a:cs typeface="Segoe UI" panose="020B0502040204020203" pitchFamily="34" charset="0"/>
              </a:defRPr>
            </a:lvl1pPr>
            <a:lvl2pPr>
              <a:defRPr/>
            </a:lvl2pPr>
            <a:lvl3pPr>
              <a:defRPr/>
            </a:lvl3pPr>
            <a:lvl4pPr>
              <a:defRPr/>
            </a:lvl4pPr>
            <a:lvl5pPr>
              <a:defRPr/>
            </a:lvl5pPr>
          </a:lstStyle>
          <a:p>
            <a:pPr marL="224100" marR="0" lvl="0" indent="-224100" algn="l" defTabSz="914378" rtl="0" eaLnBrk="1" fontAlgn="auto" latinLnBrk="0" hangingPunct="1">
              <a:lnSpc>
                <a:spcPct val="100000"/>
              </a:lnSpc>
              <a:spcBef>
                <a:spcPts val="0"/>
              </a:spcBef>
              <a:spcAft>
                <a:spcPts val="0"/>
              </a:spcAft>
              <a:buClrTx/>
              <a:buSzTx/>
              <a:tabLst/>
              <a:defRPr/>
            </a:pPr>
            <a:r>
              <a:rPr lang="en-US"/>
              <a:t>Lorem ipsum</a:t>
            </a:r>
          </a:p>
        </p:txBody>
      </p:sp>
      <p:sp>
        <p:nvSpPr>
          <p:cNvPr id="42" name="Rectangle 41">
            <a:extLst>
              <a:ext uri="{FF2B5EF4-FFF2-40B4-BE49-F238E27FC236}">
                <a16:creationId xmlns:a16="http://schemas.microsoft.com/office/drawing/2014/main" id="{48FDD436-4968-F143-B582-AD1B679EA33C}"/>
              </a:ext>
            </a:extLst>
          </p:cNvPr>
          <p:cNvSpPr/>
          <p:nvPr userDrawn="1"/>
        </p:nvSpPr>
        <p:spPr>
          <a:xfrm>
            <a:off x="4649154" y="1930470"/>
            <a:ext cx="198232" cy="198232"/>
          </a:xfrm>
          <a:prstGeom prst="rect">
            <a:avLst/>
          </a:prstGeom>
          <a:solidFill>
            <a:srgbClr val="005AA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defRPr/>
            </a:pPr>
            <a:endParaRPr lang="en-US" sz="1765">
              <a:solidFill>
                <a:srgbClr val="EAEAEA">
                  <a:lumMod val="50000"/>
                </a:srgbClr>
              </a:solidFill>
              <a:latin typeface="Segoe UI Semilight"/>
            </a:endParaRPr>
          </a:p>
        </p:txBody>
      </p:sp>
      <p:sp>
        <p:nvSpPr>
          <p:cNvPr id="43" name="Rectangle 42">
            <a:extLst>
              <a:ext uri="{FF2B5EF4-FFF2-40B4-BE49-F238E27FC236}">
                <a16:creationId xmlns:a16="http://schemas.microsoft.com/office/drawing/2014/main" id="{15C9C603-F373-034D-BD23-5C34AFE2AE9B}"/>
              </a:ext>
            </a:extLst>
          </p:cNvPr>
          <p:cNvSpPr/>
          <p:nvPr userDrawn="1"/>
        </p:nvSpPr>
        <p:spPr>
          <a:xfrm>
            <a:off x="5175094" y="2263967"/>
            <a:ext cx="203825" cy="203825"/>
          </a:xfrm>
          <a:prstGeom prst="rect">
            <a:avLst/>
          </a:prstGeom>
          <a:solidFill>
            <a:srgbClr val="005AA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defRPr/>
            </a:pPr>
            <a:endParaRPr lang="en-US" sz="1765">
              <a:solidFill>
                <a:srgbClr val="EAEAEA">
                  <a:lumMod val="50000"/>
                </a:srgbClr>
              </a:solidFill>
              <a:latin typeface="Segoe UI Semilight"/>
            </a:endParaRPr>
          </a:p>
        </p:txBody>
      </p:sp>
      <p:sp>
        <p:nvSpPr>
          <p:cNvPr id="44" name="Rectangle 43">
            <a:extLst>
              <a:ext uri="{FF2B5EF4-FFF2-40B4-BE49-F238E27FC236}">
                <a16:creationId xmlns:a16="http://schemas.microsoft.com/office/drawing/2014/main" id="{1C73D507-7DBC-ED4F-83CC-0057759A0613}"/>
              </a:ext>
            </a:extLst>
          </p:cNvPr>
          <p:cNvSpPr/>
          <p:nvPr userDrawn="1"/>
        </p:nvSpPr>
        <p:spPr>
          <a:xfrm>
            <a:off x="4479686" y="2581041"/>
            <a:ext cx="205838" cy="205838"/>
          </a:xfrm>
          <a:prstGeom prst="rect">
            <a:avLst/>
          </a:prstGeom>
          <a:solidFill>
            <a:srgbClr val="005AA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defRPr/>
            </a:pPr>
            <a:endParaRPr lang="en-US" sz="1765">
              <a:solidFill>
                <a:srgbClr val="EAEAEA">
                  <a:lumMod val="50000"/>
                </a:srgbClr>
              </a:solidFill>
              <a:latin typeface="Segoe UI Semilight"/>
            </a:endParaRPr>
          </a:p>
        </p:txBody>
      </p:sp>
      <p:sp>
        <p:nvSpPr>
          <p:cNvPr id="45" name="Rounded Rectangle 35">
            <a:extLst>
              <a:ext uri="{FF2B5EF4-FFF2-40B4-BE49-F238E27FC236}">
                <a16:creationId xmlns:a16="http://schemas.microsoft.com/office/drawing/2014/main" id="{476199A9-A41D-3549-AB4C-B00BB9CE6053}"/>
              </a:ext>
            </a:extLst>
          </p:cNvPr>
          <p:cNvSpPr/>
          <p:nvPr userDrawn="1"/>
        </p:nvSpPr>
        <p:spPr>
          <a:xfrm>
            <a:off x="7547153" y="3797862"/>
            <a:ext cx="682685" cy="143428"/>
          </a:xfrm>
          <a:prstGeom prst="roundRect">
            <a:avLst>
              <a:gd name="adj" fmla="val 0"/>
            </a:avLst>
          </a:prstGeom>
          <a:solidFill>
            <a:srgbClr val="43A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defRPr/>
            </a:pPr>
            <a:endParaRPr lang="en-US" sz="1765">
              <a:solidFill>
                <a:srgbClr val="EAEAEA">
                  <a:lumMod val="50000"/>
                </a:srgbClr>
              </a:solidFill>
              <a:latin typeface="Segoe UI" panose="020B0502040204020203" pitchFamily="34" charset="0"/>
              <a:cs typeface="Segoe UI" panose="020B0502040204020203" pitchFamily="34" charset="0"/>
            </a:endParaRPr>
          </a:p>
        </p:txBody>
      </p:sp>
      <p:sp>
        <p:nvSpPr>
          <p:cNvPr id="46" name="Rounded Rectangle 37">
            <a:extLst>
              <a:ext uri="{FF2B5EF4-FFF2-40B4-BE49-F238E27FC236}">
                <a16:creationId xmlns:a16="http://schemas.microsoft.com/office/drawing/2014/main" id="{6E761C68-62CD-5E47-A06B-4121FD1C2F08}"/>
              </a:ext>
            </a:extLst>
          </p:cNvPr>
          <p:cNvSpPr/>
          <p:nvPr userDrawn="1"/>
        </p:nvSpPr>
        <p:spPr>
          <a:xfrm>
            <a:off x="7558903" y="4196397"/>
            <a:ext cx="997378" cy="143428"/>
          </a:xfrm>
          <a:prstGeom prst="roundRect">
            <a:avLst>
              <a:gd name="adj" fmla="val 0"/>
            </a:avLst>
          </a:prstGeom>
          <a:solidFill>
            <a:srgbClr val="F4A2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defRPr/>
            </a:pPr>
            <a:endParaRPr lang="en-US" sz="1765">
              <a:solidFill>
                <a:srgbClr val="EAEAEA">
                  <a:lumMod val="50000"/>
                </a:srgbClr>
              </a:solidFill>
              <a:latin typeface="Segoe UI" panose="020B0502040204020203" pitchFamily="34" charset="0"/>
              <a:cs typeface="Segoe UI" panose="020B0502040204020203" pitchFamily="34" charset="0"/>
            </a:endParaRPr>
          </a:p>
        </p:txBody>
      </p:sp>
      <p:sp>
        <p:nvSpPr>
          <p:cNvPr id="47" name="Rounded Rectangle 39">
            <a:extLst>
              <a:ext uri="{FF2B5EF4-FFF2-40B4-BE49-F238E27FC236}">
                <a16:creationId xmlns:a16="http://schemas.microsoft.com/office/drawing/2014/main" id="{8202D980-920E-5243-8C44-D7B99A602236}"/>
              </a:ext>
            </a:extLst>
          </p:cNvPr>
          <p:cNvSpPr/>
          <p:nvPr userDrawn="1"/>
        </p:nvSpPr>
        <p:spPr>
          <a:xfrm>
            <a:off x="7558901" y="4594932"/>
            <a:ext cx="1414597" cy="143428"/>
          </a:xfrm>
          <a:prstGeom prst="roundRect">
            <a:avLst>
              <a:gd name="adj" fmla="val 0"/>
            </a:avLst>
          </a:prstGeom>
          <a:solidFill>
            <a:srgbClr val="A9E5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defRPr/>
            </a:pPr>
            <a:endParaRPr lang="en-US" sz="1765">
              <a:solidFill>
                <a:srgbClr val="EAEAEA">
                  <a:lumMod val="50000"/>
                </a:srgbClr>
              </a:solidFill>
              <a:latin typeface="Segoe UI" panose="020B0502040204020203" pitchFamily="34" charset="0"/>
              <a:cs typeface="Segoe UI" panose="020B0502040204020203" pitchFamily="34" charset="0"/>
            </a:endParaRPr>
          </a:p>
        </p:txBody>
      </p:sp>
      <p:sp>
        <p:nvSpPr>
          <p:cNvPr id="48" name="Rectangle: Rounded Corners 19">
            <a:extLst>
              <a:ext uri="{FF2B5EF4-FFF2-40B4-BE49-F238E27FC236}">
                <a16:creationId xmlns:a16="http://schemas.microsoft.com/office/drawing/2014/main" id="{151ED28B-9E96-3D49-A907-AA7A2E1D363C}"/>
              </a:ext>
            </a:extLst>
          </p:cNvPr>
          <p:cNvSpPr/>
          <p:nvPr userDrawn="1"/>
        </p:nvSpPr>
        <p:spPr bwMode="auto">
          <a:xfrm>
            <a:off x="7558901" y="1775513"/>
            <a:ext cx="588801" cy="143428"/>
          </a:xfrm>
          <a:prstGeom prst="roundRect">
            <a:avLst>
              <a:gd name="adj" fmla="val 0"/>
            </a:avLst>
          </a:prstGeom>
          <a:solidFill>
            <a:srgbClr val="F4653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algn="ctr" defTabSz="914113" fontAlgn="base">
              <a:lnSpc>
                <a:spcPct val="90000"/>
              </a:lnSpc>
              <a:spcBef>
                <a:spcPct val="0"/>
              </a:spcBef>
              <a:spcAft>
                <a:spcPct val="0"/>
              </a:spcAft>
              <a:defRPr/>
            </a:pPr>
            <a:endParaRPr lang="en-US" sz="2353">
              <a:solidFill>
                <a:srgbClr val="EAEAEA">
                  <a:lumMod val="50000"/>
                </a:srgbClr>
              </a:solidFill>
              <a:latin typeface="Segoe UI" panose="020B0502040204020203" pitchFamily="34" charset="0"/>
              <a:ea typeface="Segoe UI" pitchFamily="34" charset="0"/>
              <a:cs typeface="Segoe UI" panose="020B0502040204020203" pitchFamily="34" charset="0"/>
            </a:endParaRPr>
          </a:p>
        </p:txBody>
      </p:sp>
      <p:sp>
        <p:nvSpPr>
          <p:cNvPr id="49" name="Rectangle: Rounded Corners 20">
            <a:extLst>
              <a:ext uri="{FF2B5EF4-FFF2-40B4-BE49-F238E27FC236}">
                <a16:creationId xmlns:a16="http://schemas.microsoft.com/office/drawing/2014/main" id="{AD539DC1-4652-4844-80C6-EC9C6944EF98}"/>
              </a:ext>
            </a:extLst>
          </p:cNvPr>
          <p:cNvSpPr/>
          <p:nvPr userDrawn="1"/>
        </p:nvSpPr>
        <p:spPr bwMode="auto">
          <a:xfrm>
            <a:off x="7558901" y="2095271"/>
            <a:ext cx="1695329" cy="143428"/>
          </a:xfrm>
          <a:prstGeom prst="roundRect">
            <a:avLst>
              <a:gd name="adj" fmla="val 0"/>
            </a:avLst>
          </a:prstGeom>
          <a:solidFill>
            <a:srgbClr val="A9E55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algn="ctr" defTabSz="914113" fontAlgn="base">
              <a:lnSpc>
                <a:spcPct val="90000"/>
              </a:lnSpc>
              <a:spcBef>
                <a:spcPct val="0"/>
              </a:spcBef>
              <a:spcAft>
                <a:spcPct val="0"/>
              </a:spcAft>
              <a:defRPr/>
            </a:pPr>
            <a:endParaRPr lang="en-US" sz="2353">
              <a:solidFill>
                <a:srgbClr val="EAEAEA">
                  <a:lumMod val="50000"/>
                </a:srgbClr>
              </a:solidFill>
              <a:latin typeface="Segoe UI" panose="020B0502040204020203" pitchFamily="34" charset="0"/>
              <a:ea typeface="Segoe UI" pitchFamily="34" charset="0"/>
              <a:cs typeface="Segoe UI" panose="020B0502040204020203" pitchFamily="34" charset="0"/>
            </a:endParaRPr>
          </a:p>
        </p:txBody>
      </p:sp>
      <p:sp>
        <p:nvSpPr>
          <p:cNvPr id="50" name="Rectangle: Rounded Corners 21">
            <a:extLst>
              <a:ext uri="{FF2B5EF4-FFF2-40B4-BE49-F238E27FC236}">
                <a16:creationId xmlns:a16="http://schemas.microsoft.com/office/drawing/2014/main" id="{211EBC47-659E-894E-9E68-E0E477011630}"/>
              </a:ext>
            </a:extLst>
          </p:cNvPr>
          <p:cNvSpPr/>
          <p:nvPr userDrawn="1"/>
        </p:nvSpPr>
        <p:spPr bwMode="auto">
          <a:xfrm>
            <a:off x="7558902" y="2415027"/>
            <a:ext cx="1414597" cy="143428"/>
          </a:xfrm>
          <a:prstGeom prst="roundRect">
            <a:avLst>
              <a:gd name="adj" fmla="val 0"/>
            </a:avLst>
          </a:prstGeom>
          <a:solidFill>
            <a:srgbClr val="43AE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algn="ctr" defTabSz="914113" fontAlgn="base">
              <a:lnSpc>
                <a:spcPct val="90000"/>
              </a:lnSpc>
              <a:spcBef>
                <a:spcPct val="0"/>
              </a:spcBef>
              <a:spcAft>
                <a:spcPct val="0"/>
              </a:spcAft>
              <a:defRPr/>
            </a:pPr>
            <a:endParaRPr lang="en-US" sz="2353">
              <a:solidFill>
                <a:srgbClr val="EAEAEA">
                  <a:lumMod val="50000"/>
                </a:srgbClr>
              </a:solidFill>
              <a:latin typeface="Segoe UI" panose="020B0502040204020203" pitchFamily="34" charset="0"/>
              <a:ea typeface="Segoe UI" pitchFamily="34" charset="0"/>
              <a:cs typeface="Segoe UI" panose="020B0502040204020203" pitchFamily="34" charset="0"/>
            </a:endParaRPr>
          </a:p>
        </p:txBody>
      </p:sp>
      <p:sp>
        <p:nvSpPr>
          <p:cNvPr id="52" name="Rectangle: Rounded Corners 22">
            <a:extLst>
              <a:ext uri="{FF2B5EF4-FFF2-40B4-BE49-F238E27FC236}">
                <a16:creationId xmlns:a16="http://schemas.microsoft.com/office/drawing/2014/main" id="{4177B9F8-8FC9-C144-BE97-CC3F7603DF85}"/>
              </a:ext>
            </a:extLst>
          </p:cNvPr>
          <p:cNvSpPr/>
          <p:nvPr userDrawn="1"/>
        </p:nvSpPr>
        <p:spPr bwMode="auto">
          <a:xfrm>
            <a:off x="7558901" y="2734785"/>
            <a:ext cx="776089" cy="143428"/>
          </a:xfrm>
          <a:prstGeom prst="roundRect">
            <a:avLst>
              <a:gd name="adj" fmla="val 0"/>
            </a:avLst>
          </a:prstGeom>
          <a:solidFill>
            <a:srgbClr val="F4A2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algn="ctr" defTabSz="914113" fontAlgn="base">
              <a:lnSpc>
                <a:spcPct val="90000"/>
              </a:lnSpc>
              <a:spcBef>
                <a:spcPct val="0"/>
              </a:spcBef>
              <a:spcAft>
                <a:spcPct val="0"/>
              </a:spcAft>
              <a:defRPr/>
            </a:pPr>
            <a:endParaRPr lang="en-US" sz="2353">
              <a:solidFill>
                <a:srgbClr val="EAEAEA">
                  <a:lumMod val="50000"/>
                </a:srgbClr>
              </a:solidFill>
              <a:latin typeface="Segoe UI" panose="020B0502040204020203" pitchFamily="34" charset="0"/>
              <a:ea typeface="Segoe UI" pitchFamily="34" charset="0"/>
              <a:cs typeface="Segoe UI" panose="020B0502040204020203" pitchFamily="34" charset="0"/>
            </a:endParaRPr>
          </a:p>
        </p:txBody>
      </p:sp>
      <p:sp>
        <p:nvSpPr>
          <p:cNvPr id="5" name="Picture Placeholder 4">
            <a:extLst>
              <a:ext uri="{FF2B5EF4-FFF2-40B4-BE49-F238E27FC236}">
                <a16:creationId xmlns:a16="http://schemas.microsoft.com/office/drawing/2014/main" id="{20BF48A3-9343-E540-BADB-558356A51D19}"/>
              </a:ext>
            </a:extLst>
          </p:cNvPr>
          <p:cNvSpPr>
            <a:spLocks noGrp="1"/>
          </p:cNvSpPr>
          <p:nvPr>
            <p:ph type="pic" sz="quarter" idx="21" hasCustomPrompt="1"/>
          </p:nvPr>
        </p:nvSpPr>
        <p:spPr>
          <a:xfrm>
            <a:off x="3359411" y="5612954"/>
            <a:ext cx="409865" cy="415296"/>
          </a:xfrm>
          <a:prstGeom prst="rect">
            <a:avLst/>
          </a:prstGeom>
        </p:spPr>
        <p:txBody>
          <a:bodyPr/>
          <a:lstStyle>
            <a:lvl1pPr>
              <a:defRPr sz="800"/>
            </a:lvl1pPr>
          </a:lstStyle>
          <a:p>
            <a:r>
              <a:rPr lang="en-US"/>
              <a:t>icon</a:t>
            </a:r>
          </a:p>
        </p:txBody>
      </p:sp>
      <p:sp>
        <p:nvSpPr>
          <p:cNvPr id="64" name="Picture Placeholder 4">
            <a:extLst>
              <a:ext uri="{FF2B5EF4-FFF2-40B4-BE49-F238E27FC236}">
                <a16:creationId xmlns:a16="http://schemas.microsoft.com/office/drawing/2014/main" id="{56BDB28F-B91F-5F41-BA98-7F6F2C773D44}"/>
              </a:ext>
            </a:extLst>
          </p:cNvPr>
          <p:cNvSpPr>
            <a:spLocks noGrp="1"/>
          </p:cNvSpPr>
          <p:nvPr>
            <p:ph type="pic" sz="quarter" idx="22" hasCustomPrompt="1"/>
          </p:nvPr>
        </p:nvSpPr>
        <p:spPr>
          <a:xfrm>
            <a:off x="3879670" y="5609148"/>
            <a:ext cx="409865" cy="415296"/>
          </a:xfrm>
          <a:prstGeom prst="rect">
            <a:avLst/>
          </a:prstGeom>
        </p:spPr>
        <p:txBody>
          <a:bodyPr/>
          <a:lstStyle>
            <a:lvl1pPr>
              <a:defRPr sz="800"/>
            </a:lvl1pPr>
          </a:lstStyle>
          <a:p>
            <a:r>
              <a:rPr lang="en-US"/>
              <a:t>icon</a:t>
            </a:r>
          </a:p>
        </p:txBody>
      </p:sp>
      <p:sp>
        <p:nvSpPr>
          <p:cNvPr id="65" name="Picture Placeholder 4">
            <a:extLst>
              <a:ext uri="{FF2B5EF4-FFF2-40B4-BE49-F238E27FC236}">
                <a16:creationId xmlns:a16="http://schemas.microsoft.com/office/drawing/2014/main" id="{9BD33D0A-3BB0-854F-8F5F-E1B195CCA77C}"/>
              </a:ext>
            </a:extLst>
          </p:cNvPr>
          <p:cNvSpPr>
            <a:spLocks noGrp="1"/>
          </p:cNvSpPr>
          <p:nvPr>
            <p:ph type="pic" sz="quarter" idx="23" hasCustomPrompt="1"/>
          </p:nvPr>
        </p:nvSpPr>
        <p:spPr>
          <a:xfrm>
            <a:off x="4399931" y="5621914"/>
            <a:ext cx="409865" cy="415296"/>
          </a:xfrm>
          <a:prstGeom prst="rect">
            <a:avLst/>
          </a:prstGeom>
        </p:spPr>
        <p:txBody>
          <a:bodyPr/>
          <a:lstStyle>
            <a:lvl1pPr>
              <a:defRPr sz="800"/>
            </a:lvl1pPr>
          </a:lstStyle>
          <a:p>
            <a:r>
              <a:rPr lang="en-US"/>
              <a:t>icon</a:t>
            </a:r>
          </a:p>
        </p:txBody>
      </p:sp>
      <p:sp>
        <p:nvSpPr>
          <p:cNvPr id="66" name="Picture Placeholder 4">
            <a:extLst>
              <a:ext uri="{FF2B5EF4-FFF2-40B4-BE49-F238E27FC236}">
                <a16:creationId xmlns:a16="http://schemas.microsoft.com/office/drawing/2014/main" id="{F4B1316A-4A40-2E4B-A13E-29D44517286A}"/>
              </a:ext>
            </a:extLst>
          </p:cNvPr>
          <p:cNvSpPr>
            <a:spLocks noGrp="1"/>
          </p:cNvSpPr>
          <p:nvPr>
            <p:ph type="pic" sz="quarter" idx="24" hasCustomPrompt="1"/>
          </p:nvPr>
        </p:nvSpPr>
        <p:spPr>
          <a:xfrm>
            <a:off x="4920190" y="5609148"/>
            <a:ext cx="409865" cy="415296"/>
          </a:xfrm>
          <a:prstGeom prst="rect">
            <a:avLst/>
          </a:prstGeom>
        </p:spPr>
        <p:txBody>
          <a:bodyPr/>
          <a:lstStyle>
            <a:lvl1pPr>
              <a:defRPr sz="800"/>
            </a:lvl1pPr>
          </a:lstStyle>
          <a:p>
            <a:r>
              <a:rPr lang="en-US"/>
              <a:t>icon</a:t>
            </a:r>
          </a:p>
        </p:txBody>
      </p:sp>
      <p:sp>
        <p:nvSpPr>
          <p:cNvPr id="67" name="Picture Placeholder 4">
            <a:extLst>
              <a:ext uri="{FF2B5EF4-FFF2-40B4-BE49-F238E27FC236}">
                <a16:creationId xmlns:a16="http://schemas.microsoft.com/office/drawing/2014/main" id="{5077DBE6-2393-F349-8D87-51B3200B5BEA}"/>
              </a:ext>
            </a:extLst>
          </p:cNvPr>
          <p:cNvSpPr>
            <a:spLocks noGrp="1"/>
          </p:cNvSpPr>
          <p:nvPr>
            <p:ph type="pic" sz="quarter" idx="25" hasCustomPrompt="1"/>
          </p:nvPr>
        </p:nvSpPr>
        <p:spPr>
          <a:xfrm>
            <a:off x="5440451" y="5621914"/>
            <a:ext cx="409865" cy="415296"/>
          </a:xfrm>
          <a:prstGeom prst="rect">
            <a:avLst/>
          </a:prstGeom>
        </p:spPr>
        <p:txBody>
          <a:bodyPr/>
          <a:lstStyle>
            <a:lvl1pPr>
              <a:defRPr sz="800"/>
            </a:lvl1pPr>
          </a:lstStyle>
          <a:p>
            <a:r>
              <a:rPr lang="en-US"/>
              <a:t>icon</a:t>
            </a:r>
          </a:p>
        </p:txBody>
      </p:sp>
      <p:sp>
        <p:nvSpPr>
          <p:cNvPr id="68" name="Picture Placeholder 4">
            <a:extLst>
              <a:ext uri="{FF2B5EF4-FFF2-40B4-BE49-F238E27FC236}">
                <a16:creationId xmlns:a16="http://schemas.microsoft.com/office/drawing/2014/main" id="{838FEA4F-1856-644A-ADD5-852D4C6CBA0E}"/>
              </a:ext>
            </a:extLst>
          </p:cNvPr>
          <p:cNvSpPr>
            <a:spLocks noGrp="1"/>
          </p:cNvSpPr>
          <p:nvPr>
            <p:ph type="pic" sz="quarter" idx="26" hasCustomPrompt="1"/>
          </p:nvPr>
        </p:nvSpPr>
        <p:spPr>
          <a:xfrm>
            <a:off x="3359411" y="6111186"/>
            <a:ext cx="409865" cy="415296"/>
          </a:xfrm>
          <a:prstGeom prst="rect">
            <a:avLst/>
          </a:prstGeom>
        </p:spPr>
        <p:txBody>
          <a:bodyPr/>
          <a:lstStyle>
            <a:lvl1pPr>
              <a:defRPr sz="800"/>
            </a:lvl1pPr>
          </a:lstStyle>
          <a:p>
            <a:r>
              <a:rPr lang="en-US"/>
              <a:t>icon</a:t>
            </a:r>
          </a:p>
        </p:txBody>
      </p:sp>
      <p:sp>
        <p:nvSpPr>
          <p:cNvPr id="69" name="Picture Placeholder 4">
            <a:extLst>
              <a:ext uri="{FF2B5EF4-FFF2-40B4-BE49-F238E27FC236}">
                <a16:creationId xmlns:a16="http://schemas.microsoft.com/office/drawing/2014/main" id="{FEA6B667-7FA2-C94D-A0A1-A63250D626AE}"/>
              </a:ext>
            </a:extLst>
          </p:cNvPr>
          <p:cNvSpPr>
            <a:spLocks noGrp="1"/>
          </p:cNvSpPr>
          <p:nvPr>
            <p:ph type="pic" sz="quarter" idx="27" hasCustomPrompt="1"/>
          </p:nvPr>
        </p:nvSpPr>
        <p:spPr>
          <a:xfrm>
            <a:off x="3879670" y="6107380"/>
            <a:ext cx="409865" cy="415296"/>
          </a:xfrm>
          <a:prstGeom prst="rect">
            <a:avLst/>
          </a:prstGeom>
        </p:spPr>
        <p:txBody>
          <a:bodyPr/>
          <a:lstStyle>
            <a:lvl1pPr>
              <a:defRPr sz="800"/>
            </a:lvl1pPr>
          </a:lstStyle>
          <a:p>
            <a:r>
              <a:rPr lang="en-US"/>
              <a:t>icon</a:t>
            </a:r>
          </a:p>
        </p:txBody>
      </p:sp>
      <p:sp>
        <p:nvSpPr>
          <p:cNvPr id="70" name="Picture Placeholder 4">
            <a:extLst>
              <a:ext uri="{FF2B5EF4-FFF2-40B4-BE49-F238E27FC236}">
                <a16:creationId xmlns:a16="http://schemas.microsoft.com/office/drawing/2014/main" id="{71A857C5-E3EE-B144-8782-FAEF1E387FDB}"/>
              </a:ext>
            </a:extLst>
          </p:cNvPr>
          <p:cNvSpPr>
            <a:spLocks noGrp="1"/>
          </p:cNvSpPr>
          <p:nvPr>
            <p:ph type="pic" sz="quarter" idx="28" hasCustomPrompt="1"/>
          </p:nvPr>
        </p:nvSpPr>
        <p:spPr>
          <a:xfrm>
            <a:off x="4399931" y="6120146"/>
            <a:ext cx="409865" cy="415296"/>
          </a:xfrm>
          <a:prstGeom prst="rect">
            <a:avLst/>
          </a:prstGeom>
        </p:spPr>
        <p:txBody>
          <a:bodyPr/>
          <a:lstStyle>
            <a:lvl1pPr>
              <a:defRPr sz="800"/>
            </a:lvl1pPr>
          </a:lstStyle>
          <a:p>
            <a:r>
              <a:rPr lang="en-US"/>
              <a:t>icon</a:t>
            </a:r>
          </a:p>
        </p:txBody>
      </p:sp>
      <p:sp>
        <p:nvSpPr>
          <p:cNvPr id="71" name="Picture Placeholder 4">
            <a:extLst>
              <a:ext uri="{FF2B5EF4-FFF2-40B4-BE49-F238E27FC236}">
                <a16:creationId xmlns:a16="http://schemas.microsoft.com/office/drawing/2014/main" id="{DF77D567-0B65-A540-B533-50987E567971}"/>
              </a:ext>
            </a:extLst>
          </p:cNvPr>
          <p:cNvSpPr>
            <a:spLocks noGrp="1"/>
          </p:cNvSpPr>
          <p:nvPr>
            <p:ph type="pic" sz="quarter" idx="29" hasCustomPrompt="1"/>
          </p:nvPr>
        </p:nvSpPr>
        <p:spPr>
          <a:xfrm>
            <a:off x="4920190" y="6107380"/>
            <a:ext cx="409865" cy="415296"/>
          </a:xfrm>
          <a:prstGeom prst="rect">
            <a:avLst/>
          </a:prstGeom>
        </p:spPr>
        <p:txBody>
          <a:bodyPr/>
          <a:lstStyle>
            <a:lvl1pPr>
              <a:defRPr sz="800"/>
            </a:lvl1pPr>
          </a:lstStyle>
          <a:p>
            <a:r>
              <a:rPr lang="en-US"/>
              <a:t>icon</a:t>
            </a:r>
          </a:p>
        </p:txBody>
      </p:sp>
      <p:sp>
        <p:nvSpPr>
          <p:cNvPr id="72" name="Picture Placeholder 4">
            <a:extLst>
              <a:ext uri="{FF2B5EF4-FFF2-40B4-BE49-F238E27FC236}">
                <a16:creationId xmlns:a16="http://schemas.microsoft.com/office/drawing/2014/main" id="{6069EA76-84F2-FD4D-B208-CCB29711E266}"/>
              </a:ext>
            </a:extLst>
          </p:cNvPr>
          <p:cNvSpPr>
            <a:spLocks noGrp="1"/>
          </p:cNvSpPr>
          <p:nvPr>
            <p:ph type="pic" sz="quarter" idx="30" hasCustomPrompt="1"/>
          </p:nvPr>
        </p:nvSpPr>
        <p:spPr>
          <a:xfrm>
            <a:off x="5440451" y="6120146"/>
            <a:ext cx="409865" cy="415296"/>
          </a:xfrm>
          <a:prstGeom prst="rect">
            <a:avLst/>
          </a:prstGeom>
        </p:spPr>
        <p:txBody>
          <a:bodyPr/>
          <a:lstStyle>
            <a:lvl1pPr>
              <a:defRPr sz="800"/>
            </a:lvl1pPr>
          </a:lstStyle>
          <a:p>
            <a:r>
              <a:rPr lang="en-US"/>
              <a:t>icon</a:t>
            </a:r>
          </a:p>
        </p:txBody>
      </p:sp>
      <p:sp>
        <p:nvSpPr>
          <p:cNvPr id="73" name="Picture Placeholder 4">
            <a:extLst>
              <a:ext uri="{FF2B5EF4-FFF2-40B4-BE49-F238E27FC236}">
                <a16:creationId xmlns:a16="http://schemas.microsoft.com/office/drawing/2014/main" id="{FF88852B-067F-1643-B1D0-A31E068AFD14}"/>
              </a:ext>
            </a:extLst>
          </p:cNvPr>
          <p:cNvSpPr>
            <a:spLocks noGrp="1"/>
          </p:cNvSpPr>
          <p:nvPr>
            <p:ph type="pic" sz="quarter" idx="31" hasCustomPrompt="1"/>
          </p:nvPr>
        </p:nvSpPr>
        <p:spPr>
          <a:xfrm>
            <a:off x="7455592" y="5609798"/>
            <a:ext cx="409865" cy="415296"/>
          </a:xfrm>
          <a:prstGeom prst="rect">
            <a:avLst/>
          </a:prstGeom>
        </p:spPr>
        <p:txBody>
          <a:bodyPr/>
          <a:lstStyle>
            <a:lvl1pPr>
              <a:defRPr sz="800"/>
            </a:lvl1pPr>
          </a:lstStyle>
          <a:p>
            <a:r>
              <a:rPr lang="en-US"/>
              <a:t>icon</a:t>
            </a:r>
          </a:p>
        </p:txBody>
      </p:sp>
      <p:sp>
        <p:nvSpPr>
          <p:cNvPr id="74" name="Picture Placeholder 4">
            <a:extLst>
              <a:ext uri="{FF2B5EF4-FFF2-40B4-BE49-F238E27FC236}">
                <a16:creationId xmlns:a16="http://schemas.microsoft.com/office/drawing/2014/main" id="{B6CC0018-F546-4D4C-B087-963FC845315A}"/>
              </a:ext>
            </a:extLst>
          </p:cNvPr>
          <p:cNvSpPr>
            <a:spLocks noGrp="1"/>
          </p:cNvSpPr>
          <p:nvPr>
            <p:ph type="pic" sz="quarter" idx="32" hasCustomPrompt="1"/>
          </p:nvPr>
        </p:nvSpPr>
        <p:spPr>
          <a:xfrm>
            <a:off x="7975853" y="5605992"/>
            <a:ext cx="409865" cy="415296"/>
          </a:xfrm>
          <a:prstGeom prst="rect">
            <a:avLst/>
          </a:prstGeom>
        </p:spPr>
        <p:txBody>
          <a:bodyPr/>
          <a:lstStyle>
            <a:lvl1pPr>
              <a:defRPr sz="800"/>
            </a:lvl1pPr>
          </a:lstStyle>
          <a:p>
            <a:r>
              <a:rPr lang="en-US"/>
              <a:t>icon</a:t>
            </a:r>
          </a:p>
        </p:txBody>
      </p:sp>
      <p:sp>
        <p:nvSpPr>
          <p:cNvPr id="75" name="Picture Placeholder 4">
            <a:extLst>
              <a:ext uri="{FF2B5EF4-FFF2-40B4-BE49-F238E27FC236}">
                <a16:creationId xmlns:a16="http://schemas.microsoft.com/office/drawing/2014/main" id="{F2EB9DE0-5AFD-E74F-935A-06740684FB15}"/>
              </a:ext>
            </a:extLst>
          </p:cNvPr>
          <p:cNvSpPr>
            <a:spLocks noGrp="1"/>
          </p:cNvSpPr>
          <p:nvPr>
            <p:ph type="pic" sz="quarter" idx="33" hasCustomPrompt="1"/>
          </p:nvPr>
        </p:nvSpPr>
        <p:spPr>
          <a:xfrm>
            <a:off x="8496112" y="5618757"/>
            <a:ext cx="409865" cy="415296"/>
          </a:xfrm>
          <a:prstGeom prst="rect">
            <a:avLst/>
          </a:prstGeom>
        </p:spPr>
        <p:txBody>
          <a:bodyPr/>
          <a:lstStyle>
            <a:lvl1pPr>
              <a:defRPr sz="800"/>
            </a:lvl1pPr>
          </a:lstStyle>
          <a:p>
            <a:r>
              <a:rPr lang="en-US"/>
              <a:t>icon</a:t>
            </a:r>
          </a:p>
        </p:txBody>
      </p:sp>
      <p:sp>
        <p:nvSpPr>
          <p:cNvPr id="76" name="Picture Placeholder 4">
            <a:extLst>
              <a:ext uri="{FF2B5EF4-FFF2-40B4-BE49-F238E27FC236}">
                <a16:creationId xmlns:a16="http://schemas.microsoft.com/office/drawing/2014/main" id="{EC909D05-2ECD-C549-A80A-6073B55CD7CB}"/>
              </a:ext>
            </a:extLst>
          </p:cNvPr>
          <p:cNvSpPr>
            <a:spLocks noGrp="1"/>
          </p:cNvSpPr>
          <p:nvPr>
            <p:ph type="pic" sz="quarter" idx="34" hasCustomPrompt="1"/>
          </p:nvPr>
        </p:nvSpPr>
        <p:spPr>
          <a:xfrm>
            <a:off x="9016372" y="5605992"/>
            <a:ext cx="409865" cy="415296"/>
          </a:xfrm>
          <a:prstGeom prst="rect">
            <a:avLst/>
          </a:prstGeom>
        </p:spPr>
        <p:txBody>
          <a:bodyPr/>
          <a:lstStyle>
            <a:lvl1pPr>
              <a:defRPr sz="800"/>
            </a:lvl1pPr>
          </a:lstStyle>
          <a:p>
            <a:r>
              <a:rPr lang="en-US"/>
              <a:t>icon</a:t>
            </a:r>
          </a:p>
        </p:txBody>
      </p:sp>
      <p:sp>
        <p:nvSpPr>
          <p:cNvPr id="77" name="Picture Placeholder 4">
            <a:extLst>
              <a:ext uri="{FF2B5EF4-FFF2-40B4-BE49-F238E27FC236}">
                <a16:creationId xmlns:a16="http://schemas.microsoft.com/office/drawing/2014/main" id="{8DBCE1DC-7516-FE43-96B0-9F2F18C76511}"/>
              </a:ext>
            </a:extLst>
          </p:cNvPr>
          <p:cNvSpPr>
            <a:spLocks noGrp="1"/>
          </p:cNvSpPr>
          <p:nvPr>
            <p:ph type="pic" sz="quarter" idx="35" hasCustomPrompt="1"/>
          </p:nvPr>
        </p:nvSpPr>
        <p:spPr>
          <a:xfrm>
            <a:off x="9536633" y="5618757"/>
            <a:ext cx="409865" cy="415296"/>
          </a:xfrm>
          <a:prstGeom prst="rect">
            <a:avLst/>
          </a:prstGeom>
        </p:spPr>
        <p:txBody>
          <a:bodyPr/>
          <a:lstStyle>
            <a:lvl1pPr>
              <a:defRPr sz="800"/>
            </a:lvl1pPr>
          </a:lstStyle>
          <a:p>
            <a:r>
              <a:rPr lang="en-US"/>
              <a:t>icon</a:t>
            </a:r>
          </a:p>
        </p:txBody>
      </p:sp>
      <p:sp>
        <p:nvSpPr>
          <p:cNvPr id="83" name="Picture Placeholder 4">
            <a:extLst>
              <a:ext uri="{FF2B5EF4-FFF2-40B4-BE49-F238E27FC236}">
                <a16:creationId xmlns:a16="http://schemas.microsoft.com/office/drawing/2014/main" id="{8A79811B-693F-AF41-A6D1-B611176BF44C}"/>
              </a:ext>
            </a:extLst>
          </p:cNvPr>
          <p:cNvSpPr>
            <a:spLocks noGrp="1"/>
          </p:cNvSpPr>
          <p:nvPr>
            <p:ph type="pic" sz="quarter" idx="36" hasCustomPrompt="1"/>
          </p:nvPr>
        </p:nvSpPr>
        <p:spPr>
          <a:xfrm>
            <a:off x="7455592" y="6108030"/>
            <a:ext cx="409865" cy="415296"/>
          </a:xfrm>
          <a:prstGeom prst="rect">
            <a:avLst/>
          </a:prstGeom>
        </p:spPr>
        <p:txBody>
          <a:bodyPr/>
          <a:lstStyle>
            <a:lvl1pPr>
              <a:defRPr sz="800"/>
            </a:lvl1pPr>
          </a:lstStyle>
          <a:p>
            <a:r>
              <a:rPr lang="en-US"/>
              <a:t>icon</a:t>
            </a:r>
          </a:p>
        </p:txBody>
      </p:sp>
      <p:sp>
        <p:nvSpPr>
          <p:cNvPr id="85" name="Picture Placeholder 4">
            <a:extLst>
              <a:ext uri="{FF2B5EF4-FFF2-40B4-BE49-F238E27FC236}">
                <a16:creationId xmlns:a16="http://schemas.microsoft.com/office/drawing/2014/main" id="{12F9A4E7-EB34-4544-A35E-7C00EE5A933E}"/>
              </a:ext>
            </a:extLst>
          </p:cNvPr>
          <p:cNvSpPr>
            <a:spLocks noGrp="1"/>
          </p:cNvSpPr>
          <p:nvPr>
            <p:ph type="pic" sz="quarter" idx="37" hasCustomPrompt="1"/>
          </p:nvPr>
        </p:nvSpPr>
        <p:spPr>
          <a:xfrm>
            <a:off x="7975853" y="6104225"/>
            <a:ext cx="409865" cy="415296"/>
          </a:xfrm>
          <a:prstGeom prst="rect">
            <a:avLst/>
          </a:prstGeom>
        </p:spPr>
        <p:txBody>
          <a:bodyPr/>
          <a:lstStyle>
            <a:lvl1pPr>
              <a:defRPr sz="800"/>
            </a:lvl1pPr>
          </a:lstStyle>
          <a:p>
            <a:r>
              <a:rPr lang="en-US"/>
              <a:t>icon</a:t>
            </a:r>
          </a:p>
        </p:txBody>
      </p:sp>
      <p:sp>
        <p:nvSpPr>
          <p:cNvPr id="91" name="Picture Placeholder 4">
            <a:extLst>
              <a:ext uri="{FF2B5EF4-FFF2-40B4-BE49-F238E27FC236}">
                <a16:creationId xmlns:a16="http://schemas.microsoft.com/office/drawing/2014/main" id="{3BDE68A8-DF02-134A-B95F-DEDC2295B19D}"/>
              </a:ext>
            </a:extLst>
          </p:cNvPr>
          <p:cNvSpPr>
            <a:spLocks noGrp="1"/>
          </p:cNvSpPr>
          <p:nvPr>
            <p:ph type="pic" sz="quarter" idx="38" hasCustomPrompt="1"/>
          </p:nvPr>
        </p:nvSpPr>
        <p:spPr>
          <a:xfrm>
            <a:off x="8496112" y="6116991"/>
            <a:ext cx="409865" cy="415296"/>
          </a:xfrm>
          <a:prstGeom prst="rect">
            <a:avLst/>
          </a:prstGeom>
        </p:spPr>
        <p:txBody>
          <a:bodyPr/>
          <a:lstStyle>
            <a:lvl1pPr>
              <a:defRPr sz="800"/>
            </a:lvl1pPr>
          </a:lstStyle>
          <a:p>
            <a:r>
              <a:rPr lang="en-US"/>
              <a:t>icon</a:t>
            </a:r>
          </a:p>
        </p:txBody>
      </p:sp>
      <p:sp>
        <p:nvSpPr>
          <p:cNvPr id="94" name="Picture Placeholder 4">
            <a:extLst>
              <a:ext uri="{FF2B5EF4-FFF2-40B4-BE49-F238E27FC236}">
                <a16:creationId xmlns:a16="http://schemas.microsoft.com/office/drawing/2014/main" id="{F7E91D9E-2316-E847-B953-E48F7760EAA6}"/>
              </a:ext>
            </a:extLst>
          </p:cNvPr>
          <p:cNvSpPr>
            <a:spLocks noGrp="1"/>
          </p:cNvSpPr>
          <p:nvPr>
            <p:ph type="pic" sz="quarter" idx="39" hasCustomPrompt="1"/>
          </p:nvPr>
        </p:nvSpPr>
        <p:spPr>
          <a:xfrm>
            <a:off x="9016372" y="6104225"/>
            <a:ext cx="409865" cy="415296"/>
          </a:xfrm>
          <a:prstGeom prst="rect">
            <a:avLst/>
          </a:prstGeom>
        </p:spPr>
        <p:txBody>
          <a:bodyPr/>
          <a:lstStyle>
            <a:lvl1pPr>
              <a:defRPr sz="800"/>
            </a:lvl1pPr>
          </a:lstStyle>
          <a:p>
            <a:r>
              <a:rPr lang="en-US"/>
              <a:t>icon</a:t>
            </a:r>
          </a:p>
        </p:txBody>
      </p:sp>
      <p:sp>
        <p:nvSpPr>
          <p:cNvPr id="96" name="Picture Placeholder 4">
            <a:extLst>
              <a:ext uri="{FF2B5EF4-FFF2-40B4-BE49-F238E27FC236}">
                <a16:creationId xmlns:a16="http://schemas.microsoft.com/office/drawing/2014/main" id="{3EB65338-1847-3344-8BED-6F4D064557DC}"/>
              </a:ext>
            </a:extLst>
          </p:cNvPr>
          <p:cNvSpPr>
            <a:spLocks noGrp="1"/>
          </p:cNvSpPr>
          <p:nvPr>
            <p:ph type="pic" sz="quarter" idx="40" hasCustomPrompt="1"/>
          </p:nvPr>
        </p:nvSpPr>
        <p:spPr>
          <a:xfrm>
            <a:off x="9536633" y="6116991"/>
            <a:ext cx="409865" cy="415296"/>
          </a:xfrm>
          <a:prstGeom prst="rect">
            <a:avLst/>
          </a:prstGeom>
        </p:spPr>
        <p:txBody>
          <a:bodyPr/>
          <a:lstStyle>
            <a:lvl1pPr>
              <a:defRPr sz="800"/>
            </a:lvl1pPr>
          </a:lstStyle>
          <a:p>
            <a:r>
              <a:rPr lang="en-US"/>
              <a:t>icon</a:t>
            </a:r>
          </a:p>
        </p:txBody>
      </p:sp>
    </p:spTree>
    <p:extLst>
      <p:ext uri="{BB962C8B-B14F-4D97-AF65-F5344CB8AC3E}">
        <p14:creationId xmlns:p14="http://schemas.microsoft.com/office/powerpoint/2010/main" val="2307185940"/>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Persona 2">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0B9C7750-DE4D-4450-B103-5CCB98348233}"/>
              </a:ext>
            </a:extLst>
          </p:cNvPr>
          <p:cNvSpPr>
            <a:spLocks noGrp="1"/>
          </p:cNvSpPr>
          <p:nvPr>
            <p:ph type="body" sz="quarter" idx="19"/>
          </p:nvPr>
        </p:nvSpPr>
        <p:spPr>
          <a:xfrm>
            <a:off x="3386666" y="2578143"/>
            <a:ext cx="4102389" cy="203133"/>
          </a:xfrm>
          <a:prstGeom prst="rect">
            <a:avLst/>
          </a:prstGeom>
        </p:spPr>
        <p:txBody>
          <a:bodyPr anchor="ctr"/>
          <a:lstStyle>
            <a:lvl1pPr marL="0" marR="0" indent="0" algn="l" defTabSz="914378" rtl="0" eaLnBrk="1" fontAlgn="auto" latinLnBrk="0" hangingPunct="1">
              <a:lnSpc>
                <a:spcPct val="110000"/>
              </a:lnSpc>
              <a:spcBef>
                <a:spcPct val="20000"/>
              </a:spcBef>
              <a:spcAft>
                <a:spcPts val="0"/>
              </a:spcAft>
              <a:buClrTx/>
              <a:buSzPct val="90000"/>
              <a:buFont typeface="Arial" panose="020B0604020202020204" pitchFamily="34" charset="0"/>
              <a:buNone/>
              <a:tabLst/>
              <a:defRPr lang="en-US" sz="1200" kern="1200" spc="0" baseline="0" dirty="0" smtClean="0">
                <a:solidFill>
                  <a:srgbClr val="191919"/>
                </a:solidFill>
                <a:latin typeface="Segoe UI" panose="020B0502040204020203" pitchFamily="34" charset="0"/>
                <a:ea typeface="+mn-ea"/>
                <a:cs typeface="Segoe UI" panose="020B0502040204020203" pitchFamily="34" charset="0"/>
              </a:defRPr>
            </a:lvl1pPr>
          </a:lstStyle>
          <a:p>
            <a:pPr lvl="0"/>
            <a:r>
              <a:rPr lang="en-US"/>
              <a:t>Edit Master text styles</a:t>
            </a:r>
          </a:p>
        </p:txBody>
      </p:sp>
      <p:sp>
        <p:nvSpPr>
          <p:cNvPr id="5" name="Rectangle 4">
            <a:extLst>
              <a:ext uri="{FF2B5EF4-FFF2-40B4-BE49-F238E27FC236}">
                <a16:creationId xmlns:a16="http://schemas.microsoft.com/office/drawing/2014/main" id="{0AB8AB08-713C-44B5-BD4E-133B9665CBD1}"/>
              </a:ext>
            </a:extLst>
          </p:cNvPr>
          <p:cNvSpPr/>
          <p:nvPr userDrawn="1"/>
        </p:nvSpPr>
        <p:spPr>
          <a:xfrm>
            <a:off x="293689" y="292101"/>
            <a:ext cx="2764644" cy="6272213"/>
          </a:xfrm>
          <a:prstGeom prst="rect">
            <a:avLst/>
          </a:prstGeom>
          <a:solidFill>
            <a:srgbClr val="002050"/>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765">
              <a:latin typeface="Segoe UI" panose="020B0502040204020203" pitchFamily="34" charset="0"/>
              <a:cs typeface="Segoe UI" panose="020B0502040204020203" pitchFamily="34" charset="0"/>
            </a:endParaRPr>
          </a:p>
        </p:txBody>
      </p:sp>
      <p:sp>
        <p:nvSpPr>
          <p:cNvPr id="8" name="Text Placeholder 7">
            <a:extLst>
              <a:ext uri="{FF2B5EF4-FFF2-40B4-BE49-F238E27FC236}">
                <a16:creationId xmlns:a16="http://schemas.microsoft.com/office/drawing/2014/main" id="{D5DD2921-CFB9-4F72-A159-5D33CA6DC09A}"/>
              </a:ext>
            </a:extLst>
          </p:cNvPr>
          <p:cNvSpPr>
            <a:spLocks noGrp="1"/>
          </p:cNvSpPr>
          <p:nvPr>
            <p:ph type="body" sz="quarter" idx="11" hasCustomPrompt="1"/>
          </p:nvPr>
        </p:nvSpPr>
        <p:spPr>
          <a:xfrm>
            <a:off x="582612" y="3399315"/>
            <a:ext cx="2367305" cy="2683192"/>
          </a:xfrm>
          <a:prstGeom prst="rect">
            <a:avLst/>
          </a:prstGeom>
        </p:spPr>
        <p:txBody>
          <a:bodyPr lIns="91440" tIns="0" rIns="0" bIns="0">
            <a:noAutofit/>
          </a:bodyPr>
          <a:lstStyle>
            <a:lvl1pPr marL="0" indent="0" algn="l" defTabSz="914378" rtl="0" eaLnBrk="1" latinLnBrk="0" hangingPunct="1">
              <a:buNone/>
              <a:defRPr lang="en-US" sz="1600" b="0" kern="1200" dirty="0" smtClean="0">
                <a:solidFill>
                  <a:srgbClr val="FFFFFF"/>
                </a:solidFill>
                <a:latin typeface="Segoe UI" panose="020B0502040204020203" pitchFamily="34" charset="0"/>
                <a:ea typeface="Segoe UI" panose="020B0502040204020203" pitchFamily="34" charset="0"/>
                <a:cs typeface="Segoe UI" panose="020B0502040204020203" pitchFamily="34" charset="0"/>
              </a:defRPr>
            </a:lvl1pPr>
            <a:lvl2pPr marL="0" indent="0" algn="l" defTabSz="914378" rtl="0" eaLnBrk="1" latinLnBrk="0" hangingPunct="1">
              <a:buNone/>
              <a:defRPr lang="en-US" sz="1765" b="1" kern="1200" dirty="0" smtClean="0">
                <a:solidFill>
                  <a:srgbClr val="FFFFFF"/>
                </a:solidFill>
                <a:latin typeface="Segoe UI Semibold" panose="020B0702040204020203" pitchFamily="34" charset="0"/>
                <a:ea typeface="Calibri" panose="020F0502020204030204" pitchFamily="34" charset="0"/>
                <a:cs typeface="Segoe UI Semibold" panose="020B0702040204020203" pitchFamily="34" charset="0"/>
              </a:defRPr>
            </a:lvl2pPr>
            <a:lvl3pPr marL="0" indent="0" algn="l" defTabSz="914378" rtl="0" eaLnBrk="1" latinLnBrk="0" hangingPunct="1">
              <a:buNone/>
              <a:defRPr lang="en-US" sz="1765" b="1" kern="1200" dirty="0" smtClean="0">
                <a:solidFill>
                  <a:srgbClr val="FFFFFF"/>
                </a:solidFill>
                <a:latin typeface="Segoe UI Semibold" panose="020B0702040204020203" pitchFamily="34" charset="0"/>
                <a:ea typeface="Calibri" panose="020F0502020204030204" pitchFamily="34" charset="0"/>
                <a:cs typeface="Segoe UI Semibold" panose="020B0702040204020203" pitchFamily="34" charset="0"/>
              </a:defRPr>
            </a:lvl3pPr>
            <a:lvl4pPr marL="0" indent="0" algn="l" defTabSz="914378" rtl="0" eaLnBrk="1" latinLnBrk="0" hangingPunct="1">
              <a:buNone/>
              <a:defRPr lang="en-US" sz="1765" b="1" kern="1200" dirty="0" smtClean="0">
                <a:solidFill>
                  <a:srgbClr val="FFFFFF"/>
                </a:solidFill>
                <a:latin typeface="Segoe UI Semibold" panose="020B0702040204020203" pitchFamily="34" charset="0"/>
                <a:ea typeface="Calibri" panose="020F0502020204030204" pitchFamily="34" charset="0"/>
                <a:cs typeface="Segoe UI Semibold" panose="020B0702040204020203" pitchFamily="34" charset="0"/>
              </a:defRPr>
            </a:lvl4pPr>
            <a:lvl5pPr marL="0" indent="0" algn="l" defTabSz="914378" rtl="0" eaLnBrk="1" latinLnBrk="0" hangingPunct="1">
              <a:buNone/>
              <a:defRPr lang="en-US" sz="1765" b="1" kern="1200" dirty="0">
                <a:solidFill>
                  <a:srgbClr val="FFFFFF"/>
                </a:solidFill>
                <a:latin typeface="Segoe UI Semibold" panose="020B0702040204020203" pitchFamily="34" charset="0"/>
                <a:ea typeface="Calibri" panose="020F0502020204030204" pitchFamily="34" charset="0"/>
                <a:cs typeface="Segoe UI Semibold" panose="020B0702040204020203" pitchFamily="34" charset="0"/>
              </a:defRPr>
            </a:lvl5pPr>
          </a:lstStyle>
          <a:p>
            <a:pPr lvl="0"/>
            <a:r>
              <a:rPr lang="en-US"/>
              <a:t>Scenario description</a:t>
            </a:r>
          </a:p>
        </p:txBody>
      </p:sp>
      <p:sp>
        <p:nvSpPr>
          <p:cNvPr id="6" name="Picture Placeholder 5">
            <a:extLst>
              <a:ext uri="{FF2B5EF4-FFF2-40B4-BE49-F238E27FC236}">
                <a16:creationId xmlns:a16="http://schemas.microsoft.com/office/drawing/2014/main" id="{6123ECAE-41FC-432D-9D33-A74224F6266D}"/>
              </a:ext>
            </a:extLst>
          </p:cNvPr>
          <p:cNvSpPr>
            <a:spLocks noGrp="1"/>
          </p:cNvSpPr>
          <p:nvPr>
            <p:ph type="pic" sz="quarter" idx="16" hasCustomPrompt="1"/>
          </p:nvPr>
        </p:nvSpPr>
        <p:spPr>
          <a:xfrm>
            <a:off x="619784" y="585788"/>
            <a:ext cx="2331720" cy="2331720"/>
          </a:xfrm>
          <a:prstGeom prst="rect">
            <a:avLst/>
          </a:prstGeom>
        </p:spPr>
        <p:txBody>
          <a:bodyPr lIns="0" tIns="0" rIns="0" bIns="0">
            <a:noAutofit/>
          </a:bodyPr>
          <a:lstStyle>
            <a:lvl1pPr marL="0" indent="0">
              <a:buNone/>
              <a:defRPr sz="1961">
                <a:solidFill>
                  <a:schemeClr val="bg1"/>
                </a:solidFill>
              </a:defRPr>
            </a:lvl1pPr>
          </a:lstStyle>
          <a:p>
            <a:r>
              <a:rPr lang="en-US"/>
              <a:t>Tap to insert photo of persona</a:t>
            </a:r>
          </a:p>
        </p:txBody>
      </p:sp>
      <p:sp>
        <p:nvSpPr>
          <p:cNvPr id="4" name="Text Placeholder 3"/>
          <p:cNvSpPr>
            <a:spLocks noGrp="1"/>
          </p:cNvSpPr>
          <p:nvPr>
            <p:ph type="body" sz="quarter" idx="10" hasCustomPrompt="1"/>
          </p:nvPr>
        </p:nvSpPr>
        <p:spPr>
          <a:xfrm>
            <a:off x="3383280" y="1520230"/>
            <a:ext cx="1554480" cy="301752"/>
          </a:xfrm>
          <a:prstGeom prst="rect">
            <a:avLst/>
          </a:prstGeom>
        </p:spPr>
        <p:txBody>
          <a:bodyPr wrap="square" anchor="ctr">
            <a:noAutofit/>
          </a:bodyPr>
          <a:lstStyle>
            <a:lvl1pPr marL="0" indent="0">
              <a:buNone/>
              <a:defRPr sz="1600">
                <a:solidFill>
                  <a:srgbClr val="0078D7"/>
                </a:solidFill>
                <a:latin typeface="Segoe UI" panose="020B0502040204020203" pitchFamily="34" charset="0"/>
                <a:cs typeface="Segoe UI" panose="020B0502040204020203" pitchFamily="34" charset="0"/>
              </a:defRPr>
            </a:lvl1pPr>
            <a:lvl2pPr marL="224100" indent="0">
              <a:buFont typeface="Arial" panose="020B0604020202020204" pitchFamily="34" charset="0"/>
              <a:buNone/>
              <a:defRPr>
                <a:solidFill>
                  <a:schemeClr val="tx1"/>
                </a:solidFill>
              </a:defRPr>
            </a:lvl2pPr>
            <a:lvl3pPr marL="784347" indent="-336149">
              <a:buFont typeface="Arial" panose="020B0604020202020204" pitchFamily="34" charset="0"/>
              <a:buChar char="•"/>
              <a:defRPr>
                <a:solidFill>
                  <a:schemeClr val="tx1"/>
                </a:solidFill>
              </a:defRPr>
            </a:lvl3pPr>
            <a:lvl4pPr marL="1008447" indent="-336149">
              <a:buFont typeface="Arial" panose="020B0604020202020204" pitchFamily="34" charset="0"/>
              <a:buChar char="•"/>
              <a:defRPr>
                <a:solidFill>
                  <a:schemeClr val="tx1"/>
                </a:solidFill>
              </a:defRPr>
            </a:lvl4pPr>
            <a:lvl5pPr marL="1232545" indent="-336149">
              <a:buFont typeface="Arial" panose="020B0604020202020204" pitchFamily="34" charset="0"/>
              <a:buChar char="•"/>
              <a:defRPr>
                <a:solidFill>
                  <a:schemeClr val="tx1"/>
                </a:solidFill>
              </a:defRPr>
            </a:lvl5pPr>
          </a:lstStyle>
          <a:p>
            <a:pPr lvl="0"/>
            <a:r>
              <a:rPr lang="en-US"/>
              <a:t>Onboarding:</a:t>
            </a:r>
          </a:p>
        </p:txBody>
      </p:sp>
      <p:sp>
        <p:nvSpPr>
          <p:cNvPr id="23" name="Text Placeholder 3">
            <a:extLst>
              <a:ext uri="{FF2B5EF4-FFF2-40B4-BE49-F238E27FC236}">
                <a16:creationId xmlns:a16="http://schemas.microsoft.com/office/drawing/2014/main" id="{B3170FBB-2FDB-471F-93D9-C1D5BEC6DD1F}"/>
              </a:ext>
            </a:extLst>
          </p:cNvPr>
          <p:cNvSpPr>
            <a:spLocks noGrp="1"/>
          </p:cNvSpPr>
          <p:nvPr>
            <p:ph type="body" sz="quarter" idx="17" hasCustomPrompt="1"/>
          </p:nvPr>
        </p:nvSpPr>
        <p:spPr>
          <a:xfrm>
            <a:off x="3383280" y="2171421"/>
            <a:ext cx="4063390" cy="301752"/>
          </a:xfrm>
          <a:prstGeom prst="rect">
            <a:avLst/>
          </a:prstGeom>
        </p:spPr>
        <p:txBody>
          <a:bodyPr wrap="square" anchor="ctr">
            <a:noAutofit/>
          </a:bodyPr>
          <a:lstStyle>
            <a:lvl1pPr marL="0" indent="0">
              <a:buNone/>
              <a:defRPr sz="1600">
                <a:solidFill>
                  <a:srgbClr val="0078D7"/>
                </a:solidFill>
                <a:latin typeface="Segoe UI" panose="020B0502040204020203" pitchFamily="34" charset="0"/>
                <a:cs typeface="Segoe UI" panose="020B0502040204020203" pitchFamily="34" charset="0"/>
              </a:defRPr>
            </a:lvl1pPr>
            <a:lvl2pPr marL="224100" indent="0">
              <a:buFont typeface="Arial" panose="020B0604020202020204" pitchFamily="34" charset="0"/>
              <a:buNone/>
              <a:defRPr>
                <a:solidFill>
                  <a:schemeClr val="tx1"/>
                </a:solidFill>
              </a:defRPr>
            </a:lvl2pPr>
            <a:lvl3pPr marL="784347" indent="-336149">
              <a:buFont typeface="Arial" panose="020B0604020202020204" pitchFamily="34" charset="0"/>
              <a:buChar char="•"/>
              <a:defRPr>
                <a:solidFill>
                  <a:schemeClr val="tx1"/>
                </a:solidFill>
              </a:defRPr>
            </a:lvl3pPr>
            <a:lvl4pPr marL="1008447" indent="-336149">
              <a:buFont typeface="Arial" panose="020B0604020202020204" pitchFamily="34" charset="0"/>
              <a:buChar char="•"/>
              <a:defRPr>
                <a:solidFill>
                  <a:schemeClr val="tx1"/>
                </a:solidFill>
              </a:defRPr>
            </a:lvl4pPr>
            <a:lvl5pPr marL="1232545" indent="-336149">
              <a:buFont typeface="Arial" panose="020B0604020202020204" pitchFamily="34" charset="0"/>
              <a:buChar char="•"/>
              <a:defRPr>
                <a:solidFill>
                  <a:schemeClr val="tx1"/>
                </a:solidFill>
              </a:defRPr>
            </a:lvl5pPr>
          </a:lstStyle>
          <a:p>
            <a:pPr lvl="0"/>
            <a:r>
              <a:rPr lang="en-US"/>
              <a:t>Conversation starters</a:t>
            </a:r>
          </a:p>
        </p:txBody>
      </p:sp>
      <p:sp>
        <p:nvSpPr>
          <p:cNvPr id="24" name="Text Placeholder 3">
            <a:extLst>
              <a:ext uri="{FF2B5EF4-FFF2-40B4-BE49-F238E27FC236}">
                <a16:creationId xmlns:a16="http://schemas.microsoft.com/office/drawing/2014/main" id="{C1E6B1A6-1009-47CC-95F7-462A9D0567EC}"/>
              </a:ext>
            </a:extLst>
          </p:cNvPr>
          <p:cNvSpPr>
            <a:spLocks noGrp="1"/>
          </p:cNvSpPr>
          <p:nvPr>
            <p:ph type="body" sz="quarter" idx="18" hasCustomPrompt="1"/>
          </p:nvPr>
        </p:nvSpPr>
        <p:spPr>
          <a:xfrm>
            <a:off x="7861690" y="2194002"/>
            <a:ext cx="3747698" cy="301752"/>
          </a:xfrm>
          <a:prstGeom prst="rect">
            <a:avLst/>
          </a:prstGeom>
        </p:spPr>
        <p:txBody>
          <a:bodyPr wrap="square" anchor="ctr">
            <a:noAutofit/>
          </a:bodyPr>
          <a:lstStyle>
            <a:lvl1pPr marL="0" indent="0">
              <a:buNone/>
              <a:defRPr sz="1600">
                <a:solidFill>
                  <a:srgbClr val="0078D7"/>
                </a:solidFill>
                <a:latin typeface="Segoe UI" panose="020B0502040204020203" pitchFamily="34" charset="0"/>
                <a:cs typeface="Segoe UI" panose="020B0502040204020203" pitchFamily="34" charset="0"/>
              </a:defRPr>
            </a:lvl1pPr>
            <a:lvl2pPr marL="224100" indent="0">
              <a:buFont typeface="Arial" panose="020B0604020202020204" pitchFamily="34" charset="0"/>
              <a:buNone/>
              <a:defRPr>
                <a:solidFill>
                  <a:schemeClr val="tx1"/>
                </a:solidFill>
              </a:defRPr>
            </a:lvl2pPr>
            <a:lvl3pPr marL="784347" indent="-336149">
              <a:buFont typeface="Arial" panose="020B0604020202020204" pitchFamily="34" charset="0"/>
              <a:buChar char="•"/>
              <a:defRPr>
                <a:solidFill>
                  <a:schemeClr val="tx1"/>
                </a:solidFill>
              </a:defRPr>
            </a:lvl3pPr>
            <a:lvl4pPr marL="1008447" indent="-336149">
              <a:buFont typeface="Arial" panose="020B0604020202020204" pitchFamily="34" charset="0"/>
              <a:buChar char="•"/>
              <a:defRPr>
                <a:solidFill>
                  <a:schemeClr val="tx1"/>
                </a:solidFill>
              </a:defRPr>
            </a:lvl4pPr>
            <a:lvl5pPr marL="1232545" indent="-336149">
              <a:buFont typeface="Arial" panose="020B0604020202020204" pitchFamily="34" charset="0"/>
              <a:buChar char="•"/>
              <a:defRPr>
                <a:solidFill>
                  <a:schemeClr val="tx1"/>
                </a:solidFill>
              </a:defRPr>
            </a:lvl5pPr>
          </a:lstStyle>
          <a:p>
            <a:pPr lvl="0"/>
            <a:r>
              <a:rPr lang="en-US"/>
              <a:t>Personal story?</a:t>
            </a:r>
          </a:p>
        </p:txBody>
      </p:sp>
      <p:sp>
        <p:nvSpPr>
          <p:cNvPr id="27" name="Text Placeholder 8">
            <a:extLst>
              <a:ext uri="{FF2B5EF4-FFF2-40B4-BE49-F238E27FC236}">
                <a16:creationId xmlns:a16="http://schemas.microsoft.com/office/drawing/2014/main" id="{D87E0F43-9B28-48D5-9D23-061793497621}"/>
              </a:ext>
            </a:extLst>
          </p:cNvPr>
          <p:cNvSpPr>
            <a:spLocks noGrp="1"/>
          </p:cNvSpPr>
          <p:nvPr>
            <p:ph type="body" sz="quarter" idx="20"/>
          </p:nvPr>
        </p:nvSpPr>
        <p:spPr>
          <a:xfrm>
            <a:off x="7861692" y="2578141"/>
            <a:ext cx="3747697" cy="203134"/>
          </a:xfrm>
          <a:prstGeom prst="rect">
            <a:avLst/>
          </a:prstGeom>
        </p:spPr>
        <p:txBody>
          <a:bodyPr anchor="ctr"/>
          <a:lstStyle>
            <a:lvl1pPr marL="227211" marR="0" indent="-227211" algn="l" defTabSz="914378" rtl="0" eaLnBrk="1" fontAlgn="auto" latinLnBrk="0" hangingPunct="1">
              <a:lnSpc>
                <a:spcPct val="110000"/>
              </a:lnSpc>
              <a:spcBef>
                <a:spcPct val="20000"/>
              </a:spcBef>
              <a:spcAft>
                <a:spcPts val="0"/>
              </a:spcAft>
              <a:buClrTx/>
              <a:buSzPct val="90000"/>
              <a:buFont typeface="Arial" panose="020B0604020202020204" pitchFamily="34" charset="0"/>
              <a:buChar char="•"/>
              <a:tabLst/>
              <a:defRPr lang="en-US" sz="1200" kern="1200" spc="0" baseline="0" dirty="0" smtClean="0">
                <a:solidFill>
                  <a:srgbClr val="191919"/>
                </a:solidFill>
                <a:latin typeface="Segoe UI" panose="020B0502040204020203" pitchFamily="34" charset="0"/>
                <a:ea typeface="+mn-ea"/>
                <a:cs typeface="Segoe UI" panose="020B0502040204020203" pitchFamily="34" charset="0"/>
              </a:defRPr>
            </a:lvl1pPr>
          </a:lstStyle>
          <a:p>
            <a:pPr lvl="0"/>
            <a:r>
              <a:rPr lang="en-US"/>
              <a:t>Edit Master text styles</a:t>
            </a:r>
          </a:p>
        </p:txBody>
      </p:sp>
      <p:sp>
        <p:nvSpPr>
          <p:cNvPr id="14" name="Text Placeholder 8">
            <a:extLst>
              <a:ext uri="{FF2B5EF4-FFF2-40B4-BE49-F238E27FC236}">
                <a16:creationId xmlns:a16="http://schemas.microsoft.com/office/drawing/2014/main" id="{0B9C7750-DE4D-4450-B103-5CCB98348233}"/>
              </a:ext>
            </a:extLst>
          </p:cNvPr>
          <p:cNvSpPr>
            <a:spLocks noGrp="1"/>
          </p:cNvSpPr>
          <p:nvPr>
            <p:ph type="body" sz="quarter" idx="21" hasCustomPrompt="1"/>
          </p:nvPr>
        </p:nvSpPr>
        <p:spPr>
          <a:xfrm>
            <a:off x="4937760" y="1520228"/>
            <a:ext cx="6671628" cy="301752"/>
          </a:xfrm>
          <a:prstGeom prst="rect">
            <a:avLst/>
          </a:prstGeom>
        </p:spPr>
        <p:txBody>
          <a:bodyPr anchor="ctr">
            <a:noAutofit/>
          </a:bodyPr>
          <a:lstStyle>
            <a:lvl1pPr marL="0" marR="0" indent="0" algn="l" defTabSz="914378" rtl="0" eaLnBrk="1" fontAlgn="auto" latinLnBrk="0" hangingPunct="1">
              <a:lnSpc>
                <a:spcPct val="110000"/>
              </a:lnSpc>
              <a:spcBef>
                <a:spcPct val="20000"/>
              </a:spcBef>
              <a:spcAft>
                <a:spcPts val="0"/>
              </a:spcAft>
              <a:buClrTx/>
              <a:buSzPct val="90000"/>
              <a:buFont typeface="Arial" panose="020B0604020202020204" pitchFamily="34" charset="0"/>
              <a:buNone/>
              <a:tabLst/>
              <a:defRPr lang="en-US" sz="1600" kern="1200" spc="0" baseline="0" dirty="0" smtClean="0">
                <a:solidFill>
                  <a:srgbClr val="191919"/>
                </a:solidFill>
                <a:latin typeface="Segoe UI" panose="020B0502040204020203" pitchFamily="34" charset="0"/>
                <a:ea typeface="+mn-ea"/>
                <a:cs typeface="Segoe UI" panose="020B0502040204020203" pitchFamily="34" charset="0"/>
              </a:defRPr>
            </a:lvl1pPr>
          </a:lstStyle>
          <a:p>
            <a:pPr lvl="0"/>
            <a:r>
              <a:rPr lang="en-US"/>
              <a:t>What do you provide?</a:t>
            </a:r>
          </a:p>
        </p:txBody>
      </p:sp>
      <p:cxnSp>
        <p:nvCxnSpPr>
          <p:cNvPr id="15" name="Straight Connector 14">
            <a:extLst>
              <a:ext uri="{FF2B5EF4-FFF2-40B4-BE49-F238E27FC236}">
                <a16:creationId xmlns:a16="http://schemas.microsoft.com/office/drawing/2014/main" id="{6BFC4873-5014-4E4B-B2C7-3744F00EBF16}"/>
              </a:ext>
            </a:extLst>
          </p:cNvPr>
          <p:cNvCxnSpPr/>
          <p:nvPr userDrawn="1"/>
        </p:nvCxnSpPr>
        <p:spPr>
          <a:xfrm>
            <a:off x="3383280" y="5225504"/>
            <a:ext cx="6986016" cy="0"/>
          </a:xfrm>
          <a:prstGeom prst="line">
            <a:avLst/>
          </a:prstGeom>
          <a:ln>
            <a:solidFill>
              <a:srgbClr val="737373"/>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3"/>
          <p:cNvSpPr>
            <a:spLocks noGrp="1"/>
          </p:cNvSpPr>
          <p:nvPr>
            <p:ph type="body" sz="quarter" idx="22" hasCustomPrompt="1"/>
          </p:nvPr>
        </p:nvSpPr>
        <p:spPr>
          <a:xfrm>
            <a:off x="3383280" y="5356045"/>
            <a:ext cx="2148840" cy="301752"/>
          </a:xfrm>
          <a:prstGeom prst="rect">
            <a:avLst/>
          </a:prstGeom>
        </p:spPr>
        <p:txBody>
          <a:bodyPr wrap="square" anchor="ctr">
            <a:noAutofit/>
          </a:bodyPr>
          <a:lstStyle>
            <a:lvl1pPr marL="0" indent="0">
              <a:buNone/>
              <a:defRPr sz="1600">
                <a:solidFill>
                  <a:srgbClr val="0078D7"/>
                </a:solidFill>
                <a:latin typeface="Segoe UI" panose="020B0502040204020203" pitchFamily="34" charset="0"/>
                <a:cs typeface="Segoe UI" panose="020B0502040204020203" pitchFamily="34" charset="0"/>
              </a:defRPr>
            </a:lvl1pPr>
            <a:lvl2pPr marL="224100" indent="0">
              <a:buFont typeface="Arial" panose="020B0604020202020204" pitchFamily="34" charset="0"/>
              <a:buNone/>
              <a:defRPr>
                <a:solidFill>
                  <a:schemeClr val="tx1"/>
                </a:solidFill>
              </a:defRPr>
            </a:lvl2pPr>
            <a:lvl3pPr marL="784347" indent="-336149">
              <a:buFont typeface="Arial" panose="020B0604020202020204" pitchFamily="34" charset="0"/>
              <a:buChar char="•"/>
              <a:defRPr>
                <a:solidFill>
                  <a:schemeClr val="tx1"/>
                </a:solidFill>
              </a:defRPr>
            </a:lvl3pPr>
            <a:lvl4pPr marL="1008447" indent="-336149">
              <a:buFont typeface="Arial" panose="020B0604020202020204" pitchFamily="34" charset="0"/>
              <a:buChar char="•"/>
              <a:defRPr>
                <a:solidFill>
                  <a:schemeClr val="tx1"/>
                </a:solidFill>
              </a:defRPr>
            </a:lvl4pPr>
            <a:lvl5pPr marL="1232545" indent="-336149">
              <a:buFont typeface="Arial" panose="020B0604020202020204" pitchFamily="34" charset="0"/>
              <a:buChar char="•"/>
              <a:defRPr>
                <a:solidFill>
                  <a:schemeClr val="tx1"/>
                </a:solidFill>
              </a:defRPr>
            </a:lvl5pPr>
          </a:lstStyle>
          <a:p>
            <a:pPr lvl="0"/>
            <a:r>
              <a:rPr lang="en-US"/>
              <a:t>Identified problems:</a:t>
            </a:r>
          </a:p>
        </p:txBody>
      </p:sp>
      <p:sp>
        <p:nvSpPr>
          <p:cNvPr id="17" name="Text Placeholder 8">
            <a:extLst>
              <a:ext uri="{FF2B5EF4-FFF2-40B4-BE49-F238E27FC236}">
                <a16:creationId xmlns:a16="http://schemas.microsoft.com/office/drawing/2014/main" id="{0B9C7750-DE4D-4450-B103-5CCB98348233}"/>
              </a:ext>
            </a:extLst>
          </p:cNvPr>
          <p:cNvSpPr>
            <a:spLocks noGrp="1"/>
          </p:cNvSpPr>
          <p:nvPr>
            <p:ph type="body" sz="quarter" idx="23" hasCustomPrompt="1"/>
          </p:nvPr>
        </p:nvSpPr>
        <p:spPr>
          <a:xfrm>
            <a:off x="5532120" y="5356044"/>
            <a:ext cx="6077268" cy="301752"/>
          </a:xfrm>
          <a:prstGeom prst="rect">
            <a:avLst/>
          </a:prstGeom>
        </p:spPr>
        <p:txBody>
          <a:bodyPr anchor="ctr">
            <a:noAutofit/>
          </a:bodyPr>
          <a:lstStyle>
            <a:lvl1pPr marL="0" marR="0" indent="0" algn="l" defTabSz="914378" rtl="0" eaLnBrk="1" fontAlgn="auto" latinLnBrk="0" hangingPunct="1">
              <a:lnSpc>
                <a:spcPct val="110000"/>
              </a:lnSpc>
              <a:spcBef>
                <a:spcPct val="20000"/>
              </a:spcBef>
              <a:spcAft>
                <a:spcPts val="0"/>
              </a:spcAft>
              <a:buClrTx/>
              <a:buSzPct val="90000"/>
              <a:buFont typeface="Arial" panose="020B0604020202020204" pitchFamily="34" charset="0"/>
              <a:buNone/>
              <a:tabLst/>
              <a:defRPr lang="en-US" sz="1600" kern="1200" spc="0" baseline="0" dirty="0" smtClean="0">
                <a:solidFill>
                  <a:srgbClr val="191919"/>
                </a:solidFill>
                <a:latin typeface="Segoe UI" panose="020B0502040204020203" pitchFamily="34" charset="0"/>
                <a:ea typeface="+mn-ea"/>
                <a:cs typeface="Segoe UI" panose="020B0502040204020203" pitchFamily="34" charset="0"/>
              </a:defRPr>
            </a:lvl1pPr>
          </a:lstStyle>
          <a:p>
            <a:pPr lvl="0"/>
            <a:r>
              <a:rPr lang="en-US"/>
              <a:t>What are the problems identified here?</a:t>
            </a:r>
          </a:p>
        </p:txBody>
      </p:sp>
      <p:sp>
        <p:nvSpPr>
          <p:cNvPr id="18" name="Title 1">
            <a:extLst>
              <a:ext uri="{FF2B5EF4-FFF2-40B4-BE49-F238E27FC236}">
                <a16:creationId xmlns:a16="http://schemas.microsoft.com/office/drawing/2014/main" id="{103A018D-93B6-4949-9D8A-AE3928494A2A}"/>
              </a:ext>
            </a:extLst>
          </p:cNvPr>
          <p:cNvSpPr>
            <a:spLocks noGrp="1"/>
          </p:cNvSpPr>
          <p:nvPr>
            <p:ph type="title" hasCustomPrompt="1"/>
          </p:nvPr>
        </p:nvSpPr>
        <p:spPr>
          <a:xfrm>
            <a:off x="3031660" y="426738"/>
            <a:ext cx="8577729" cy="553998"/>
          </a:xfrm>
          <a:prstGeom prst="rect">
            <a:avLst/>
          </a:prstGeom>
        </p:spPr>
        <p:txBody>
          <a:bodyPr/>
          <a:lstStyle>
            <a:lvl1pPr>
              <a:defRPr>
                <a:solidFill>
                  <a:schemeClr val="tx1"/>
                </a:solidFill>
              </a:defRPr>
            </a:lvl1pPr>
          </a:lstStyle>
          <a:p>
            <a:r>
              <a:rPr lang="en-US"/>
              <a:t>Name – role</a:t>
            </a:r>
          </a:p>
        </p:txBody>
      </p:sp>
    </p:spTree>
    <p:extLst>
      <p:ext uri="{BB962C8B-B14F-4D97-AF65-F5344CB8AC3E}">
        <p14:creationId xmlns:p14="http://schemas.microsoft.com/office/powerpoint/2010/main" val="3565634740"/>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imeline 1">
    <p:spTree>
      <p:nvGrpSpPr>
        <p:cNvPr id="1" name=""/>
        <p:cNvGrpSpPr/>
        <p:nvPr/>
      </p:nvGrpSpPr>
      <p:grpSpPr>
        <a:xfrm>
          <a:off x="0" y="0"/>
          <a:ext cx="0" cy="0"/>
          <a:chOff x="0" y="0"/>
          <a:chExt cx="0" cy="0"/>
        </a:xfrm>
      </p:grpSpPr>
      <p:cxnSp>
        <p:nvCxnSpPr>
          <p:cNvPr id="24" name="Straight Connector 23" descr="connector">
            <a:extLst>
              <a:ext uri="{FF2B5EF4-FFF2-40B4-BE49-F238E27FC236}">
                <a16:creationId xmlns:a16="http://schemas.microsoft.com/office/drawing/2014/main" id="{DB22BBDF-C59B-DB4F-8559-70AE54A557D7}"/>
              </a:ext>
            </a:extLst>
          </p:cNvPr>
          <p:cNvCxnSpPr>
            <a:cxnSpLocks/>
          </p:cNvCxnSpPr>
          <p:nvPr userDrawn="1"/>
        </p:nvCxnSpPr>
        <p:spPr>
          <a:xfrm>
            <a:off x="9306603" y="1859554"/>
            <a:ext cx="0" cy="4419413"/>
          </a:xfrm>
          <a:prstGeom prst="line">
            <a:avLst/>
          </a:prstGeom>
          <a:noFill/>
          <a:ln w="12700" cap="flat" cmpd="sng" algn="ctr">
            <a:solidFill>
              <a:srgbClr val="525252"/>
            </a:solidFill>
            <a:prstDash val="sysDash"/>
            <a:miter lim="800000"/>
          </a:ln>
          <a:effectLst/>
        </p:spPr>
      </p:cxnSp>
      <p:cxnSp>
        <p:nvCxnSpPr>
          <p:cNvPr id="25" name="Straight Connector 24" descr="connector">
            <a:extLst>
              <a:ext uri="{FF2B5EF4-FFF2-40B4-BE49-F238E27FC236}">
                <a16:creationId xmlns:a16="http://schemas.microsoft.com/office/drawing/2014/main" id="{7A9885FA-4CEF-EF40-AB58-3D76B14DF0CE}"/>
              </a:ext>
            </a:extLst>
          </p:cNvPr>
          <p:cNvCxnSpPr>
            <a:cxnSpLocks/>
          </p:cNvCxnSpPr>
          <p:nvPr userDrawn="1"/>
        </p:nvCxnSpPr>
        <p:spPr>
          <a:xfrm>
            <a:off x="6489469" y="1859554"/>
            <a:ext cx="0" cy="4419413"/>
          </a:xfrm>
          <a:prstGeom prst="line">
            <a:avLst/>
          </a:prstGeom>
          <a:noFill/>
          <a:ln w="12700" cap="flat" cmpd="sng" algn="ctr">
            <a:solidFill>
              <a:srgbClr val="525252"/>
            </a:solidFill>
            <a:prstDash val="sysDash"/>
            <a:miter lim="800000"/>
          </a:ln>
          <a:effectLst/>
        </p:spPr>
      </p:cxnSp>
      <p:cxnSp>
        <p:nvCxnSpPr>
          <p:cNvPr id="26" name="Straight Connector 25" descr="Timeline Connector">
            <a:extLst>
              <a:ext uri="{FF2B5EF4-FFF2-40B4-BE49-F238E27FC236}">
                <a16:creationId xmlns:a16="http://schemas.microsoft.com/office/drawing/2014/main" id="{6F80C076-9789-A443-9E4F-FE79441F48EE}"/>
              </a:ext>
            </a:extLst>
          </p:cNvPr>
          <p:cNvCxnSpPr>
            <a:cxnSpLocks/>
          </p:cNvCxnSpPr>
          <p:nvPr userDrawn="1"/>
        </p:nvCxnSpPr>
        <p:spPr>
          <a:xfrm>
            <a:off x="3667675" y="1859554"/>
            <a:ext cx="0" cy="4419413"/>
          </a:xfrm>
          <a:prstGeom prst="line">
            <a:avLst/>
          </a:prstGeom>
          <a:noFill/>
          <a:ln w="12700" cap="flat" cmpd="sng" algn="ctr">
            <a:solidFill>
              <a:srgbClr val="525252"/>
            </a:solidFill>
            <a:prstDash val="sysDash"/>
            <a:miter lim="800000"/>
          </a:ln>
          <a:effectLst/>
        </p:spPr>
      </p:cxnSp>
      <p:cxnSp>
        <p:nvCxnSpPr>
          <p:cNvPr id="27" name="Straight Connector 26" descr="Timeline Connector">
            <a:extLst>
              <a:ext uri="{FF2B5EF4-FFF2-40B4-BE49-F238E27FC236}">
                <a16:creationId xmlns:a16="http://schemas.microsoft.com/office/drawing/2014/main" id="{30C1507D-A461-4A45-8F42-53912696176A}"/>
              </a:ext>
            </a:extLst>
          </p:cNvPr>
          <p:cNvCxnSpPr>
            <a:cxnSpLocks/>
          </p:cNvCxnSpPr>
          <p:nvPr userDrawn="1"/>
        </p:nvCxnSpPr>
        <p:spPr>
          <a:xfrm>
            <a:off x="849401" y="1859554"/>
            <a:ext cx="0" cy="4419413"/>
          </a:xfrm>
          <a:prstGeom prst="line">
            <a:avLst/>
          </a:prstGeom>
          <a:noFill/>
          <a:ln w="12700" cap="flat" cmpd="sng" algn="ctr">
            <a:solidFill>
              <a:srgbClr val="525252"/>
            </a:solidFill>
            <a:prstDash val="sysDash"/>
            <a:miter lim="800000"/>
          </a:ln>
          <a:effectLst/>
        </p:spPr>
      </p:cxnSp>
      <p:sp>
        <p:nvSpPr>
          <p:cNvPr id="28" name="Rounded Rectangle 2" descr="timeline rectangle">
            <a:extLst>
              <a:ext uri="{FF2B5EF4-FFF2-40B4-BE49-F238E27FC236}">
                <a16:creationId xmlns:a16="http://schemas.microsoft.com/office/drawing/2014/main" id="{349D6F97-3D20-054A-99FD-78D2776A4D9C}"/>
              </a:ext>
            </a:extLst>
          </p:cNvPr>
          <p:cNvSpPr/>
          <p:nvPr userDrawn="1"/>
        </p:nvSpPr>
        <p:spPr bwMode="auto">
          <a:xfrm>
            <a:off x="601996" y="4417770"/>
            <a:ext cx="11000724" cy="138499"/>
          </a:xfrm>
          <a:prstGeom prst="rect">
            <a:avLst/>
          </a:prstGeom>
          <a:solidFill>
            <a:srgbClr val="D2D2D2"/>
          </a:solidFill>
          <a:ln w="38100" cap="flat" cmpd="sng" algn="ctr">
            <a:noFill/>
            <a:prstDash val="solid"/>
            <a:miter lim="400000"/>
            <a:headEnd type="none" w="med" len="med"/>
            <a:tailEnd type="none" w="med" len="med"/>
          </a:ln>
          <a:effectLst/>
        </p:spPr>
        <p:txBody>
          <a:bodyPr wrap="square" lIns="0" tIns="0" rIns="0" bIns="0" anchor="ctr">
            <a:spAutoFit/>
          </a:bodyPr>
          <a:lstStyle/>
          <a:p>
            <a:pPr algn="ctr" defTabSz="825509" fontAlgn="base" hangingPunct="0">
              <a:spcBef>
                <a:spcPct val="0"/>
              </a:spcBef>
              <a:spcAft>
                <a:spcPct val="0"/>
              </a:spcAft>
              <a:defRPr/>
            </a:pPr>
            <a:endParaRPr lang="en-US" altLang="en-US" sz="900" b="1" kern="0">
              <a:solidFill>
                <a:srgbClr val="000000"/>
              </a:solidFill>
              <a:latin typeface="Helvetica Neue" panose="02000503000000020004" pitchFamily="2"/>
              <a:sym typeface="Helvetica Neue" panose="02000503000000020004" pitchFamily="2"/>
            </a:endParaRPr>
          </a:p>
        </p:txBody>
      </p:sp>
      <p:sp>
        <p:nvSpPr>
          <p:cNvPr id="39" name="Rounded Rectangle 60" descr="filling timeline color blue">
            <a:extLst>
              <a:ext uri="{FF2B5EF4-FFF2-40B4-BE49-F238E27FC236}">
                <a16:creationId xmlns:a16="http://schemas.microsoft.com/office/drawing/2014/main" id="{450A7C2A-9F86-374F-A136-9FB0B5CDE85E}"/>
              </a:ext>
            </a:extLst>
          </p:cNvPr>
          <p:cNvSpPr/>
          <p:nvPr userDrawn="1"/>
        </p:nvSpPr>
        <p:spPr bwMode="auto">
          <a:xfrm>
            <a:off x="604602" y="4417770"/>
            <a:ext cx="4715325" cy="138499"/>
          </a:xfrm>
          <a:prstGeom prst="rect">
            <a:avLst/>
          </a:prstGeom>
          <a:solidFill>
            <a:srgbClr val="0078D4"/>
          </a:solidFill>
          <a:ln w="38100" cap="flat" cmpd="sng" algn="ctr">
            <a:noFill/>
            <a:prstDash val="solid"/>
            <a:miter lim="400000"/>
            <a:headEnd type="none" w="med" len="med"/>
            <a:tailEnd type="none" w="med" len="med"/>
          </a:ln>
          <a:effectLst/>
        </p:spPr>
        <p:txBody>
          <a:bodyPr wrap="square" lIns="0" tIns="0" rIns="0" bIns="0" anchor="ctr">
            <a:spAutoFit/>
          </a:bodyPr>
          <a:lstStyle/>
          <a:p>
            <a:pPr algn="ctr" defTabSz="825509" fontAlgn="base" hangingPunct="0">
              <a:spcBef>
                <a:spcPct val="0"/>
              </a:spcBef>
              <a:spcAft>
                <a:spcPct val="0"/>
              </a:spcAft>
              <a:defRPr/>
            </a:pPr>
            <a:endParaRPr lang="en-US" altLang="en-US" sz="900" b="1" kern="0">
              <a:solidFill>
                <a:srgbClr val="000000"/>
              </a:solidFill>
              <a:latin typeface="Helvetica Neue" panose="02000503000000020004" pitchFamily="2"/>
              <a:sym typeface="Helvetica Neue" panose="02000503000000020004" pitchFamily="2"/>
            </a:endParaRPr>
          </a:p>
        </p:txBody>
      </p:sp>
      <p:sp>
        <p:nvSpPr>
          <p:cNvPr id="58" name="Oval 57" descr="First timeline marker&#10;">
            <a:extLst>
              <a:ext uri="{FF2B5EF4-FFF2-40B4-BE49-F238E27FC236}">
                <a16:creationId xmlns:a16="http://schemas.microsoft.com/office/drawing/2014/main" id="{A322E274-FF02-C849-9A91-09E1C7D40AF0}"/>
              </a:ext>
            </a:extLst>
          </p:cNvPr>
          <p:cNvSpPr/>
          <p:nvPr userDrawn="1"/>
        </p:nvSpPr>
        <p:spPr>
          <a:xfrm>
            <a:off x="792853" y="4429728"/>
            <a:ext cx="114581" cy="114581"/>
          </a:xfrm>
          <a:prstGeom prst="ellipse">
            <a:avLst/>
          </a:prstGeom>
          <a:solidFill>
            <a:srgbClr val="FFFFFF"/>
          </a:solidFill>
          <a:ln w="6350" cap="flat" cmpd="sng" algn="ctr">
            <a:noFill/>
            <a:prstDash val="solid"/>
            <a:miter lim="800000"/>
          </a:ln>
          <a:effectLst/>
        </p:spPr>
        <p:txBody>
          <a:bodyPr rtlCol="0" anchor="ctr"/>
          <a:lstStyle/>
          <a:p>
            <a:pPr marL="0" marR="0" lvl="0" indent="0" algn="ctr" defTabSz="779078" eaLnBrk="1" fontAlgn="auto" latinLnBrk="0" hangingPunct="1">
              <a:lnSpc>
                <a:spcPct val="100000"/>
              </a:lnSpc>
              <a:spcBef>
                <a:spcPts val="0"/>
              </a:spcBef>
              <a:spcAft>
                <a:spcPts val="0"/>
              </a:spcAft>
              <a:buClrTx/>
              <a:buSzTx/>
              <a:buFontTx/>
              <a:buNone/>
              <a:tabLst/>
              <a:defRPr/>
            </a:pPr>
            <a:endParaRPr kumimoji="0" lang="es-DO" sz="1534" b="0" i="0" u="none" strike="noStrike" kern="0" cap="none" spc="0" normalizeH="0" baseline="0" noProof="0">
              <a:ln>
                <a:noFill/>
              </a:ln>
              <a:solidFill>
                <a:srgbClr val="000000"/>
              </a:solidFill>
              <a:effectLst/>
              <a:uLnTx/>
              <a:uFillTx/>
              <a:latin typeface="Arial"/>
              <a:ea typeface="+mn-ea"/>
              <a:cs typeface="+mn-cs"/>
            </a:endParaRPr>
          </a:p>
        </p:txBody>
      </p:sp>
      <p:sp>
        <p:nvSpPr>
          <p:cNvPr id="59" name="Oval 58" descr="second oval connector">
            <a:extLst>
              <a:ext uri="{FF2B5EF4-FFF2-40B4-BE49-F238E27FC236}">
                <a16:creationId xmlns:a16="http://schemas.microsoft.com/office/drawing/2014/main" id="{745FC29D-A112-2E49-82C9-3CE9D4F6EDE8}"/>
              </a:ext>
            </a:extLst>
          </p:cNvPr>
          <p:cNvSpPr/>
          <p:nvPr userDrawn="1"/>
        </p:nvSpPr>
        <p:spPr>
          <a:xfrm>
            <a:off x="3617679" y="4429728"/>
            <a:ext cx="114581" cy="114581"/>
          </a:xfrm>
          <a:prstGeom prst="ellipse">
            <a:avLst/>
          </a:prstGeom>
          <a:solidFill>
            <a:srgbClr val="FFFFFF"/>
          </a:solidFill>
          <a:ln w="6350" cap="flat" cmpd="sng" algn="ctr">
            <a:noFill/>
            <a:prstDash val="solid"/>
            <a:miter lim="800000"/>
          </a:ln>
          <a:effectLst/>
        </p:spPr>
        <p:txBody>
          <a:bodyPr rtlCol="0" anchor="ctr"/>
          <a:lstStyle/>
          <a:p>
            <a:pPr marL="0" marR="0" lvl="0" indent="0" algn="ctr" defTabSz="779078" eaLnBrk="1" fontAlgn="auto" latinLnBrk="0" hangingPunct="1">
              <a:lnSpc>
                <a:spcPct val="100000"/>
              </a:lnSpc>
              <a:spcBef>
                <a:spcPts val="0"/>
              </a:spcBef>
              <a:spcAft>
                <a:spcPts val="0"/>
              </a:spcAft>
              <a:buClrTx/>
              <a:buSzTx/>
              <a:buFontTx/>
              <a:buNone/>
              <a:tabLst/>
              <a:defRPr/>
            </a:pPr>
            <a:endParaRPr kumimoji="0" lang="es-DO" sz="1534" b="0" i="0" u="none" strike="noStrike" kern="0" cap="none" spc="0" normalizeH="0" baseline="0" noProof="0">
              <a:ln>
                <a:noFill/>
              </a:ln>
              <a:solidFill>
                <a:srgbClr val="000000"/>
              </a:solidFill>
              <a:effectLst/>
              <a:uLnTx/>
              <a:uFillTx/>
              <a:latin typeface="Arial"/>
              <a:ea typeface="+mn-ea"/>
              <a:cs typeface="+mn-cs"/>
            </a:endParaRPr>
          </a:p>
        </p:txBody>
      </p:sp>
      <p:sp>
        <p:nvSpPr>
          <p:cNvPr id="60" name="Oval 59" descr="connector">
            <a:extLst>
              <a:ext uri="{FF2B5EF4-FFF2-40B4-BE49-F238E27FC236}">
                <a16:creationId xmlns:a16="http://schemas.microsoft.com/office/drawing/2014/main" id="{C836C8E7-658A-434E-BF88-3EA004D55B4A}"/>
              </a:ext>
            </a:extLst>
          </p:cNvPr>
          <p:cNvSpPr/>
          <p:nvPr userDrawn="1"/>
        </p:nvSpPr>
        <p:spPr>
          <a:xfrm>
            <a:off x="6433924" y="4429728"/>
            <a:ext cx="114581" cy="114581"/>
          </a:xfrm>
          <a:prstGeom prst="ellipse">
            <a:avLst/>
          </a:prstGeom>
          <a:solidFill>
            <a:srgbClr val="FFFFFF"/>
          </a:solidFill>
          <a:ln w="6350" cap="flat" cmpd="sng" algn="ctr">
            <a:noFill/>
            <a:prstDash val="solid"/>
            <a:miter lim="800000"/>
          </a:ln>
          <a:effectLst/>
        </p:spPr>
        <p:txBody>
          <a:bodyPr rtlCol="0" anchor="ctr"/>
          <a:lstStyle/>
          <a:p>
            <a:pPr marL="0" marR="0" lvl="0" indent="0" algn="ctr" defTabSz="779078" eaLnBrk="1" fontAlgn="auto" latinLnBrk="0" hangingPunct="1">
              <a:lnSpc>
                <a:spcPct val="100000"/>
              </a:lnSpc>
              <a:spcBef>
                <a:spcPts val="0"/>
              </a:spcBef>
              <a:spcAft>
                <a:spcPts val="0"/>
              </a:spcAft>
              <a:buClrTx/>
              <a:buSzTx/>
              <a:buFontTx/>
              <a:buNone/>
              <a:tabLst/>
              <a:defRPr/>
            </a:pPr>
            <a:endParaRPr kumimoji="0" lang="es-DO" sz="1534" b="0" i="0" u="none" strike="noStrike" kern="0" cap="none" spc="0" normalizeH="0" baseline="0" noProof="0">
              <a:ln>
                <a:noFill/>
              </a:ln>
              <a:solidFill>
                <a:srgbClr val="000000"/>
              </a:solidFill>
              <a:effectLst/>
              <a:uLnTx/>
              <a:uFillTx/>
              <a:latin typeface="Arial"/>
              <a:ea typeface="+mn-ea"/>
              <a:cs typeface="+mn-cs"/>
            </a:endParaRPr>
          </a:p>
        </p:txBody>
      </p:sp>
      <p:sp>
        <p:nvSpPr>
          <p:cNvPr id="61" name="Oval 60" descr="Fourth timeline marker">
            <a:extLst>
              <a:ext uri="{FF2B5EF4-FFF2-40B4-BE49-F238E27FC236}">
                <a16:creationId xmlns:a16="http://schemas.microsoft.com/office/drawing/2014/main" id="{9F6A7C4A-9D14-E64E-9145-E8E912C1A099}"/>
              </a:ext>
            </a:extLst>
          </p:cNvPr>
          <p:cNvSpPr/>
          <p:nvPr userDrawn="1"/>
        </p:nvSpPr>
        <p:spPr>
          <a:xfrm>
            <a:off x="9249313" y="4429728"/>
            <a:ext cx="114581" cy="114581"/>
          </a:xfrm>
          <a:prstGeom prst="ellipse">
            <a:avLst/>
          </a:prstGeom>
          <a:solidFill>
            <a:srgbClr val="FFFFFF"/>
          </a:solidFill>
          <a:ln w="6350" cap="flat" cmpd="sng" algn="ctr">
            <a:noFill/>
            <a:prstDash val="solid"/>
            <a:miter lim="800000"/>
          </a:ln>
          <a:effectLst/>
        </p:spPr>
        <p:txBody>
          <a:bodyPr rtlCol="0" anchor="ctr"/>
          <a:lstStyle/>
          <a:p>
            <a:pPr marL="0" marR="0" lvl="0" indent="0" algn="ctr" defTabSz="779078" eaLnBrk="1" fontAlgn="auto" latinLnBrk="0" hangingPunct="1">
              <a:lnSpc>
                <a:spcPct val="100000"/>
              </a:lnSpc>
              <a:spcBef>
                <a:spcPts val="0"/>
              </a:spcBef>
              <a:spcAft>
                <a:spcPts val="0"/>
              </a:spcAft>
              <a:buClrTx/>
              <a:buSzTx/>
              <a:buFontTx/>
              <a:buNone/>
              <a:tabLst/>
              <a:defRPr/>
            </a:pPr>
            <a:endParaRPr kumimoji="0" lang="es-DO" sz="1534" b="0" i="0" u="none" strike="noStrike" kern="0" cap="none" spc="0" normalizeH="0" baseline="0" noProof="0">
              <a:ln>
                <a:noFill/>
              </a:ln>
              <a:solidFill>
                <a:srgbClr val="000000"/>
              </a:solidFill>
              <a:effectLst/>
              <a:uLnTx/>
              <a:uFillTx/>
              <a:latin typeface="Arial"/>
              <a:ea typeface="+mn-ea"/>
              <a:cs typeface="+mn-cs"/>
            </a:endParaRPr>
          </a:p>
        </p:txBody>
      </p:sp>
      <p:sp>
        <p:nvSpPr>
          <p:cNvPr id="62" name="Oval 61" descr="FirstnTitle maker">
            <a:extLst>
              <a:ext uri="{FF2B5EF4-FFF2-40B4-BE49-F238E27FC236}">
                <a16:creationId xmlns:a16="http://schemas.microsoft.com/office/drawing/2014/main" id="{0E17519E-861E-3B43-8273-A9CA8B99F9E5}"/>
              </a:ext>
            </a:extLst>
          </p:cNvPr>
          <p:cNvSpPr/>
          <p:nvPr userDrawn="1"/>
        </p:nvSpPr>
        <p:spPr bwMode="auto">
          <a:xfrm>
            <a:off x="742175" y="1606880"/>
            <a:ext cx="214452" cy="21445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78" tIns="146302" rIns="182878" bIns="146302" numCol="1" spcCol="0" rtlCol="0" fromWordArt="0" anchor="t" anchorCtr="0" forceAA="0" compatLnSpc="1">
            <a:prstTxWarp prst="textNoShape">
              <a:avLst/>
            </a:prstTxWarp>
            <a:noAutofit/>
          </a:bodyPr>
          <a:lstStyle/>
          <a:p>
            <a:pPr algn="l" defTabSz="932483" fontAlgn="base">
              <a:spcBef>
                <a:spcPct val="0"/>
              </a:spcBef>
              <a:spcAft>
                <a:spcPct val="0"/>
              </a:spcAft>
            </a:pPr>
            <a:endParaRPr lang="es-DO" sz="2000">
              <a:gradFill>
                <a:gsLst>
                  <a:gs pos="0">
                    <a:srgbClr val="FFFFFF"/>
                  </a:gs>
                  <a:gs pos="100000">
                    <a:srgbClr val="FFFFFF"/>
                  </a:gs>
                </a:gsLst>
                <a:lin ang="5400000" scaled="0"/>
              </a:gradFill>
              <a:ea typeface="Segoe UI" pitchFamily="34" charset="0"/>
              <a:cs typeface="Segoe UI" pitchFamily="34" charset="0"/>
            </a:endParaRPr>
          </a:p>
        </p:txBody>
      </p:sp>
      <p:sp>
        <p:nvSpPr>
          <p:cNvPr id="63" name="Oval 62" descr="oval connector">
            <a:extLst>
              <a:ext uri="{FF2B5EF4-FFF2-40B4-BE49-F238E27FC236}">
                <a16:creationId xmlns:a16="http://schemas.microsoft.com/office/drawing/2014/main" id="{33E97502-D520-8C4A-96E6-ED15146EB9F2}"/>
              </a:ext>
            </a:extLst>
          </p:cNvPr>
          <p:cNvSpPr/>
          <p:nvPr userDrawn="1"/>
        </p:nvSpPr>
        <p:spPr bwMode="auto">
          <a:xfrm>
            <a:off x="3568396" y="1606880"/>
            <a:ext cx="214452" cy="21445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78" tIns="146302" rIns="182878" bIns="146302" numCol="1" spcCol="0" rtlCol="0" fromWordArt="0" anchor="t" anchorCtr="0" forceAA="0" compatLnSpc="1">
            <a:prstTxWarp prst="textNoShape">
              <a:avLst/>
            </a:prstTxWarp>
            <a:noAutofit/>
          </a:bodyPr>
          <a:lstStyle/>
          <a:p>
            <a:pPr algn="l" defTabSz="932483" fontAlgn="base">
              <a:spcBef>
                <a:spcPct val="0"/>
              </a:spcBef>
              <a:spcAft>
                <a:spcPct val="0"/>
              </a:spcAft>
            </a:pPr>
            <a:endParaRPr lang="es-DO" sz="2000">
              <a:gradFill>
                <a:gsLst>
                  <a:gs pos="0">
                    <a:srgbClr val="FFFFFF"/>
                  </a:gs>
                  <a:gs pos="100000">
                    <a:srgbClr val="FFFFFF"/>
                  </a:gs>
                </a:gsLst>
                <a:lin ang="5400000" scaled="0"/>
              </a:gradFill>
              <a:ea typeface="Segoe UI" pitchFamily="34" charset="0"/>
              <a:cs typeface="Segoe UI" pitchFamily="34" charset="0"/>
            </a:endParaRPr>
          </a:p>
        </p:txBody>
      </p:sp>
      <p:sp>
        <p:nvSpPr>
          <p:cNvPr id="64" name="Oval 63" descr="Third title marker">
            <a:extLst>
              <a:ext uri="{FF2B5EF4-FFF2-40B4-BE49-F238E27FC236}">
                <a16:creationId xmlns:a16="http://schemas.microsoft.com/office/drawing/2014/main" id="{2F425B69-E196-5A43-B35C-13694510C3F9}"/>
              </a:ext>
            </a:extLst>
          </p:cNvPr>
          <p:cNvSpPr/>
          <p:nvPr userDrawn="1"/>
        </p:nvSpPr>
        <p:spPr bwMode="auto">
          <a:xfrm>
            <a:off x="6383785" y="1606880"/>
            <a:ext cx="214452" cy="21445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78" tIns="146302" rIns="182878" bIns="146302" numCol="1" spcCol="0" rtlCol="0" fromWordArt="0" anchor="t" anchorCtr="0" forceAA="0" compatLnSpc="1">
            <a:prstTxWarp prst="textNoShape">
              <a:avLst/>
            </a:prstTxWarp>
            <a:noAutofit/>
          </a:bodyPr>
          <a:lstStyle/>
          <a:p>
            <a:pPr algn="l" defTabSz="932483" fontAlgn="base">
              <a:spcBef>
                <a:spcPct val="0"/>
              </a:spcBef>
              <a:spcAft>
                <a:spcPct val="0"/>
              </a:spcAft>
            </a:pPr>
            <a:endParaRPr lang="es-DO" sz="2000">
              <a:gradFill>
                <a:gsLst>
                  <a:gs pos="0">
                    <a:srgbClr val="FFFFFF"/>
                  </a:gs>
                  <a:gs pos="100000">
                    <a:srgbClr val="FFFFFF"/>
                  </a:gs>
                </a:gsLst>
                <a:lin ang="5400000" scaled="0"/>
              </a:gradFill>
              <a:ea typeface="Segoe UI" pitchFamily="34" charset="0"/>
              <a:cs typeface="Segoe UI" pitchFamily="34" charset="0"/>
            </a:endParaRPr>
          </a:p>
        </p:txBody>
      </p:sp>
      <p:sp>
        <p:nvSpPr>
          <p:cNvPr id="65" name="Oval 64" descr="Fourth title marker">
            <a:extLst>
              <a:ext uri="{FF2B5EF4-FFF2-40B4-BE49-F238E27FC236}">
                <a16:creationId xmlns:a16="http://schemas.microsoft.com/office/drawing/2014/main" id="{6BB1AE3C-7E21-8945-886F-CF78A311690B}"/>
              </a:ext>
            </a:extLst>
          </p:cNvPr>
          <p:cNvSpPr/>
          <p:nvPr userDrawn="1"/>
        </p:nvSpPr>
        <p:spPr bwMode="auto">
          <a:xfrm>
            <a:off x="9201059" y="1606880"/>
            <a:ext cx="214452" cy="21445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78" tIns="146302" rIns="182878" bIns="146302" numCol="1" spcCol="0" rtlCol="0" fromWordArt="0" anchor="t" anchorCtr="0" forceAA="0" compatLnSpc="1">
            <a:prstTxWarp prst="textNoShape">
              <a:avLst/>
            </a:prstTxWarp>
            <a:noAutofit/>
          </a:bodyPr>
          <a:lstStyle/>
          <a:p>
            <a:pPr algn="l" defTabSz="932483" fontAlgn="base">
              <a:spcBef>
                <a:spcPct val="0"/>
              </a:spcBef>
              <a:spcAft>
                <a:spcPct val="0"/>
              </a:spcAft>
            </a:pPr>
            <a:endParaRPr lang="es-DO" sz="2000">
              <a:gradFill>
                <a:gsLst>
                  <a:gs pos="0">
                    <a:srgbClr val="FFFFFF"/>
                  </a:gs>
                  <a:gs pos="100000">
                    <a:srgbClr val="FFFFFF"/>
                  </a:gs>
                </a:gsLst>
                <a:lin ang="5400000" scaled="0"/>
              </a:gradFill>
              <a:ea typeface="Segoe UI" pitchFamily="34" charset="0"/>
              <a:cs typeface="Segoe UI" pitchFamily="34" charset="0"/>
            </a:endParaRPr>
          </a:p>
        </p:txBody>
      </p:sp>
      <p:sp>
        <p:nvSpPr>
          <p:cNvPr id="32" name="Title 16">
            <a:extLst>
              <a:ext uri="{FF2B5EF4-FFF2-40B4-BE49-F238E27FC236}">
                <a16:creationId xmlns:a16="http://schemas.microsoft.com/office/drawing/2014/main" id="{7BE5B1A7-8A7F-4190-984A-E16FD2F8EA76}"/>
              </a:ext>
            </a:extLst>
          </p:cNvPr>
          <p:cNvSpPr>
            <a:spLocks noGrp="1"/>
          </p:cNvSpPr>
          <p:nvPr>
            <p:ph type="title" hasCustomPrompt="1"/>
          </p:nvPr>
        </p:nvSpPr>
        <p:spPr>
          <a:xfrm>
            <a:off x="588263" y="457200"/>
            <a:ext cx="10972800" cy="548640"/>
          </a:xfrm>
          <a:prstGeom prst="rect">
            <a:avLst/>
          </a:prstGeom>
        </p:spPr>
        <p:txBody>
          <a:bodyPr/>
          <a:lstStyle>
            <a:lvl1pPr>
              <a:defRPr/>
            </a:lvl1pPr>
          </a:lstStyle>
          <a:p>
            <a:r>
              <a:rPr lang="en-US"/>
              <a:t>Timeline</a:t>
            </a:r>
          </a:p>
        </p:txBody>
      </p:sp>
      <p:sp>
        <p:nvSpPr>
          <p:cNvPr id="3" name="Text Placeholder 2">
            <a:extLst>
              <a:ext uri="{FF2B5EF4-FFF2-40B4-BE49-F238E27FC236}">
                <a16:creationId xmlns:a16="http://schemas.microsoft.com/office/drawing/2014/main" id="{FC634CDD-1C38-4DE7-8ACB-15F737AC1A61}"/>
              </a:ext>
            </a:extLst>
          </p:cNvPr>
          <p:cNvSpPr>
            <a:spLocks noGrp="1"/>
          </p:cNvSpPr>
          <p:nvPr>
            <p:ph type="body" sz="quarter" idx="10" hasCustomPrompt="1"/>
          </p:nvPr>
        </p:nvSpPr>
        <p:spPr>
          <a:xfrm>
            <a:off x="1025360" y="1536469"/>
            <a:ext cx="2157412" cy="317171"/>
          </a:xfrm>
          <a:prstGeom prst="rect">
            <a:avLst/>
          </a:prstGeom>
        </p:spPr>
        <p:txBody>
          <a:bodyPr anchor="ctr"/>
          <a:lstStyle>
            <a:lvl1pPr marL="0" indent="0">
              <a:buNone/>
              <a:defRPr sz="2000">
                <a:solidFill>
                  <a:srgbClr val="1A1A1A"/>
                </a:solidFill>
                <a:latin typeface="+mj-lt"/>
              </a:defRPr>
            </a:lvl1pPr>
          </a:lstStyle>
          <a:p>
            <a:pPr lvl="0"/>
            <a:r>
              <a:rPr lang="en-US"/>
              <a:t>Title</a:t>
            </a:r>
          </a:p>
        </p:txBody>
      </p:sp>
      <p:sp>
        <p:nvSpPr>
          <p:cNvPr id="33" name="Text Placeholder 2">
            <a:extLst>
              <a:ext uri="{FF2B5EF4-FFF2-40B4-BE49-F238E27FC236}">
                <a16:creationId xmlns:a16="http://schemas.microsoft.com/office/drawing/2014/main" id="{15A91C17-CF4F-4A90-8D55-5458C7AF8A77}"/>
              </a:ext>
            </a:extLst>
          </p:cNvPr>
          <p:cNvSpPr>
            <a:spLocks noGrp="1"/>
          </p:cNvSpPr>
          <p:nvPr>
            <p:ph type="body" sz="quarter" idx="11" hasCustomPrompt="1"/>
          </p:nvPr>
        </p:nvSpPr>
        <p:spPr>
          <a:xfrm>
            <a:off x="3852301" y="1536468"/>
            <a:ext cx="2157412" cy="317171"/>
          </a:xfrm>
          <a:prstGeom prst="rect">
            <a:avLst/>
          </a:prstGeom>
        </p:spPr>
        <p:txBody>
          <a:bodyPr anchor="ctr"/>
          <a:lstStyle>
            <a:lvl1pPr marL="0" indent="0">
              <a:buNone/>
              <a:defRPr sz="2000">
                <a:solidFill>
                  <a:srgbClr val="1A1A1A"/>
                </a:solidFill>
                <a:latin typeface="+mj-lt"/>
              </a:defRPr>
            </a:lvl1pPr>
          </a:lstStyle>
          <a:p>
            <a:pPr lvl="0"/>
            <a:r>
              <a:rPr lang="en-US"/>
              <a:t>Title</a:t>
            </a:r>
          </a:p>
        </p:txBody>
      </p:sp>
      <p:sp>
        <p:nvSpPr>
          <p:cNvPr id="34" name="Text Placeholder 2">
            <a:extLst>
              <a:ext uri="{FF2B5EF4-FFF2-40B4-BE49-F238E27FC236}">
                <a16:creationId xmlns:a16="http://schemas.microsoft.com/office/drawing/2014/main" id="{14A1BE39-21C2-48EB-A77B-FAC0C00C3A5C}"/>
              </a:ext>
            </a:extLst>
          </p:cNvPr>
          <p:cNvSpPr>
            <a:spLocks noGrp="1"/>
          </p:cNvSpPr>
          <p:nvPr>
            <p:ph type="body" sz="quarter" idx="12" hasCustomPrompt="1"/>
          </p:nvPr>
        </p:nvSpPr>
        <p:spPr>
          <a:xfrm>
            <a:off x="6661145" y="1542384"/>
            <a:ext cx="2157412" cy="317171"/>
          </a:xfrm>
          <a:prstGeom prst="rect">
            <a:avLst/>
          </a:prstGeom>
        </p:spPr>
        <p:txBody>
          <a:bodyPr anchor="ctr"/>
          <a:lstStyle>
            <a:lvl1pPr marL="0" indent="0">
              <a:buNone/>
              <a:defRPr sz="2000">
                <a:solidFill>
                  <a:srgbClr val="1A1A1A"/>
                </a:solidFill>
                <a:latin typeface="+mj-lt"/>
              </a:defRPr>
            </a:lvl1pPr>
          </a:lstStyle>
          <a:p>
            <a:pPr lvl="0"/>
            <a:r>
              <a:rPr lang="en-US"/>
              <a:t>Title</a:t>
            </a:r>
          </a:p>
        </p:txBody>
      </p:sp>
      <p:sp>
        <p:nvSpPr>
          <p:cNvPr id="35" name="Text Placeholder 2">
            <a:extLst>
              <a:ext uri="{FF2B5EF4-FFF2-40B4-BE49-F238E27FC236}">
                <a16:creationId xmlns:a16="http://schemas.microsoft.com/office/drawing/2014/main" id="{061628CA-0505-44E0-9535-0BA45609955D}"/>
              </a:ext>
            </a:extLst>
          </p:cNvPr>
          <p:cNvSpPr>
            <a:spLocks noGrp="1"/>
          </p:cNvSpPr>
          <p:nvPr>
            <p:ph type="body" sz="quarter" idx="13" hasCustomPrompt="1"/>
          </p:nvPr>
        </p:nvSpPr>
        <p:spPr>
          <a:xfrm>
            <a:off x="9479419" y="1546802"/>
            <a:ext cx="2157412" cy="317171"/>
          </a:xfrm>
          <a:prstGeom prst="rect">
            <a:avLst/>
          </a:prstGeom>
        </p:spPr>
        <p:txBody>
          <a:bodyPr anchor="ctr"/>
          <a:lstStyle>
            <a:lvl1pPr marL="0" indent="0">
              <a:buNone/>
              <a:defRPr sz="2000">
                <a:solidFill>
                  <a:srgbClr val="1A1A1A"/>
                </a:solidFill>
                <a:latin typeface="+mj-lt"/>
              </a:defRPr>
            </a:lvl1pPr>
          </a:lstStyle>
          <a:p>
            <a:pPr lvl="0"/>
            <a:r>
              <a:rPr lang="en-US"/>
              <a:t>Title</a:t>
            </a:r>
          </a:p>
        </p:txBody>
      </p:sp>
      <p:sp>
        <p:nvSpPr>
          <p:cNvPr id="5" name="Text Placeholder 4">
            <a:extLst>
              <a:ext uri="{FF2B5EF4-FFF2-40B4-BE49-F238E27FC236}">
                <a16:creationId xmlns:a16="http://schemas.microsoft.com/office/drawing/2014/main" id="{42D09448-292C-4614-BF61-458AC5925457}"/>
              </a:ext>
            </a:extLst>
          </p:cNvPr>
          <p:cNvSpPr>
            <a:spLocks noGrp="1"/>
          </p:cNvSpPr>
          <p:nvPr>
            <p:ph type="body" sz="quarter" idx="14" hasCustomPrompt="1"/>
          </p:nvPr>
        </p:nvSpPr>
        <p:spPr>
          <a:xfrm>
            <a:off x="1025360" y="2091727"/>
            <a:ext cx="2157413" cy="642937"/>
          </a:xfrm>
          <a:prstGeom prst="rect">
            <a:avLst/>
          </a:prstGeom>
        </p:spPr>
        <p:txBody>
          <a:bodyPr/>
          <a:lstStyle>
            <a:lvl1pPr marL="228603" marR="0" indent="-228603" algn="l" defTabSz="93275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a:solidFill>
                  <a:srgbClr val="0078D4"/>
                </a:solidFill>
                <a:latin typeface="Segoe UI" panose="020B0502040204020203" pitchFamily="34" charset="0"/>
                <a:cs typeface="Segoe UI" panose="020B0502040204020203" pitchFamily="34" charset="0"/>
              </a:defRPr>
            </a:lvl1pPr>
          </a:lstStyle>
          <a:p>
            <a:pPr lvl="0"/>
            <a:r>
              <a:rPr lang="en-US"/>
              <a:t>Add engagement item(s)</a:t>
            </a:r>
          </a:p>
          <a:p>
            <a:pPr lvl="0"/>
            <a:endParaRPr lang="en-US"/>
          </a:p>
        </p:txBody>
      </p:sp>
      <p:sp>
        <p:nvSpPr>
          <p:cNvPr id="36" name="Text Placeholder 4">
            <a:extLst>
              <a:ext uri="{FF2B5EF4-FFF2-40B4-BE49-F238E27FC236}">
                <a16:creationId xmlns:a16="http://schemas.microsoft.com/office/drawing/2014/main" id="{AF4BFE35-6C92-44FE-9F3B-A3302FF8C8FD}"/>
              </a:ext>
            </a:extLst>
          </p:cNvPr>
          <p:cNvSpPr>
            <a:spLocks noGrp="1"/>
          </p:cNvSpPr>
          <p:nvPr>
            <p:ph type="body" sz="quarter" idx="15" hasCustomPrompt="1"/>
          </p:nvPr>
        </p:nvSpPr>
        <p:spPr>
          <a:xfrm>
            <a:off x="3842493" y="2091726"/>
            <a:ext cx="2157413" cy="642937"/>
          </a:xfrm>
          <a:prstGeom prst="rect">
            <a:avLst/>
          </a:prstGeom>
        </p:spPr>
        <p:txBody>
          <a:bodyPr/>
          <a:lstStyle>
            <a:lvl1pPr marL="228603" marR="0" indent="-228603" algn="l" defTabSz="93275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a:solidFill>
                  <a:srgbClr val="0078D4"/>
                </a:solidFill>
                <a:latin typeface="Segoe UI" panose="020B0502040204020203" pitchFamily="34" charset="0"/>
                <a:cs typeface="Segoe UI" panose="020B0502040204020203" pitchFamily="34" charset="0"/>
              </a:defRPr>
            </a:lvl1pPr>
          </a:lstStyle>
          <a:p>
            <a:pPr lvl="0"/>
            <a:r>
              <a:rPr lang="en-US"/>
              <a:t>Add engagement item(s)</a:t>
            </a:r>
          </a:p>
          <a:p>
            <a:pPr lvl="0"/>
            <a:endParaRPr lang="en-US"/>
          </a:p>
        </p:txBody>
      </p:sp>
      <p:sp>
        <p:nvSpPr>
          <p:cNvPr id="37" name="Text Placeholder 4">
            <a:extLst>
              <a:ext uri="{FF2B5EF4-FFF2-40B4-BE49-F238E27FC236}">
                <a16:creationId xmlns:a16="http://schemas.microsoft.com/office/drawing/2014/main" id="{4A626832-E7D4-41D4-BF52-C8D15B38AC74}"/>
              </a:ext>
            </a:extLst>
          </p:cNvPr>
          <p:cNvSpPr>
            <a:spLocks noGrp="1"/>
          </p:cNvSpPr>
          <p:nvPr>
            <p:ph type="body" sz="quarter" idx="16" hasCustomPrompt="1"/>
          </p:nvPr>
        </p:nvSpPr>
        <p:spPr>
          <a:xfrm>
            <a:off x="6669809" y="2091727"/>
            <a:ext cx="2157413" cy="642937"/>
          </a:xfrm>
          <a:prstGeom prst="rect">
            <a:avLst/>
          </a:prstGeom>
        </p:spPr>
        <p:txBody>
          <a:bodyPr/>
          <a:lstStyle>
            <a:lvl1pPr marL="228603" marR="0" indent="-228603" algn="l" defTabSz="93275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a:solidFill>
                  <a:srgbClr val="0078D4"/>
                </a:solidFill>
                <a:latin typeface="Segoe UI" panose="020B0502040204020203" pitchFamily="34" charset="0"/>
                <a:cs typeface="Segoe UI" panose="020B0502040204020203" pitchFamily="34" charset="0"/>
              </a:defRPr>
            </a:lvl1pPr>
          </a:lstStyle>
          <a:p>
            <a:pPr lvl="0"/>
            <a:r>
              <a:rPr lang="en-US"/>
              <a:t>Add engagement item(s)</a:t>
            </a:r>
          </a:p>
          <a:p>
            <a:pPr lvl="0"/>
            <a:endParaRPr lang="en-US"/>
          </a:p>
        </p:txBody>
      </p:sp>
      <p:sp>
        <p:nvSpPr>
          <p:cNvPr id="38" name="Text Placeholder 4">
            <a:extLst>
              <a:ext uri="{FF2B5EF4-FFF2-40B4-BE49-F238E27FC236}">
                <a16:creationId xmlns:a16="http://schemas.microsoft.com/office/drawing/2014/main" id="{AB6C4BE9-EB13-43EF-B5E2-D2FD677BBD08}"/>
              </a:ext>
            </a:extLst>
          </p:cNvPr>
          <p:cNvSpPr>
            <a:spLocks noGrp="1"/>
          </p:cNvSpPr>
          <p:nvPr>
            <p:ph type="body" sz="quarter" idx="17" hasCustomPrompt="1"/>
          </p:nvPr>
        </p:nvSpPr>
        <p:spPr>
          <a:xfrm>
            <a:off x="9486942" y="2091727"/>
            <a:ext cx="2157413" cy="642937"/>
          </a:xfrm>
          <a:prstGeom prst="rect">
            <a:avLst/>
          </a:prstGeom>
        </p:spPr>
        <p:txBody>
          <a:bodyPr/>
          <a:lstStyle>
            <a:lvl1pPr marL="228603" marR="0" indent="-228603" algn="l" defTabSz="93275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a:solidFill>
                  <a:srgbClr val="0078D4"/>
                </a:solidFill>
                <a:latin typeface="Segoe UI" panose="020B0502040204020203" pitchFamily="34" charset="0"/>
                <a:cs typeface="Segoe UI" panose="020B0502040204020203" pitchFamily="34" charset="0"/>
              </a:defRPr>
            </a:lvl1pPr>
          </a:lstStyle>
          <a:p>
            <a:pPr lvl="0"/>
            <a:r>
              <a:rPr lang="en-US"/>
              <a:t>Add engagement item(s)</a:t>
            </a:r>
          </a:p>
          <a:p>
            <a:pPr lvl="0"/>
            <a:endParaRPr lang="en-US"/>
          </a:p>
        </p:txBody>
      </p:sp>
      <p:sp>
        <p:nvSpPr>
          <p:cNvPr id="7" name="Text Placeholder 6">
            <a:extLst>
              <a:ext uri="{FF2B5EF4-FFF2-40B4-BE49-F238E27FC236}">
                <a16:creationId xmlns:a16="http://schemas.microsoft.com/office/drawing/2014/main" id="{7AFD6A6A-072F-4DD5-AB30-778CA3D99BE0}"/>
              </a:ext>
            </a:extLst>
          </p:cNvPr>
          <p:cNvSpPr>
            <a:spLocks noGrp="1"/>
          </p:cNvSpPr>
          <p:nvPr>
            <p:ph type="body" sz="quarter" idx="18" hasCustomPrompt="1"/>
          </p:nvPr>
        </p:nvSpPr>
        <p:spPr>
          <a:xfrm>
            <a:off x="1025360" y="5839323"/>
            <a:ext cx="931863" cy="400050"/>
          </a:xfrm>
          <a:prstGeom prst="rect">
            <a:avLst/>
          </a:prstGeom>
        </p:spPr>
        <p:txBody>
          <a:bodyPr/>
          <a:lstStyle>
            <a:lvl1pPr marL="0" indent="0">
              <a:buNone/>
              <a:defRPr sz="2000" b="1">
                <a:solidFill>
                  <a:srgbClr val="0078D4"/>
                </a:solidFill>
                <a:latin typeface="Segoe UI" panose="020B0502040204020203" pitchFamily="34" charset="0"/>
                <a:cs typeface="Segoe UI" panose="020B0502040204020203" pitchFamily="34" charset="0"/>
              </a:defRPr>
            </a:lvl1pPr>
          </a:lstStyle>
          <a:p>
            <a:pPr lvl="0"/>
            <a:r>
              <a:rPr lang="en-US"/>
              <a:t>Q1</a:t>
            </a:r>
          </a:p>
        </p:txBody>
      </p:sp>
      <p:sp>
        <p:nvSpPr>
          <p:cNvPr id="41" name="Text Placeholder 6">
            <a:extLst>
              <a:ext uri="{FF2B5EF4-FFF2-40B4-BE49-F238E27FC236}">
                <a16:creationId xmlns:a16="http://schemas.microsoft.com/office/drawing/2014/main" id="{A3B172FC-552E-4174-BD8E-966DAF6C97F8}"/>
              </a:ext>
            </a:extLst>
          </p:cNvPr>
          <p:cNvSpPr>
            <a:spLocks noGrp="1"/>
          </p:cNvSpPr>
          <p:nvPr>
            <p:ph type="body" sz="quarter" idx="19" hasCustomPrompt="1"/>
          </p:nvPr>
        </p:nvSpPr>
        <p:spPr>
          <a:xfrm>
            <a:off x="3852302" y="5839323"/>
            <a:ext cx="931863" cy="400050"/>
          </a:xfrm>
          <a:prstGeom prst="rect">
            <a:avLst/>
          </a:prstGeom>
        </p:spPr>
        <p:txBody>
          <a:bodyPr/>
          <a:lstStyle>
            <a:lvl1pPr marL="0" indent="0">
              <a:buNone/>
              <a:defRPr sz="2000" b="1">
                <a:solidFill>
                  <a:srgbClr val="0078D4"/>
                </a:solidFill>
                <a:latin typeface="Segoe UI" panose="020B0502040204020203" pitchFamily="34" charset="0"/>
                <a:cs typeface="Segoe UI" panose="020B0502040204020203" pitchFamily="34" charset="0"/>
              </a:defRPr>
            </a:lvl1pPr>
          </a:lstStyle>
          <a:p>
            <a:pPr lvl="0"/>
            <a:r>
              <a:rPr lang="en-US"/>
              <a:t>Q2</a:t>
            </a:r>
          </a:p>
        </p:txBody>
      </p:sp>
      <p:sp>
        <p:nvSpPr>
          <p:cNvPr id="42" name="Text Placeholder 6">
            <a:extLst>
              <a:ext uri="{FF2B5EF4-FFF2-40B4-BE49-F238E27FC236}">
                <a16:creationId xmlns:a16="http://schemas.microsoft.com/office/drawing/2014/main" id="{A17BA1A2-326F-4A9D-A1EB-77683EAFE174}"/>
              </a:ext>
            </a:extLst>
          </p:cNvPr>
          <p:cNvSpPr>
            <a:spLocks noGrp="1"/>
          </p:cNvSpPr>
          <p:nvPr>
            <p:ph type="body" sz="quarter" idx="20" hasCustomPrompt="1"/>
          </p:nvPr>
        </p:nvSpPr>
        <p:spPr>
          <a:xfrm>
            <a:off x="6669945" y="5839323"/>
            <a:ext cx="931863" cy="400050"/>
          </a:xfrm>
          <a:prstGeom prst="rect">
            <a:avLst/>
          </a:prstGeom>
        </p:spPr>
        <p:txBody>
          <a:bodyPr/>
          <a:lstStyle>
            <a:lvl1pPr marL="0" indent="0">
              <a:buNone/>
              <a:defRPr sz="2000" b="1">
                <a:solidFill>
                  <a:srgbClr val="0078D4"/>
                </a:solidFill>
                <a:latin typeface="Segoe UI" panose="020B0502040204020203" pitchFamily="34" charset="0"/>
                <a:cs typeface="Segoe UI" panose="020B0502040204020203" pitchFamily="34" charset="0"/>
              </a:defRPr>
            </a:lvl1pPr>
          </a:lstStyle>
          <a:p>
            <a:pPr lvl="0"/>
            <a:r>
              <a:rPr lang="en-US"/>
              <a:t>Q3</a:t>
            </a:r>
          </a:p>
        </p:txBody>
      </p:sp>
      <p:sp>
        <p:nvSpPr>
          <p:cNvPr id="43" name="Text Placeholder 6">
            <a:extLst>
              <a:ext uri="{FF2B5EF4-FFF2-40B4-BE49-F238E27FC236}">
                <a16:creationId xmlns:a16="http://schemas.microsoft.com/office/drawing/2014/main" id="{F5087465-966D-4053-8BE9-476E985BED5E}"/>
              </a:ext>
            </a:extLst>
          </p:cNvPr>
          <p:cNvSpPr>
            <a:spLocks noGrp="1"/>
          </p:cNvSpPr>
          <p:nvPr>
            <p:ph type="body" sz="quarter" idx="21" hasCustomPrompt="1"/>
          </p:nvPr>
        </p:nvSpPr>
        <p:spPr>
          <a:xfrm>
            <a:off x="9479420" y="5839323"/>
            <a:ext cx="931863" cy="400050"/>
          </a:xfrm>
          <a:prstGeom prst="rect">
            <a:avLst/>
          </a:prstGeom>
        </p:spPr>
        <p:txBody>
          <a:bodyPr/>
          <a:lstStyle>
            <a:lvl1pPr marL="0" indent="0">
              <a:buNone/>
              <a:defRPr sz="2000" b="1">
                <a:solidFill>
                  <a:srgbClr val="0078D4"/>
                </a:solidFill>
                <a:latin typeface="Segoe UI" panose="020B0502040204020203" pitchFamily="34" charset="0"/>
                <a:cs typeface="Segoe UI" panose="020B0502040204020203" pitchFamily="34" charset="0"/>
              </a:defRPr>
            </a:lvl1pPr>
          </a:lstStyle>
          <a:p>
            <a:pPr lvl="0"/>
            <a:r>
              <a:rPr lang="en-US"/>
              <a:t>Q4</a:t>
            </a:r>
          </a:p>
        </p:txBody>
      </p:sp>
    </p:spTree>
    <p:extLst>
      <p:ext uri="{BB962C8B-B14F-4D97-AF65-F5344CB8AC3E}">
        <p14:creationId xmlns:p14="http://schemas.microsoft.com/office/powerpoint/2010/main" val="1008511736"/>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3"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1633" y="470067"/>
            <a:ext cx="1423303" cy="304828"/>
          </a:xfrm>
          <a:prstGeom prst="rect">
            <a:avLst/>
          </a:prstGeom>
        </p:spPr>
      </p:pic>
    </p:spTree>
    <p:extLst>
      <p:ext uri="{BB962C8B-B14F-4D97-AF65-F5344CB8AC3E}">
        <p14:creationId xmlns:p14="http://schemas.microsoft.com/office/powerpoint/2010/main" val="30362775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meline 2">
    <p:spTree>
      <p:nvGrpSpPr>
        <p:cNvPr id="1" name=""/>
        <p:cNvGrpSpPr/>
        <p:nvPr/>
      </p:nvGrpSpPr>
      <p:grpSpPr>
        <a:xfrm>
          <a:off x="0" y="0"/>
          <a:ext cx="0" cy="0"/>
          <a:chOff x="0" y="0"/>
          <a:chExt cx="0" cy="0"/>
        </a:xfrm>
      </p:grpSpPr>
      <p:sp>
        <p:nvSpPr>
          <p:cNvPr id="3" name="Rectangle 2" descr="Timeline connector">
            <a:extLst>
              <a:ext uri="{FF2B5EF4-FFF2-40B4-BE49-F238E27FC236}">
                <a16:creationId xmlns:a16="http://schemas.microsoft.com/office/drawing/2014/main" id="{6E1E9E47-0F58-224D-A6F7-FD193AC74290}"/>
              </a:ext>
            </a:extLst>
          </p:cNvPr>
          <p:cNvSpPr/>
          <p:nvPr userDrawn="1"/>
        </p:nvSpPr>
        <p:spPr bwMode="auto">
          <a:xfrm>
            <a:off x="701267" y="1657184"/>
            <a:ext cx="10796414" cy="791620"/>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78" tIns="146302" rIns="182878" bIns="146302" numCol="1" spcCol="0" rtlCol="0" fromWordArt="0" anchor="t" anchorCtr="0" forceAA="0" compatLnSpc="1">
            <a:prstTxWarp prst="textNoShape">
              <a:avLst/>
            </a:prstTxWarp>
            <a:noAutofit/>
          </a:bodyPr>
          <a:lstStyle/>
          <a:p>
            <a:pPr defTabSz="932483" fontAlgn="base">
              <a:spcBef>
                <a:spcPct val="0"/>
              </a:spcBef>
              <a:spcAft>
                <a:spcPct val="0"/>
              </a:spcAft>
            </a:pPr>
            <a:endParaRPr lang="en-US" sz="1400">
              <a:solidFill>
                <a:srgbClr val="1A1A1A"/>
              </a:solidFill>
              <a:latin typeface="Segoe UI" panose="020B0502040204020203" pitchFamily="34" charset="0"/>
              <a:ea typeface="Segoe UI" panose="020B0502040204020203" pitchFamily="34" charset="0"/>
              <a:cs typeface="Segoe UI" panose="020B0502040204020203" pitchFamily="34" charset="0"/>
            </a:endParaRPr>
          </a:p>
        </p:txBody>
      </p:sp>
      <p:sp>
        <p:nvSpPr>
          <p:cNvPr id="17" name="Title 16">
            <a:extLst>
              <a:ext uri="{FF2B5EF4-FFF2-40B4-BE49-F238E27FC236}">
                <a16:creationId xmlns:a16="http://schemas.microsoft.com/office/drawing/2014/main" id="{D58B8281-16FA-4237-8048-340E4DA5D579}"/>
              </a:ext>
            </a:extLst>
          </p:cNvPr>
          <p:cNvSpPr>
            <a:spLocks noGrp="1"/>
          </p:cNvSpPr>
          <p:nvPr>
            <p:ph type="title" hasCustomPrompt="1"/>
          </p:nvPr>
        </p:nvSpPr>
        <p:spPr>
          <a:xfrm>
            <a:off x="588263" y="457200"/>
            <a:ext cx="10972800" cy="548640"/>
          </a:xfrm>
          <a:prstGeom prst="rect">
            <a:avLst/>
          </a:prstGeom>
        </p:spPr>
        <p:txBody>
          <a:bodyPr/>
          <a:lstStyle>
            <a:lvl1pPr>
              <a:defRPr/>
            </a:lvl1pPr>
          </a:lstStyle>
          <a:p>
            <a:r>
              <a:rPr lang="en-US"/>
              <a:t>Timeline</a:t>
            </a:r>
          </a:p>
        </p:txBody>
      </p:sp>
      <p:sp>
        <p:nvSpPr>
          <p:cNvPr id="4" name="Text Placeholder 3">
            <a:extLst>
              <a:ext uri="{FF2B5EF4-FFF2-40B4-BE49-F238E27FC236}">
                <a16:creationId xmlns:a16="http://schemas.microsoft.com/office/drawing/2014/main" id="{FEB7142E-325A-4807-A84C-57AF20A7AA53}"/>
              </a:ext>
            </a:extLst>
          </p:cNvPr>
          <p:cNvSpPr>
            <a:spLocks noGrp="1"/>
          </p:cNvSpPr>
          <p:nvPr>
            <p:ph type="body" sz="quarter" idx="10" hasCustomPrompt="1"/>
          </p:nvPr>
        </p:nvSpPr>
        <p:spPr>
          <a:xfrm>
            <a:off x="701266" y="1344915"/>
            <a:ext cx="1835150" cy="1516062"/>
          </a:xfrm>
          <a:prstGeom prst="rect">
            <a:avLst/>
          </a:prstGeom>
          <a:solidFill>
            <a:srgbClr val="0079D4"/>
          </a:solidFill>
        </p:spPr>
        <p:txBody>
          <a:bodyPr anchor="ctr"/>
          <a:lstStyle>
            <a:lvl1pPr marL="0" indent="0" algn="ctr">
              <a:buNone/>
              <a:defRPr sz="2000">
                <a:solidFill>
                  <a:schemeClr val="bg1"/>
                </a:solidFill>
                <a:latin typeface="Segoe UI" panose="020B0502040204020203" pitchFamily="34" charset="0"/>
                <a:cs typeface="Segoe UI" panose="020B0502040204020203" pitchFamily="34" charset="0"/>
              </a:defRPr>
            </a:lvl1pPr>
          </a:lstStyle>
          <a:p>
            <a:pPr lvl="0"/>
            <a:r>
              <a:rPr lang="en-US"/>
              <a:t>Step one</a:t>
            </a:r>
          </a:p>
        </p:txBody>
      </p:sp>
      <p:sp>
        <p:nvSpPr>
          <p:cNvPr id="18" name="Text Placeholder 3">
            <a:extLst>
              <a:ext uri="{FF2B5EF4-FFF2-40B4-BE49-F238E27FC236}">
                <a16:creationId xmlns:a16="http://schemas.microsoft.com/office/drawing/2014/main" id="{1F28DBF6-97D9-4C1C-B4CE-F11CF97FCCE2}"/>
              </a:ext>
            </a:extLst>
          </p:cNvPr>
          <p:cNvSpPr>
            <a:spLocks noGrp="1"/>
          </p:cNvSpPr>
          <p:nvPr>
            <p:ph type="body" sz="quarter" idx="11" hasCustomPrompt="1"/>
          </p:nvPr>
        </p:nvSpPr>
        <p:spPr>
          <a:xfrm>
            <a:off x="2939310" y="1344915"/>
            <a:ext cx="1835150" cy="1516062"/>
          </a:xfrm>
          <a:prstGeom prst="rect">
            <a:avLst/>
          </a:prstGeom>
          <a:solidFill>
            <a:srgbClr val="0079D4"/>
          </a:solidFill>
        </p:spPr>
        <p:txBody>
          <a:bodyPr anchor="ctr"/>
          <a:lstStyle>
            <a:lvl1pPr marL="0" indent="0" algn="ctr">
              <a:buNone/>
              <a:defRPr sz="2000">
                <a:solidFill>
                  <a:schemeClr val="bg1"/>
                </a:solidFill>
                <a:latin typeface="Segoe UI" panose="020B0502040204020203" pitchFamily="34" charset="0"/>
                <a:cs typeface="Segoe UI" panose="020B0502040204020203" pitchFamily="34" charset="0"/>
              </a:defRPr>
            </a:lvl1pPr>
          </a:lstStyle>
          <a:p>
            <a:pPr lvl="0"/>
            <a:r>
              <a:rPr lang="en-US"/>
              <a:t>Step two</a:t>
            </a:r>
          </a:p>
        </p:txBody>
      </p:sp>
      <p:sp>
        <p:nvSpPr>
          <p:cNvPr id="19" name="Text Placeholder 3">
            <a:extLst>
              <a:ext uri="{FF2B5EF4-FFF2-40B4-BE49-F238E27FC236}">
                <a16:creationId xmlns:a16="http://schemas.microsoft.com/office/drawing/2014/main" id="{790853B3-EF47-4CD6-8AD5-FB353A7B30BD}"/>
              </a:ext>
            </a:extLst>
          </p:cNvPr>
          <p:cNvSpPr>
            <a:spLocks noGrp="1"/>
          </p:cNvSpPr>
          <p:nvPr>
            <p:ph type="body" sz="quarter" idx="12" hasCustomPrompt="1"/>
          </p:nvPr>
        </p:nvSpPr>
        <p:spPr>
          <a:xfrm>
            <a:off x="5190221" y="1344915"/>
            <a:ext cx="1835150" cy="1516062"/>
          </a:xfrm>
          <a:prstGeom prst="rect">
            <a:avLst/>
          </a:prstGeom>
          <a:solidFill>
            <a:srgbClr val="0079D4"/>
          </a:solidFill>
        </p:spPr>
        <p:txBody>
          <a:bodyPr anchor="ctr"/>
          <a:lstStyle>
            <a:lvl1pPr marL="0" indent="0" algn="ctr">
              <a:buNone/>
              <a:defRPr sz="2000">
                <a:solidFill>
                  <a:schemeClr val="bg1"/>
                </a:solidFill>
                <a:latin typeface="Segoe UI" panose="020B0502040204020203" pitchFamily="34" charset="0"/>
                <a:cs typeface="Segoe UI" panose="020B0502040204020203" pitchFamily="34" charset="0"/>
              </a:defRPr>
            </a:lvl1pPr>
          </a:lstStyle>
          <a:p>
            <a:pPr lvl="0"/>
            <a:r>
              <a:rPr lang="en-US"/>
              <a:t>Step three</a:t>
            </a:r>
          </a:p>
        </p:txBody>
      </p:sp>
      <p:sp>
        <p:nvSpPr>
          <p:cNvPr id="20" name="Text Placeholder 3">
            <a:extLst>
              <a:ext uri="{FF2B5EF4-FFF2-40B4-BE49-F238E27FC236}">
                <a16:creationId xmlns:a16="http://schemas.microsoft.com/office/drawing/2014/main" id="{2E5CC2EE-E1FC-437B-9660-5C3FB95ED802}"/>
              </a:ext>
            </a:extLst>
          </p:cNvPr>
          <p:cNvSpPr>
            <a:spLocks noGrp="1"/>
          </p:cNvSpPr>
          <p:nvPr>
            <p:ph type="body" sz="quarter" idx="13" hasCustomPrompt="1"/>
          </p:nvPr>
        </p:nvSpPr>
        <p:spPr>
          <a:xfrm>
            <a:off x="7441132" y="1344915"/>
            <a:ext cx="1835150" cy="1516062"/>
          </a:xfrm>
          <a:prstGeom prst="rect">
            <a:avLst/>
          </a:prstGeom>
          <a:solidFill>
            <a:srgbClr val="0079D4"/>
          </a:solidFill>
        </p:spPr>
        <p:txBody>
          <a:bodyPr anchor="ctr"/>
          <a:lstStyle>
            <a:lvl1pPr marL="0" indent="0" algn="ctr">
              <a:buNone/>
              <a:defRPr sz="2000">
                <a:solidFill>
                  <a:schemeClr val="bg1"/>
                </a:solidFill>
                <a:latin typeface="Segoe UI" panose="020B0502040204020203" pitchFamily="34" charset="0"/>
                <a:cs typeface="Segoe UI" panose="020B0502040204020203" pitchFamily="34" charset="0"/>
              </a:defRPr>
            </a:lvl1pPr>
          </a:lstStyle>
          <a:p>
            <a:pPr lvl="0"/>
            <a:r>
              <a:rPr lang="en-US"/>
              <a:t>Step four</a:t>
            </a:r>
          </a:p>
        </p:txBody>
      </p:sp>
      <p:sp>
        <p:nvSpPr>
          <p:cNvPr id="21" name="Text Placeholder 3">
            <a:extLst>
              <a:ext uri="{FF2B5EF4-FFF2-40B4-BE49-F238E27FC236}">
                <a16:creationId xmlns:a16="http://schemas.microsoft.com/office/drawing/2014/main" id="{3A278F19-8416-48D0-87CC-7C2375219C69}"/>
              </a:ext>
            </a:extLst>
          </p:cNvPr>
          <p:cNvSpPr>
            <a:spLocks noGrp="1"/>
          </p:cNvSpPr>
          <p:nvPr>
            <p:ph type="body" sz="quarter" idx="14" hasCustomPrompt="1"/>
          </p:nvPr>
        </p:nvSpPr>
        <p:spPr>
          <a:xfrm>
            <a:off x="9668027" y="1344915"/>
            <a:ext cx="1835150" cy="1516062"/>
          </a:xfrm>
          <a:prstGeom prst="rect">
            <a:avLst/>
          </a:prstGeom>
          <a:solidFill>
            <a:srgbClr val="0079D4"/>
          </a:solidFill>
        </p:spPr>
        <p:txBody>
          <a:bodyPr anchor="ctr"/>
          <a:lstStyle>
            <a:lvl1pPr marL="0" indent="0" algn="ctr">
              <a:buNone/>
              <a:defRPr sz="2000">
                <a:solidFill>
                  <a:schemeClr val="bg1"/>
                </a:solidFill>
                <a:latin typeface="Segoe UI" panose="020B0502040204020203" pitchFamily="34" charset="0"/>
                <a:cs typeface="Segoe UI" panose="020B0502040204020203" pitchFamily="34" charset="0"/>
              </a:defRPr>
            </a:lvl1pPr>
          </a:lstStyle>
          <a:p>
            <a:pPr lvl="0"/>
            <a:r>
              <a:rPr lang="en-US"/>
              <a:t>Step five</a:t>
            </a:r>
          </a:p>
        </p:txBody>
      </p:sp>
      <p:sp>
        <p:nvSpPr>
          <p:cNvPr id="23" name="Text Placeholder 22">
            <a:extLst>
              <a:ext uri="{FF2B5EF4-FFF2-40B4-BE49-F238E27FC236}">
                <a16:creationId xmlns:a16="http://schemas.microsoft.com/office/drawing/2014/main" id="{25EEB1CA-516E-49F3-877E-AF69A2C2D877}"/>
              </a:ext>
            </a:extLst>
          </p:cNvPr>
          <p:cNvSpPr>
            <a:spLocks noGrp="1"/>
          </p:cNvSpPr>
          <p:nvPr>
            <p:ph type="body" sz="quarter" idx="15"/>
          </p:nvPr>
        </p:nvSpPr>
        <p:spPr>
          <a:xfrm>
            <a:off x="701675" y="2951164"/>
            <a:ext cx="1835150" cy="2320925"/>
          </a:xfrm>
          <a:prstGeom prst="rect">
            <a:avLst/>
          </a:prstGeom>
          <a:solidFill>
            <a:srgbClr val="E6E6E6"/>
          </a:solidFill>
        </p:spPr>
        <p:txBody>
          <a:bodyPr/>
          <a:lstStyle>
            <a:lvl1pPr marL="285753" indent="-285753">
              <a:buFont typeface="Arial" panose="020B0604020202020204" pitchFamily="34" charset="0"/>
              <a:buChar char="•"/>
              <a:defRPr sz="1600">
                <a:latin typeface="Segoe UI" panose="020B0502040204020203" pitchFamily="34" charset="0"/>
                <a:cs typeface="Segoe UI" panose="020B0502040204020203" pitchFamily="34" charset="0"/>
              </a:defRPr>
            </a:lvl1pPr>
          </a:lstStyle>
          <a:p>
            <a:pPr lvl="0"/>
            <a:r>
              <a:rPr lang="en-US"/>
              <a:t>Edit Master text styles</a:t>
            </a:r>
          </a:p>
        </p:txBody>
      </p:sp>
      <p:sp>
        <p:nvSpPr>
          <p:cNvPr id="24" name="Text Placeholder 22">
            <a:extLst>
              <a:ext uri="{FF2B5EF4-FFF2-40B4-BE49-F238E27FC236}">
                <a16:creationId xmlns:a16="http://schemas.microsoft.com/office/drawing/2014/main" id="{6ECDCA7E-FDC2-485C-BB40-D6694605F424}"/>
              </a:ext>
            </a:extLst>
          </p:cNvPr>
          <p:cNvSpPr>
            <a:spLocks noGrp="1"/>
          </p:cNvSpPr>
          <p:nvPr>
            <p:ph type="body" sz="quarter" idx="16"/>
          </p:nvPr>
        </p:nvSpPr>
        <p:spPr>
          <a:xfrm>
            <a:off x="2939310" y="2951163"/>
            <a:ext cx="1835150" cy="2320925"/>
          </a:xfrm>
          <a:prstGeom prst="rect">
            <a:avLst/>
          </a:prstGeom>
          <a:solidFill>
            <a:srgbClr val="E6E6E6"/>
          </a:solidFill>
        </p:spPr>
        <p:txBody>
          <a:bodyPr/>
          <a:lstStyle>
            <a:lvl1pPr>
              <a:defRPr sz="1600">
                <a:latin typeface="Segoe UI" panose="020B0502040204020203" pitchFamily="34" charset="0"/>
                <a:cs typeface="Segoe UI" panose="020B0502040204020203" pitchFamily="34" charset="0"/>
              </a:defRPr>
            </a:lvl1pPr>
          </a:lstStyle>
          <a:p>
            <a:pPr lvl="0"/>
            <a:r>
              <a:rPr lang="en-US"/>
              <a:t>Edit Master text styles</a:t>
            </a:r>
          </a:p>
        </p:txBody>
      </p:sp>
      <p:sp>
        <p:nvSpPr>
          <p:cNvPr id="25" name="Text Placeholder 22">
            <a:extLst>
              <a:ext uri="{FF2B5EF4-FFF2-40B4-BE49-F238E27FC236}">
                <a16:creationId xmlns:a16="http://schemas.microsoft.com/office/drawing/2014/main" id="{00100D4B-9E6F-4267-BDD7-A23E0D6E6AD1}"/>
              </a:ext>
            </a:extLst>
          </p:cNvPr>
          <p:cNvSpPr>
            <a:spLocks noGrp="1"/>
          </p:cNvSpPr>
          <p:nvPr>
            <p:ph type="body" sz="quarter" idx="17"/>
          </p:nvPr>
        </p:nvSpPr>
        <p:spPr>
          <a:xfrm>
            <a:off x="5190221" y="2951162"/>
            <a:ext cx="1835150" cy="2320925"/>
          </a:xfrm>
          <a:prstGeom prst="rect">
            <a:avLst/>
          </a:prstGeom>
          <a:solidFill>
            <a:srgbClr val="E6E6E6"/>
          </a:solidFill>
        </p:spPr>
        <p:txBody>
          <a:bodyPr/>
          <a:lstStyle>
            <a:lvl1pPr>
              <a:defRPr sz="1600">
                <a:latin typeface="Segoe UI" panose="020B0502040204020203" pitchFamily="34" charset="0"/>
                <a:cs typeface="Segoe UI" panose="020B0502040204020203" pitchFamily="34" charset="0"/>
              </a:defRPr>
            </a:lvl1pPr>
          </a:lstStyle>
          <a:p>
            <a:pPr lvl="0"/>
            <a:r>
              <a:rPr lang="en-US"/>
              <a:t>Edit Master text styles</a:t>
            </a:r>
          </a:p>
        </p:txBody>
      </p:sp>
      <p:sp>
        <p:nvSpPr>
          <p:cNvPr id="26" name="Text Placeholder 22">
            <a:extLst>
              <a:ext uri="{FF2B5EF4-FFF2-40B4-BE49-F238E27FC236}">
                <a16:creationId xmlns:a16="http://schemas.microsoft.com/office/drawing/2014/main" id="{7EE8B4C7-3B38-406C-B647-20DC5239B3C6}"/>
              </a:ext>
            </a:extLst>
          </p:cNvPr>
          <p:cNvSpPr>
            <a:spLocks noGrp="1"/>
          </p:cNvSpPr>
          <p:nvPr>
            <p:ph type="body" sz="quarter" idx="18"/>
          </p:nvPr>
        </p:nvSpPr>
        <p:spPr>
          <a:xfrm>
            <a:off x="7446578" y="2951164"/>
            <a:ext cx="1835150" cy="2320925"/>
          </a:xfrm>
          <a:prstGeom prst="rect">
            <a:avLst/>
          </a:prstGeom>
          <a:solidFill>
            <a:srgbClr val="E6E6E6"/>
          </a:solidFill>
        </p:spPr>
        <p:txBody>
          <a:bodyPr/>
          <a:lstStyle>
            <a:lvl1pPr>
              <a:defRPr sz="1600">
                <a:latin typeface="Segoe UI" panose="020B0502040204020203" pitchFamily="34" charset="0"/>
                <a:cs typeface="Segoe UI" panose="020B0502040204020203" pitchFamily="34" charset="0"/>
              </a:defRPr>
            </a:lvl1pPr>
          </a:lstStyle>
          <a:p>
            <a:pPr lvl="0"/>
            <a:r>
              <a:rPr lang="en-US"/>
              <a:t>Edit Master text styles</a:t>
            </a:r>
          </a:p>
        </p:txBody>
      </p:sp>
      <p:sp>
        <p:nvSpPr>
          <p:cNvPr id="27" name="Text Placeholder 22">
            <a:extLst>
              <a:ext uri="{FF2B5EF4-FFF2-40B4-BE49-F238E27FC236}">
                <a16:creationId xmlns:a16="http://schemas.microsoft.com/office/drawing/2014/main" id="{298E529E-B650-4213-AB4F-E510693BC23F}"/>
              </a:ext>
            </a:extLst>
          </p:cNvPr>
          <p:cNvSpPr>
            <a:spLocks noGrp="1"/>
          </p:cNvSpPr>
          <p:nvPr>
            <p:ph type="body" sz="quarter" idx="19"/>
          </p:nvPr>
        </p:nvSpPr>
        <p:spPr>
          <a:xfrm>
            <a:off x="9668027" y="2951164"/>
            <a:ext cx="1835150" cy="2320925"/>
          </a:xfrm>
          <a:prstGeom prst="rect">
            <a:avLst/>
          </a:prstGeom>
          <a:solidFill>
            <a:srgbClr val="E6E6E6"/>
          </a:solidFill>
        </p:spPr>
        <p:txBody>
          <a:bodyPr/>
          <a:lstStyle>
            <a:lvl1pPr>
              <a:defRPr sz="1600">
                <a:latin typeface="Segoe UI" panose="020B0502040204020203" pitchFamily="34" charset="0"/>
                <a:cs typeface="Segoe UI" panose="020B0502040204020203" pitchFamily="34" charset="0"/>
              </a:defRPr>
            </a:lvl1pPr>
          </a:lstStyle>
          <a:p>
            <a:pPr lvl="0"/>
            <a:r>
              <a:rPr lang="en-US"/>
              <a:t>Edit Master text styles</a:t>
            </a:r>
          </a:p>
        </p:txBody>
      </p:sp>
      <p:sp>
        <p:nvSpPr>
          <p:cNvPr id="29" name="Text Placeholder 28">
            <a:extLst>
              <a:ext uri="{FF2B5EF4-FFF2-40B4-BE49-F238E27FC236}">
                <a16:creationId xmlns:a16="http://schemas.microsoft.com/office/drawing/2014/main" id="{F35F8B11-F74A-4628-BD75-0AFF68B27B8E}"/>
              </a:ext>
            </a:extLst>
          </p:cNvPr>
          <p:cNvSpPr>
            <a:spLocks noGrp="1"/>
          </p:cNvSpPr>
          <p:nvPr>
            <p:ph type="body" sz="quarter" idx="20" hasCustomPrompt="1"/>
          </p:nvPr>
        </p:nvSpPr>
        <p:spPr>
          <a:xfrm>
            <a:off x="700974" y="5505451"/>
            <a:ext cx="10805225" cy="390525"/>
          </a:xfrm>
          <a:prstGeom prst="rect">
            <a:avLst/>
          </a:prstGeom>
          <a:solidFill>
            <a:srgbClr val="00188F"/>
          </a:solidFill>
        </p:spPr>
        <p:txBody>
          <a:bodyPr anchor="ctr"/>
          <a:lstStyle>
            <a:lvl1pPr marL="0" indent="0" algn="ctr">
              <a:buNone/>
              <a:defRPr sz="2000">
                <a:solidFill>
                  <a:schemeClr val="bg1"/>
                </a:solidFill>
                <a:latin typeface="Segoe UI" panose="020B0502040204020203" pitchFamily="34" charset="0"/>
                <a:cs typeface="Segoe UI" panose="020B0502040204020203" pitchFamily="34" charset="0"/>
              </a:defRPr>
            </a:lvl1pPr>
          </a:lstStyle>
          <a:p>
            <a:pPr lvl="0"/>
            <a:r>
              <a:rPr lang="en-US"/>
              <a:t>insert time frame</a:t>
            </a:r>
          </a:p>
        </p:txBody>
      </p:sp>
    </p:spTree>
    <p:extLst>
      <p:ext uri="{BB962C8B-B14F-4D97-AF65-F5344CB8AC3E}">
        <p14:creationId xmlns:p14="http://schemas.microsoft.com/office/powerpoint/2010/main" val="2103302536"/>
      </p:ext>
    </p:extLst>
  </p:cSld>
  <p:clrMapOvr>
    <a:masterClrMapping/>
  </p:clrMapOvr>
  <p:transition>
    <p:fade/>
  </p:transition>
  <p:extLst>
    <p:ext uri="{DCECCB84-F9BA-43D5-87BE-67443E8EF086}">
      <p15:sldGuideLst xmlns:p15="http://schemas.microsoft.com/office/powerpoint/2012/main">
        <p15:guide id="1" pos="5856">
          <p15:clr>
            <a:srgbClr val="FBAE4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imeline 3">
    <p:spTree>
      <p:nvGrpSpPr>
        <p:cNvPr id="1" name=""/>
        <p:cNvGrpSpPr/>
        <p:nvPr/>
      </p:nvGrpSpPr>
      <p:grpSpPr>
        <a:xfrm>
          <a:off x="0" y="0"/>
          <a:ext cx="0" cy="0"/>
          <a:chOff x="0" y="0"/>
          <a:chExt cx="0" cy="0"/>
        </a:xfrm>
      </p:grpSpPr>
      <p:cxnSp>
        <p:nvCxnSpPr>
          <p:cNvPr id="23" name="Straight Arrow Connector 22" descr="Timeline arrow">
            <a:extLst>
              <a:ext uri="{FF2B5EF4-FFF2-40B4-BE49-F238E27FC236}">
                <a16:creationId xmlns:a16="http://schemas.microsoft.com/office/drawing/2014/main" id="{72E49F50-3C10-A340-B147-BBE38E1016CE}"/>
              </a:ext>
            </a:extLst>
          </p:cNvPr>
          <p:cNvCxnSpPr>
            <a:cxnSpLocks/>
          </p:cNvCxnSpPr>
          <p:nvPr userDrawn="1"/>
        </p:nvCxnSpPr>
        <p:spPr>
          <a:xfrm>
            <a:off x="592915" y="5897142"/>
            <a:ext cx="11019079" cy="0"/>
          </a:xfrm>
          <a:prstGeom prst="straightConnector1">
            <a:avLst/>
          </a:prstGeom>
          <a:ln w="12700">
            <a:solidFill>
              <a:schemeClr val="bg1">
                <a:lumMod val="7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24" name="Text Placeholder 5">
            <a:extLst>
              <a:ext uri="{FF2B5EF4-FFF2-40B4-BE49-F238E27FC236}">
                <a16:creationId xmlns:a16="http://schemas.microsoft.com/office/drawing/2014/main" id="{A4F8AC80-9D27-3D47-9E9A-1D9690FDB99C}"/>
              </a:ext>
            </a:extLst>
          </p:cNvPr>
          <p:cNvSpPr txBox="1">
            <a:spLocks/>
          </p:cNvSpPr>
          <p:nvPr userDrawn="1"/>
        </p:nvSpPr>
        <p:spPr>
          <a:xfrm>
            <a:off x="586806" y="2896069"/>
            <a:ext cx="1954837" cy="448213"/>
          </a:xfrm>
          <a:prstGeom prst="rect">
            <a:avLst/>
          </a:prstGeom>
          <a:solidFill>
            <a:srgbClr val="00188F"/>
          </a:solidFill>
          <a:ln w="3175">
            <a:noFill/>
          </a:ln>
        </p:spPr>
        <p:txBody>
          <a:bodyPr anchor="ct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200" kern="1200" spc="0" baseline="0">
                <a:solidFill>
                  <a:schemeClr val="tx1"/>
                </a:soli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solidFill>
                  <a:schemeClr val="tx1"/>
                </a:soli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GB" sz="2000" b="0" i="0" u="none" strike="noStrike" kern="1200" cap="none" spc="0" normalizeH="0" baseline="0" noProof="0">
              <a:ln>
                <a:noFill/>
              </a:ln>
              <a:solidFill>
                <a:srgbClr val="FFFFFF"/>
              </a:solidFill>
              <a:effectLst/>
              <a:uLnTx/>
              <a:uFillTx/>
              <a:latin typeface="+mn-lt"/>
              <a:cs typeface="Segoe UI" panose="020B0502040204020203" pitchFamily="34" charset="0"/>
            </a:endParaRPr>
          </a:p>
        </p:txBody>
      </p:sp>
      <p:sp>
        <p:nvSpPr>
          <p:cNvPr id="26" name="Text Placeholder 6">
            <a:extLst>
              <a:ext uri="{FF2B5EF4-FFF2-40B4-BE49-F238E27FC236}">
                <a16:creationId xmlns:a16="http://schemas.microsoft.com/office/drawing/2014/main" id="{0E10C0AF-958A-CB46-A492-672BD898BD89}"/>
              </a:ext>
            </a:extLst>
          </p:cNvPr>
          <p:cNvSpPr txBox="1">
            <a:spLocks/>
          </p:cNvSpPr>
          <p:nvPr userDrawn="1"/>
        </p:nvSpPr>
        <p:spPr>
          <a:xfrm>
            <a:off x="2795725" y="2894759"/>
            <a:ext cx="2011680" cy="448213"/>
          </a:xfrm>
          <a:prstGeom prst="rect">
            <a:avLst/>
          </a:prstGeom>
          <a:solidFill>
            <a:srgbClr val="00188F"/>
          </a:solidFill>
          <a:ln w="3175">
            <a:noFill/>
          </a:ln>
        </p:spPr>
        <p:txBody>
          <a:bodyPr anchor="ct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200" kern="1200" spc="0" baseline="0">
                <a:solidFill>
                  <a:schemeClr val="tx1"/>
                </a:soli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solidFill>
                  <a:schemeClr val="tx1"/>
                </a:soli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GB" sz="2000" b="0" i="0" u="none" strike="noStrike" kern="1200" cap="none" spc="0" normalizeH="0" baseline="0" noProof="0">
              <a:ln>
                <a:noFill/>
              </a:ln>
              <a:solidFill>
                <a:srgbClr val="FFFFFF"/>
              </a:solidFill>
              <a:effectLst/>
              <a:uLnTx/>
              <a:uFillTx/>
              <a:latin typeface="+mn-lt"/>
              <a:cs typeface="Segoe UI" panose="020B0502040204020203" pitchFamily="34" charset="0"/>
            </a:endParaRPr>
          </a:p>
        </p:txBody>
      </p:sp>
      <p:sp>
        <p:nvSpPr>
          <p:cNvPr id="28" name="Text Placeholder 7">
            <a:extLst>
              <a:ext uri="{FF2B5EF4-FFF2-40B4-BE49-F238E27FC236}">
                <a16:creationId xmlns:a16="http://schemas.microsoft.com/office/drawing/2014/main" id="{586429E3-4A73-C149-8261-02CE174AB8B8}"/>
              </a:ext>
            </a:extLst>
          </p:cNvPr>
          <p:cNvSpPr txBox="1">
            <a:spLocks/>
          </p:cNvSpPr>
          <p:nvPr userDrawn="1"/>
        </p:nvSpPr>
        <p:spPr>
          <a:xfrm>
            <a:off x="5061486" y="2894759"/>
            <a:ext cx="2011680" cy="448213"/>
          </a:xfrm>
          <a:prstGeom prst="rect">
            <a:avLst/>
          </a:prstGeom>
          <a:solidFill>
            <a:srgbClr val="00188F"/>
          </a:solidFill>
          <a:ln w="3175">
            <a:noFill/>
          </a:ln>
        </p:spPr>
        <p:txBody>
          <a:bodyPr anchor="ct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200" kern="1200" spc="0" baseline="0">
                <a:solidFill>
                  <a:schemeClr val="tx1"/>
                </a:soli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solidFill>
                  <a:schemeClr val="tx1"/>
                </a:soli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GB" sz="2000" b="0" i="0" u="none" strike="noStrike" kern="1200" cap="none" spc="0" normalizeH="0" baseline="0" noProof="0">
              <a:ln>
                <a:noFill/>
              </a:ln>
              <a:solidFill>
                <a:srgbClr val="FFFFFF"/>
              </a:solidFill>
              <a:effectLst/>
              <a:uLnTx/>
              <a:uFillTx/>
              <a:latin typeface="+mn-lt"/>
              <a:cs typeface="Segoe UI" panose="020B0502040204020203" pitchFamily="34" charset="0"/>
            </a:endParaRPr>
          </a:p>
        </p:txBody>
      </p:sp>
      <p:sp>
        <p:nvSpPr>
          <p:cNvPr id="30" name="Text Placeholder 30">
            <a:extLst>
              <a:ext uri="{FF2B5EF4-FFF2-40B4-BE49-F238E27FC236}">
                <a16:creationId xmlns:a16="http://schemas.microsoft.com/office/drawing/2014/main" id="{764AE131-B2C6-854E-879B-8CCF46357B77}"/>
              </a:ext>
            </a:extLst>
          </p:cNvPr>
          <p:cNvSpPr txBox="1">
            <a:spLocks/>
          </p:cNvSpPr>
          <p:nvPr userDrawn="1"/>
        </p:nvSpPr>
        <p:spPr>
          <a:xfrm>
            <a:off x="7327249" y="2896069"/>
            <a:ext cx="2011680" cy="448213"/>
          </a:xfrm>
          <a:prstGeom prst="rect">
            <a:avLst/>
          </a:prstGeom>
          <a:solidFill>
            <a:srgbClr val="00188F"/>
          </a:solidFill>
          <a:ln w="3175">
            <a:noFill/>
          </a:ln>
        </p:spPr>
        <p:txBody>
          <a:bodyPr anchor="ct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200" kern="1200" spc="0" baseline="0">
                <a:solidFill>
                  <a:schemeClr val="tx1"/>
                </a:soli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solidFill>
                  <a:schemeClr val="tx1"/>
                </a:soli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GB" sz="2000" b="0" i="0" u="none" strike="noStrike" kern="1200" cap="none" spc="0" normalizeH="0" baseline="0" noProof="0">
              <a:ln>
                <a:noFill/>
              </a:ln>
              <a:solidFill>
                <a:srgbClr val="FFFFFF"/>
              </a:solidFill>
              <a:effectLst/>
              <a:uLnTx/>
              <a:uFillTx/>
              <a:latin typeface="+mn-lt"/>
              <a:cs typeface="Segoe UI" panose="020B0502040204020203" pitchFamily="34" charset="0"/>
            </a:endParaRPr>
          </a:p>
        </p:txBody>
      </p:sp>
      <p:cxnSp>
        <p:nvCxnSpPr>
          <p:cNvPr id="49" name="Straight Connector 48" descr="Timeline connector">
            <a:extLst>
              <a:ext uri="{FF2B5EF4-FFF2-40B4-BE49-F238E27FC236}">
                <a16:creationId xmlns:a16="http://schemas.microsoft.com/office/drawing/2014/main" id="{12B8F856-B0A2-E64A-ABC0-1841067BF5DA}"/>
              </a:ext>
            </a:extLst>
          </p:cNvPr>
          <p:cNvCxnSpPr/>
          <p:nvPr userDrawn="1"/>
        </p:nvCxnSpPr>
        <p:spPr>
          <a:xfrm>
            <a:off x="592914" y="5722677"/>
            <a:ext cx="0" cy="319403"/>
          </a:xfrm>
          <a:prstGeom prst="line">
            <a:avLst/>
          </a:prstGeom>
          <a:ln w="12700">
            <a:solidFill>
              <a:schemeClr val="bg1">
                <a:lumMod val="75000"/>
              </a:schemeClr>
            </a:solidFill>
            <a:headEnd type="none"/>
            <a:tailEnd type="none" w="lg" len="lg"/>
          </a:ln>
        </p:spPr>
        <p:style>
          <a:lnRef idx="1">
            <a:schemeClr val="accent1"/>
          </a:lnRef>
          <a:fillRef idx="0">
            <a:schemeClr val="accent1"/>
          </a:fillRef>
          <a:effectRef idx="0">
            <a:schemeClr val="accent1"/>
          </a:effectRef>
          <a:fontRef idx="minor">
            <a:schemeClr val="tx1"/>
          </a:fontRef>
        </p:style>
      </p:cxnSp>
      <p:sp>
        <p:nvSpPr>
          <p:cNvPr id="51" name="Text Placeholder 5">
            <a:extLst>
              <a:ext uri="{FF2B5EF4-FFF2-40B4-BE49-F238E27FC236}">
                <a16:creationId xmlns:a16="http://schemas.microsoft.com/office/drawing/2014/main" id="{8EB74162-4887-5849-9ABE-C6DE5FB52D14}"/>
              </a:ext>
            </a:extLst>
          </p:cNvPr>
          <p:cNvSpPr txBox="1">
            <a:spLocks/>
          </p:cNvSpPr>
          <p:nvPr userDrawn="1"/>
        </p:nvSpPr>
        <p:spPr>
          <a:xfrm>
            <a:off x="9593012" y="2905196"/>
            <a:ext cx="1989388" cy="439086"/>
          </a:xfrm>
          <a:prstGeom prst="rect">
            <a:avLst/>
          </a:prstGeom>
          <a:solidFill>
            <a:srgbClr val="00188F"/>
          </a:solidFill>
          <a:ln w="3175">
            <a:noFill/>
          </a:ln>
        </p:spPr>
        <p:txBody>
          <a:bodyPr anchor="ct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200" kern="1200" spc="0" baseline="0">
                <a:solidFill>
                  <a:schemeClr val="tx1"/>
                </a:soli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solidFill>
                  <a:schemeClr val="tx1"/>
                </a:soli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GB" sz="2000" b="0" i="0" u="none" strike="noStrike" kern="1200" cap="none" spc="0" normalizeH="0" baseline="0" noProof="0">
              <a:ln>
                <a:noFill/>
              </a:ln>
              <a:solidFill>
                <a:srgbClr val="FFFFFF"/>
              </a:solidFill>
              <a:effectLst/>
              <a:uLnTx/>
              <a:uFillTx/>
              <a:latin typeface="+mn-lt"/>
              <a:cs typeface="Segoe UI" panose="020B0502040204020203" pitchFamily="34" charset="0"/>
            </a:endParaRPr>
          </a:p>
        </p:txBody>
      </p:sp>
      <p:sp>
        <p:nvSpPr>
          <p:cNvPr id="54" name="Text Placeholder 5">
            <a:extLst>
              <a:ext uri="{FF2B5EF4-FFF2-40B4-BE49-F238E27FC236}">
                <a16:creationId xmlns:a16="http://schemas.microsoft.com/office/drawing/2014/main" id="{593A84BA-77DC-9745-BB59-27ED51906A46}"/>
              </a:ext>
            </a:extLst>
          </p:cNvPr>
          <p:cNvSpPr>
            <a:spLocks noGrp="1"/>
          </p:cNvSpPr>
          <p:nvPr>
            <p:ph type="body" sz="quarter" idx="10"/>
          </p:nvPr>
        </p:nvSpPr>
        <p:spPr>
          <a:xfrm>
            <a:off x="588995" y="1448102"/>
            <a:ext cx="11018520" cy="800219"/>
          </a:xfrm>
          <a:prstGeom prst="rect">
            <a:avLst/>
          </a:prstGeom>
        </p:spPr>
        <p:txBody>
          <a:bodyPr/>
          <a:lstStyle>
            <a:lvl1pPr marL="0" indent="0">
              <a:buNone/>
              <a:defRPr sz="1800">
                <a:solidFill>
                  <a:srgbClr val="1A1A1A"/>
                </a:solidFill>
                <a:latin typeface="+mn-lt"/>
              </a:defRPr>
            </a:lvl1pPr>
            <a:lvl2pPr>
              <a:defRPr sz="1400">
                <a:latin typeface="+mn-lt"/>
              </a:defRPr>
            </a:lvl2pPr>
          </a:lstStyle>
          <a:p>
            <a:pPr lvl="0"/>
            <a:r>
              <a:rPr lang="en-US"/>
              <a:t>Edit Master text styles</a:t>
            </a:r>
          </a:p>
          <a:p>
            <a:pPr lvl="1"/>
            <a:r>
              <a:rPr lang="en-US"/>
              <a:t>Second level</a:t>
            </a:r>
          </a:p>
        </p:txBody>
      </p:sp>
      <p:sp>
        <p:nvSpPr>
          <p:cNvPr id="34" name="Title 16">
            <a:extLst>
              <a:ext uri="{FF2B5EF4-FFF2-40B4-BE49-F238E27FC236}">
                <a16:creationId xmlns:a16="http://schemas.microsoft.com/office/drawing/2014/main" id="{71AAAAB9-8E9A-437F-8780-68717B16E71A}"/>
              </a:ext>
            </a:extLst>
          </p:cNvPr>
          <p:cNvSpPr>
            <a:spLocks noGrp="1"/>
          </p:cNvSpPr>
          <p:nvPr>
            <p:ph type="title" hasCustomPrompt="1"/>
          </p:nvPr>
        </p:nvSpPr>
        <p:spPr>
          <a:xfrm>
            <a:off x="588263" y="457200"/>
            <a:ext cx="10972800" cy="548640"/>
          </a:xfrm>
          <a:prstGeom prst="rect">
            <a:avLst/>
          </a:prstGeom>
        </p:spPr>
        <p:txBody>
          <a:bodyPr/>
          <a:lstStyle>
            <a:lvl1pPr>
              <a:defRPr/>
            </a:lvl1pPr>
          </a:lstStyle>
          <a:p>
            <a:r>
              <a:rPr lang="en-US"/>
              <a:t>Timeline</a:t>
            </a:r>
          </a:p>
        </p:txBody>
      </p:sp>
      <p:sp>
        <p:nvSpPr>
          <p:cNvPr id="3" name="Text Placeholder 2">
            <a:extLst>
              <a:ext uri="{FF2B5EF4-FFF2-40B4-BE49-F238E27FC236}">
                <a16:creationId xmlns:a16="http://schemas.microsoft.com/office/drawing/2014/main" id="{C763E6E5-AF90-7B4A-BC50-CAACA70A33C3}"/>
              </a:ext>
            </a:extLst>
          </p:cNvPr>
          <p:cNvSpPr>
            <a:spLocks noGrp="1"/>
          </p:cNvSpPr>
          <p:nvPr>
            <p:ph type="body" sz="quarter" idx="11" hasCustomPrompt="1"/>
          </p:nvPr>
        </p:nvSpPr>
        <p:spPr>
          <a:xfrm>
            <a:off x="586806" y="2894758"/>
            <a:ext cx="1954213" cy="438150"/>
          </a:xfrm>
          <a:prstGeom prst="rect">
            <a:avLst/>
          </a:prstGeom>
          <a:ln>
            <a:noFill/>
          </a:ln>
        </p:spPr>
        <p:txBody>
          <a:bodyPr/>
          <a:lstStyle>
            <a:lvl1pPr marL="0" indent="0">
              <a:buNone/>
              <a:defRPr sz="2000">
                <a:solidFill>
                  <a:schemeClr val="bg1"/>
                </a:solidFill>
                <a:latin typeface="+mn-lt"/>
              </a:defRPr>
            </a:lvl1pPr>
            <a:lvl2pPr marL="228603" indent="0">
              <a:buNone/>
              <a:defRPr sz="2000">
                <a:solidFill>
                  <a:schemeClr val="bg1"/>
                </a:solidFill>
                <a:latin typeface="+mn-lt"/>
              </a:defRPr>
            </a:lvl2pPr>
            <a:lvl3pPr marL="457205" indent="0">
              <a:buNone/>
              <a:defRPr sz="2000">
                <a:solidFill>
                  <a:schemeClr val="bg1"/>
                </a:solidFill>
                <a:latin typeface="+mn-lt"/>
              </a:defRPr>
            </a:lvl3pPr>
            <a:lvl4pPr marL="661996" indent="0">
              <a:buNone/>
              <a:defRPr sz="2000">
                <a:solidFill>
                  <a:schemeClr val="bg1"/>
                </a:solidFill>
                <a:latin typeface="+mn-lt"/>
              </a:defRPr>
            </a:lvl4pPr>
            <a:lvl5pPr marL="855674" indent="0">
              <a:buNone/>
              <a:defRPr sz="2000">
                <a:solidFill>
                  <a:schemeClr val="bg1"/>
                </a:solidFill>
                <a:latin typeface="+mn-lt"/>
              </a:defRPr>
            </a:lvl5pPr>
          </a:lstStyle>
          <a:p>
            <a:pPr lvl="0"/>
            <a:r>
              <a:rPr lang="en-US"/>
              <a:t>Phase one</a:t>
            </a:r>
          </a:p>
        </p:txBody>
      </p:sp>
      <p:sp>
        <p:nvSpPr>
          <p:cNvPr id="37" name="Text Placeholder 2">
            <a:extLst>
              <a:ext uri="{FF2B5EF4-FFF2-40B4-BE49-F238E27FC236}">
                <a16:creationId xmlns:a16="http://schemas.microsoft.com/office/drawing/2014/main" id="{2D9E6600-F535-494C-9130-1632E4D35B26}"/>
              </a:ext>
            </a:extLst>
          </p:cNvPr>
          <p:cNvSpPr>
            <a:spLocks noGrp="1"/>
          </p:cNvSpPr>
          <p:nvPr>
            <p:ph type="body" sz="quarter" idx="12" hasCustomPrompt="1"/>
          </p:nvPr>
        </p:nvSpPr>
        <p:spPr>
          <a:xfrm>
            <a:off x="2795724" y="2894758"/>
            <a:ext cx="2018064" cy="438150"/>
          </a:xfrm>
          <a:prstGeom prst="rect">
            <a:avLst/>
          </a:prstGeom>
          <a:ln>
            <a:noFill/>
          </a:ln>
        </p:spPr>
        <p:txBody>
          <a:bodyPr/>
          <a:lstStyle>
            <a:lvl1pPr marL="0" indent="0">
              <a:buNone/>
              <a:defRPr sz="2000">
                <a:solidFill>
                  <a:schemeClr val="bg1"/>
                </a:solidFill>
                <a:latin typeface="+mn-lt"/>
              </a:defRPr>
            </a:lvl1pPr>
            <a:lvl2pPr marL="228603" indent="0">
              <a:buNone/>
              <a:defRPr sz="2000">
                <a:solidFill>
                  <a:schemeClr val="bg1"/>
                </a:solidFill>
                <a:latin typeface="+mn-lt"/>
              </a:defRPr>
            </a:lvl2pPr>
            <a:lvl3pPr marL="457205" indent="0">
              <a:buNone/>
              <a:defRPr sz="2000">
                <a:solidFill>
                  <a:schemeClr val="bg1"/>
                </a:solidFill>
                <a:latin typeface="+mn-lt"/>
              </a:defRPr>
            </a:lvl3pPr>
            <a:lvl4pPr marL="661996" indent="0">
              <a:buNone/>
              <a:defRPr sz="2000">
                <a:solidFill>
                  <a:schemeClr val="bg1"/>
                </a:solidFill>
                <a:latin typeface="+mn-lt"/>
              </a:defRPr>
            </a:lvl4pPr>
            <a:lvl5pPr marL="855674" indent="0">
              <a:buNone/>
              <a:defRPr sz="2000">
                <a:solidFill>
                  <a:schemeClr val="bg1"/>
                </a:solidFill>
                <a:latin typeface="+mn-lt"/>
              </a:defRPr>
            </a:lvl5pPr>
          </a:lstStyle>
          <a:p>
            <a:pPr lvl="0"/>
            <a:r>
              <a:rPr lang="en-US"/>
              <a:t>Phase two</a:t>
            </a:r>
          </a:p>
        </p:txBody>
      </p:sp>
      <p:sp>
        <p:nvSpPr>
          <p:cNvPr id="38" name="Text Placeholder 2">
            <a:extLst>
              <a:ext uri="{FF2B5EF4-FFF2-40B4-BE49-F238E27FC236}">
                <a16:creationId xmlns:a16="http://schemas.microsoft.com/office/drawing/2014/main" id="{586BD180-161B-D443-835F-6773C4AEC9E8}"/>
              </a:ext>
            </a:extLst>
          </p:cNvPr>
          <p:cNvSpPr>
            <a:spLocks noGrp="1"/>
          </p:cNvSpPr>
          <p:nvPr>
            <p:ph type="body" sz="quarter" idx="13" hasCustomPrompt="1"/>
          </p:nvPr>
        </p:nvSpPr>
        <p:spPr>
          <a:xfrm>
            <a:off x="5061486" y="2894758"/>
            <a:ext cx="2008026" cy="438150"/>
          </a:xfrm>
          <a:prstGeom prst="rect">
            <a:avLst/>
          </a:prstGeom>
          <a:ln>
            <a:noFill/>
          </a:ln>
        </p:spPr>
        <p:txBody>
          <a:bodyPr/>
          <a:lstStyle>
            <a:lvl1pPr marL="0" indent="0">
              <a:buNone/>
              <a:defRPr sz="2000">
                <a:solidFill>
                  <a:schemeClr val="bg1"/>
                </a:solidFill>
                <a:latin typeface="+mn-lt"/>
              </a:defRPr>
            </a:lvl1pPr>
            <a:lvl2pPr marL="228603" indent="0">
              <a:buNone/>
              <a:defRPr sz="2000">
                <a:solidFill>
                  <a:schemeClr val="bg1"/>
                </a:solidFill>
                <a:latin typeface="+mn-lt"/>
              </a:defRPr>
            </a:lvl2pPr>
            <a:lvl3pPr marL="457205" indent="0">
              <a:buNone/>
              <a:defRPr sz="2000">
                <a:solidFill>
                  <a:schemeClr val="bg1"/>
                </a:solidFill>
                <a:latin typeface="+mn-lt"/>
              </a:defRPr>
            </a:lvl3pPr>
            <a:lvl4pPr marL="661996" indent="0">
              <a:buNone/>
              <a:defRPr sz="2000">
                <a:solidFill>
                  <a:schemeClr val="bg1"/>
                </a:solidFill>
                <a:latin typeface="+mn-lt"/>
              </a:defRPr>
            </a:lvl4pPr>
            <a:lvl5pPr marL="855674" indent="0">
              <a:buNone/>
              <a:defRPr sz="2000">
                <a:solidFill>
                  <a:schemeClr val="bg1"/>
                </a:solidFill>
                <a:latin typeface="+mn-lt"/>
              </a:defRPr>
            </a:lvl5pPr>
          </a:lstStyle>
          <a:p>
            <a:pPr lvl="0"/>
            <a:r>
              <a:rPr lang="en-US"/>
              <a:t>Phase three</a:t>
            </a:r>
          </a:p>
        </p:txBody>
      </p:sp>
      <p:sp>
        <p:nvSpPr>
          <p:cNvPr id="39" name="Text Placeholder 2">
            <a:extLst>
              <a:ext uri="{FF2B5EF4-FFF2-40B4-BE49-F238E27FC236}">
                <a16:creationId xmlns:a16="http://schemas.microsoft.com/office/drawing/2014/main" id="{C32BE942-4491-4144-956C-98F7EA4BDCD9}"/>
              </a:ext>
            </a:extLst>
          </p:cNvPr>
          <p:cNvSpPr>
            <a:spLocks noGrp="1"/>
          </p:cNvSpPr>
          <p:nvPr>
            <p:ph type="body" sz="quarter" idx="14" hasCustomPrompt="1"/>
          </p:nvPr>
        </p:nvSpPr>
        <p:spPr>
          <a:xfrm>
            <a:off x="7327249" y="2894758"/>
            <a:ext cx="2010918" cy="438150"/>
          </a:xfrm>
          <a:prstGeom prst="rect">
            <a:avLst/>
          </a:prstGeom>
        </p:spPr>
        <p:txBody>
          <a:bodyPr/>
          <a:lstStyle>
            <a:lvl1pPr marL="0" indent="0">
              <a:buNone/>
              <a:defRPr sz="2000">
                <a:solidFill>
                  <a:schemeClr val="bg1"/>
                </a:solidFill>
                <a:latin typeface="+mn-lt"/>
              </a:defRPr>
            </a:lvl1pPr>
            <a:lvl2pPr marL="228603" indent="0">
              <a:buNone/>
              <a:defRPr sz="2000">
                <a:solidFill>
                  <a:schemeClr val="bg1"/>
                </a:solidFill>
                <a:latin typeface="+mn-lt"/>
              </a:defRPr>
            </a:lvl2pPr>
            <a:lvl3pPr marL="457205" indent="0">
              <a:buNone/>
              <a:defRPr sz="2000">
                <a:solidFill>
                  <a:schemeClr val="bg1"/>
                </a:solidFill>
                <a:latin typeface="+mn-lt"/>
              </a:defRPr>
            </a:lvl3pPr>
            <a:lvl4pPr marL="661996" indent="0">
              <a:buNone/>
              <a:defRPr sz="2000">
                <a:solidFill>
                  <a:schemeClr val="bg1"/>
                </a:solidFill>
                <a:latin typeface="+mn-lt"/>
              </a:defRPr>
            </a:lvl4pPr>
            <a:lvl5pPr marL="855674" indent="0">
              <a:buNone/>
              <a:defRPr sz="2000">
                <a:solidFill>
                  <a:schemeClr val="bg1"/>
                </a:solidFill>
                <a:latin typeface="+mn-lt"/>
              </a:defRPr>
            </a:lvl5pPr>
          </a:lstStyle>
          <a:p>
            <a:pPr lvl="0"/>
            <a:r>
              <a:rPr lang="en-US"/>
              <a:t>Phase four</a:t>
            </a:r>
          </a:p>
        </p:txBody>
      </p:sp>
      <p:sp>
        <p:nvSpPr>
          <p:cNvPr id="5" name="Text Placeholder 4">
            <a:extLst>
              <a:ext uri="{FF2B5EF4-FFF2-40B4-BE49-F238E27FC236}">
                <a16:creationId xmlns:a16="http://schemas.microsoft.com/office/drawing/2014/main" id="{B7F7453E-BBE8-E444-8E1C-B8A2CFF70169}"/>
              </a:ext>
            </a:extLst>
          </p:cNvPr>
          <p:cNvSpPr>
            <a:spLocks noGrp="1"/>
          </p:cNvSpPr>
          <p:nvPr>
            <p:ph type="body" sz="quarter" idx="16" hasCustomPrompt="1"/>
          </p:nvPr>
        </p:nvSpPr>
        <p:spPr>
          <a:xfrm>
            <a:off x="586805" y="3365819"/>
            <a:ext cx="1940434" cy="2224087"/>
          </a:xfrm>
          <a:prstGeom prst="rect">
            <a:avLst/>
          </a:prstGeom>
        </p:spPr>
        <p:txBody>
          <a:bodyPr/>
          <a:lstStyle>
            <a:lvl1pPr marL="228603" marR="0" indent="-228603" algn="l" defTabSz="932754"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a:latin typeface="+mn-lt"/>
              </a:defRPr>
            </a:lvl1pPr>
            <a:lvl2pPr marL="228603" indent="0">
              <a:buNone/>
              <a:defRPr sz="1600">
                <a:latin typeface="+mn-lt"/>
              </a:defRPr>
            </a:lvl2pPr>
            <a:lvl3pPr marL="457205" indent="0">
              <a:buNone/>
              <a:defRPr sz="1600">
                <a:latin typeface="+mn-lt"/>
              </a:defRPr>
            </a:lvl3pPr>
            <a:lvl4pPr marL="661996" indent="0">
              <a:buNone/>
              <a:defRPr sz="1600">
                <a:latin typeface="+mn-lt"/>
              </a:defRPr>
            </a:lvl4pPr>
            <a:lvl5pPr marL="855674" indent="0">
              <a:buNone/>
              <a:defRPr sz="1600">
                <a:latin typeface="+mn-lt"/>
              </a:defRPr>
            </a:lvl5pPr>
          </a:lstStyle>
          <a:p>
            <a:pPr marL="285753" marR="0" lvl="0" indent="-285753" algn="l" defTabSz="932754"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lang="en-US"/>
              <a:t>Summary description of timeline</a:t>
            </a:r>
          </a:p>
          <a:p>
            <a:pPr lvl="0"/>
            <a:endParaRPr lang="en-US"/>
          </a:p>
        </p:txBody>
      </p:sp>
      <p:sp>
        <p:nvSpPr>
          <p:cNvPr id="41" name="Text Placeholder 4">
            <a:extLst>
              <a:ext uri="{FF2B5EF4-FFF2-40B4-BE49-F238E27FC236}">
                <a16:creationId xmlns:a16="http://schemas.microsoft.com/office/drawing/2014/main" id="{B5004D50-1C19-4546-871C-EFDE593708E8}"/>
              </a:ext>
            </a:extLst>
          </p:cNvPr>
          <p:cNvSpPr>
            <a:spLocks noGrp="1"/>
          </p:cNvSpPr>
          <p:nvPr>
            <p:ph type="body" sz="quarter" idx="17" hasCustomPrompt="1"/>
          </p:nvPr>
        </p:nvSpPr>
        <p:spPr>
          <a:xfrm>
            <a:off x="2795725" y="3375000"/>
            <a:ext cx="2011739" cy="2224087"/>
          </a:xfrm>
          <a:prstGeom prst="rect">
            <a:avLst/>
          </a:prstGeom>
        </p:spPr>
        <p:txBody>
          <a:bodyPr/>
          <a:lstStyle>
            <a:lvl1pPr marL="1431942" marR="0" indent="-1431942" algn="l" defTabSz="932754"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a:latin typeface="+mn-lt"/>
              </a:defRPr>
            </a:lvl1pPr>
            <a:lvl2pPr marL="228603" indent="0">
              <a:buNone/>
              <a:defRPr sz="1600">
                <a:latin typeface="+mn-lt"/>
              </a:defRPr>
            </a:lvl2pPr>
            <a:lvl3pPr marL="457205" indent="0">
              <a:buNone/>
              <a:defRPr sz="1600">
                <a:latin typeface="+mn-lt"/>
              </a:defRPr>
            </a:lvl3pPr>
            <a:lvl4pPr marL="661996" indent="0">
              <a:buNone/>
              <a:defRPr sz="1600">
                <a:latin typeface="+mn-lt"/>
              </a:defRPr>
            </a:lvl4pPr>
            <a:lvl5pPr marL="855674" indent="0">
              <a:buNone/>
              <a:defRPr sz="1600">
                <a:latin typeface="+mn-lt"/>
              </a:defRPr>
            </a:lvl5pPr>
          </a:lstStyle>
          <a:p>
            <a:pPr marL="285753" marR="0" lvl="0" indent="-285753" algn="l" defTabSz="932754"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lang="en-US"/>
              <a:t>Summary description of timeline</a:t>
            </a:r>
          </a:p>
          <a:p>
            <a:pPr lvl="0"/>
            <a:endParaRPr lang="en-US"/>
          </a:p>
        </p:txBody>
      </p:sp>
      <p:sp>
        <p:nvSpPr>
          <p:cNvPr id="43" name="Text Placeholder 4">
            <a:extLst>
              <a:ext uri="{FF2B5EF4-FFF2-40B4-BE49-F238E27FC236}">
                <a16:creationId xmlns:a16="http://schemas.microsoft.com/office/drawing/2014/main" id="{5D3BC955-AC67-A740-A2E9-D349F3731263}"/>
              </a:ext>
            </a:extLst>
          </p:cNvPr>
          <p:cNvSpPr>
            <a:spLocks noGrp="1"/>
          </p:cNvSpPr>
          <p:nvPr>
            <p:ph type="body" sz="quarter" idx="18" hasCustomPrompt="1"/>
          </p:nvPr>
        </p:nvSpPr>
        <p:spPr>
          <a:xfrm>
            <a:off x="5061486" y="3362476"/>
            <a:ext cx="2003597" cy="2224087"/>
          </a:xfrm>
          <a:prstGeom prst="rect">
            <a:avLst/>
          </a:prstGeom>
        </p:spPr>
        <p:txBody>
          <a:bodyPr/>
          <a:lstStyle>
            <a:lvl1pPr marL="285753" marR="0" indent="-285753" algn="l" defTabSz="932754"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a:latin typeface="+mn-lt"/>
              </a:defRPr>
            </a:lvl1pPr>
            <a:lvl2pPr marL="228603" indent="0">
              <a:buNone/>
              <a:defRPr sz="1600">
                <a:latin typeface="+mn-lt"/>
              </a:defRPr>
            </a:lvl2pPr>
            <a:lvl3pPr marL="457205" indent="0">
              <a:buNone/>
              <a:defRPr sz="1600">
                <a:latin typeface="+mn-lt"/>
              </a:defRPr>
            </a:lvl3pPr>
            <a:lvl4pPr marL="661996" indent="0">
              <a:buNone/>
              <a:defRPr sz="1600">
                <a:latin typeface="+mn-lt"/>
              </a:defRPr>
            </a:lvl4pPr>
            <a:lvl5pPr marL="855674" indent="0">
              <a:buNone/>
              <a:defRPr sz="1600">
                <a:latin typeface="+mn-lt"/>
              </a:defRPr>
            </a:lvl5pPr>
          </a:lstStyle>
          <a:p>
            <a:pPr marL="285753" marR="0" lvl="0" indent="-285753" algn="l" defTabSz="932754"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lang="en-US"/>
              <a:t>Summary description of timeline</a:t>
            </a:r>
          </a:p>
          <a:p>
            <a:pPr lvl="0"/>
            <a:endParaRPr lang="en-US"/>
          </a:p>
        </p:txBody>
      </p:sp>
      <p:sp>
        <p:nvSpPr>
          <p:cNvPr id="44" name="Text Placeholder 4">
            <a:extLst>
              <a:ext uri="{FF2B5EF4-FFF2-40B4-BE49-F238E27FC236}">
                <a16:creationId xmlns:a16="http://schemas.microsoft.com/office/drawing/2014/main" id="{7B5A8378-02CC-8A48-9835-EEBEDFE2BEB7}"/>
              </a:ext>
            </a:extLst>
          </p:cNvPr>
          <p:cNvSpPr>
            <a:spLocks noGrp="1"/>
          </p:cNvSpPr>
          <p:nvPr>
            <p:ph type="body" sz="quarter" idx="19" hasCustomPrompt="1"/>
          </p:nvPr>
        </p:nvSpPr>
        <p:spPr>
          <a:xfrm>
            <a:off x="7327249" y="3365818"/>
            <a:ext cx="1997901" cy="2224087"/>
          </a:xfrm>
          <a:prstGeom prst="rect">
            <a:avLst/>
          </a:prstGeom>
        </p:spPr>
        <p:txBody>
          <a:bodyPr/>
          <a:lstStyle>
            <a:lvl1pPr marL="285753" marR="0" indent="-285753" algn="l" defTabSz="932754"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a:latin typeface="+mn-lt"/>
              </a:defRPr>
            </a:lvl1pPr>
            <a:lvl2pPr marL="228603" indent="0">
              <a:buNone/>
              <a:defRPr sz="1600">
                <a:latin typeface="+mn-lt"/>
              </a:defRPr>
            </a:lvl2pPr>
            <a:lvl3pPr marL="457205" indent="0">
              <a:buNone/>
              <a:defRPr sz="1600">
                <a:latin typeface="+mn-lt"/>
              </a:defRPr>
            </a:lvl3pPr>
            <a:lvl4pPr marL="661996" indent="0">
              <a:buNone/>
              <a:defRPr sz="1600">
                <a:latin typeface="+mn-lt"/>
              </a:defRPr>
            </a:lvl4pPr>
            <a:lvl5pPr marL="855674" indent="0">
              <a:buNone/>
              <a:defRPr sz="1600">
                <a:latin typeface="+mn-lt"/>
              </a:defRPr>
            </a:lvl5pPr>
          </a:lstStyle>
          <a:p>
            <a:pPr marL="285753" marR="0" lvl="0" indent="-285753" algn="l" defTabSz="932754"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lang="en-US"/>
              <a:t>Summary description of timeline</a:t>
            </a:r>
          </a:p>
          <a:p>
            <a:pPr lvl="0"/>
            <a:endParaRPr lang="en-US"/>
          </a:p>
        </p:txBody>
      </p:sp>
      <p:sp>
        <p:nvSpPr>
          <p:cNvPr id="45" name="Text Placeholder 4">
            <a:extLst>
              <a:ext uri="{FF2B5EF4-FFF2-40B4-BE49-F238E27FC236}">
                <a16:creationId xmlns:a16="http://schemas.microsoft.com/office/drawing/2014/main" id="{E262CA39-62C7-2940-92C6-442503535720}"/>
              </a:ext>
            </a:extLst>
          </p:cNvPr>
          <p:cNvSpPr>
            <a:spLocks noGrp="1"/>
          </p:cNvSpPr>
          <p:nvPr>
            <p:ph type="body" sz="quarter" idx="20" hasCustomPrompt="1"/>
          </p:nvPr>
        </p:nvSpPr>
        <p:spPr>
          <a:xfrm>
            <a:off x="9593013" y="3365818"/>
            <a:ext cx="1989503" cy="2224087"/>
          </a:xfrm>
          <a:prstGeom prst="rect">
            <a:avLst/>
          </a:prstGeom>
        </p:spPr>
        <p:txBody>
          <a:bodyPr/>
          <a:lstStyle>
            <a:lvl1pPr marL="285753" marR="0" indent="-285753" algn="l" defTabSz="932754"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a:latin typeface="+mn-lt"/>
              </a:defRPr>
            </a:lvl1pPr>
            <a:lvl2pPr marL="228603" indent="0">
              <a:buNone/>
              <a:defRPr sz="1600">
                <a:latin typeface="+mn-lt"/>
              </a:defRPr>
            </a:lvl2pPr>
            <a:lvl3pPr marL="457205" indent="0">
              <a:buNone/>
              <a:defRPr sz="1600">
                <a:latin typeface="+mn-lt"/>
              </a:defRPr>
            </a:lvl3pPr>
            <a:lvl4pPr marL="661996" indent="0">
              <a:buNone/>
              <a:defRPr sz="1600">
                <a:latin typeface="+mn-lt"/>
              </a:defRPr>
            </a:lvl4pPr>
            <a:lvl5pPr marL="855674" indent="0">
              <a:buNone/>
              <a:defRPr sz="1600">
                <a:latin typeface="+mn-lt"/>
              </a:defRPr>
            </a:lvl5pPr>
          </a:lstStyle>
          <a:p>
            <a:pPr marL="285753" marR="0" lvl="0" indent="-285753" algn="l" defTabSz="932754"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lang="en-US"/>
              <a:t>Summary description of timeline</a:t>
            </a:r>
          </a:p>
          <a:p>
            <a:pPr lvl="0"/>
            <a:endParaRPr lang="en-US"/>
          </a:p>
        </p:txBody>
      </p:sp>
      <p:sp>
        <p:nvSpPr>
          <p:cNvPr id="46" name="Text Placeholder 2">
            <a:extLst>
              <a:ext uri="{FF2B5EF4-FFF2-40B4-BE49-F238E27FC236}">
                <a16:creationId xmlns:a16="http://schemas.microsoft.com/office/drawing/2014/main" id="{6BD9C4FF-FB66-014E-AF7A-51384E2B96B6}"/>
              </a:ext>
            </a:extLst>
          </p:cNvPr>
          <p:cNvSpPr>
            <a:spLocks noGrp="1"/>
          </p:cNvSpPr>
          <p:nvPr>
            <p:ph type="body" sz="quarter" idx="21" hasCustomPrompt="1"/>
          </p:nvPr>
        </p:nvSpPr>
        <p:spPr>
          <a:xfrm>
            <a:off x="847083" y="5722884"/>
            <a:ext cx="1434280" cy="319403"/>
          </a:xfrm>
          <a:prstGeom prst="rect">
            <a:avLst/>
          </a:prstGeom>
          <a:solidFill>
            <a:srgbClr val="00188F"/>
          </a:solidFill>
        </p:spPr>
        <p:txBody>
          <a:bodyPr/>
          <a:lstStyle>
            <a:lvl1pPr marL="0" indent="0" algn="ctr">
              <a:buNone/>
              <a:defRPr sz="1600">
                <a:solidFill>
                  <a:schemeClr val="bg1"/>
                </a:solidFill>
                <a:latin typeface="+mn-lt"/>
              </a:defRPr>
            </a:lvl1pPr>
            <a:lvl2pPr marL="228603" indent="0">
              <a:buNone/>
              <a:defRPr sz="2000">
                <a:solidFill>
                  <a:schemeClr val="bg1"/>
                </a:solidFill>
                <a:latin typeface="+mn-lt"/>
              </a:defRPr>
            </a:lvl2pPr>
            <a:lvl3pPr marL="457205" indent="0">
              <a:buNone/>
              <a:defRPr sz="2000">
                <a:solidFill>
                  <a:schemeClr val="bg1"/>
                </a:solidFill>
                <a:latin typeface="+mn-lt"/>
              </a:defRPr>
            </a:lvl3pPr>
            <a:lvl4pPr marL="661996" indent="0">
              <a:buNone/>
              <a:defRPr sz="2000">
                <a:solidFill>
                  <a:schemeClr val="bg1"/>
                </a:solidFill>
                <a:latin typeface="+mn-lt"/>
              </a:defRPr>
            </a:lvl4pPr>
            <a:lvl5pPr marL="855674" indent="0">
              <a:buNone/>
              <a:defRPr sz="2000">
                <a:solidFill>
                  <a:schemeClr val="bg1"/>
                </a:solidFill>
                <a:latin typeface="+mn-lt"/>
              </a:defRPr>
            </a:lvl5pPr>
          </a:lstStyle>
          <a:p>
            <a:pPr lvl="0"/>
            <a:r>
              <a:rPr lang="en-US"/>
              <a:t>duration</a:t>
            </a:r>
          </a:p>
        </p:txBody>
      </p:sp>
      <p:sp>
        <p:nvSpPr>
          <p:cNvPr id="36" name="Text Placeholder 2">
            <a:extLst>
              <a:ext uri="{FF2B5EF4-FFF2-40B4-BE49-F238E27FC236}">
                <a16:creationId xmlns:a16="http://schemas.microsoft.com/office/drawing/2014/main" id="{CE98AF34-E863-3045-A8E1-D76A3D5E778C}"/>
              </a:ext>
            </a:extLst>
          </p:cNvPr>
          <p:cNvSpPr>
            <a:spLocks noGrp="1"/>
          </p:cNvSpPr>
          <p:nvPr>
            <p:ph type="body" sz="quarter" idx="27" hasCustomPrompt="1"/>
          </p:nvPr>
        </p:nvSpPr>
        <p:spPr>
          <a:xfrm>
            <a:off x="3101745" y="5721374"/>
            <a:ext cx="1434280" cy="319403"/>
          </a:xfrm>
          <a:prstGeom prst="rect">
            <a:avLst/>
          </a:prstGeom>
          <a:solidFill>
            <a:srgbClr val="00188F"/>
          </a:solidFill>
        </p:spPr>
        <p:txBody>
          <a:bodyPr/>
          <a:lstStyle>
            <a:lvl1pPr marL="0" indent="0" algn="ctr">
              <a:buNone/>
              <a:defRPr sz="1600">
                <a:solidFill>
                  <a:schemeClr val="bg1"/>
                </a:solidFill>
                <a:latin typeface="+mn-lt"/>
              </a:defRPr>
            </a:lvl1pPr>
            <a:lvl2pPr marL="228603" indent="0">
              <a:buNone/>
              <a:defRPr sz="2000">
                <a:solidFill>
                  <a:schemeClr val="bg1"/>
                </a:solidFill>
                <a:latin typeface="+mn-lt"/>
              </a:defRPr>
            </a:lvl2pPr>
            <a:lvl3pPr marL="457205" indent="0">
              <a:buNone/>
              <a:defRPr sz="2000">
                <a:solidFill>
                  <a:schemeClr val="bg1"/>
                </a:solidFill>
                <a:latin typeface="+mn-lt"/>
              </a:defRPr>
            </a:lvl3pPr>
            <a:lvl4pPr marL="661996" indent="0">
              <a:buNone/>
              <a:defRPr sz="2000">
                <a:solidFill>
                  <a:schemeClr val="bg1"/>
                </a:solidFill>
                <a:latin typeface="+mn-lt"/>
              </a:defRPr>
            </a:lvl4pPr>
            <a:lvl5pPr marL="855674" indent="0">
              <a:buNone/>
              <a:defRPr sz="2000">
                <a:solidFill>
                  <a:schemeClr val="bg1"/>
                </a:solidFill>
                <a:latin typeface="+mn-lt"/>
              </a:defRPr>
            </a:lvl5pPr>
          </a:lstStyle>
          <a:p>
            <a:pPr lvl="0"/>
            <a:r>
              <a:rPr lang="en-US"/>
              <a:t>duration</a:t>
            </a:r>
          </a:p>
        </p:txBody>
      </p:sp>
      <p:sp>
        <p:nvSpPr>
          <p:cNvPr id="42" name="Text Placeholder 2">
            <a:extLst>
              <a:ext uri="{FF2B5EF4-FFF2-40B4-BE49-F238E27FC236}">
                <a16:creationId xmlns:a16="http://schemas.microsoft.com/office/drawing/2014/main" id="{0D37B7A5-7E04-8741-A638-5445E11D8A34}"/>
              </a:ext>
            </a:extLst>
          </p:cNvPr>
          <p:cNvSpPr>
            <a:spLocks noGrp="1"/>
          </p:cNvSpPr>
          <p:nvPr>
            <p:ph type="body" sz="quarter" idx="28" hasCustomPrompt="1"/>
          </p:nvPr>
        </p:nvSpPr>
        <p:spPr>
          <a:xfrm>
            <a:off x="5356407" y="5721373"/>
            <a:ext cx="1434280" cy="319403"/>
          </a:xfrm>
          <a:prstGeom prst="rect">
            <a:avLst/>
          </a:prstGeom>
          <a:solidFill>
            <a:srgbClr val="00188F"/>
          </a:solidFill>
        </p:spPr>
        <p:txBody>
          <a:bodyPr/>
          <a:lstStyle>
            <a:lvl1pPr marL="0" indent="0" algn="ctr">
              <a:buNone/>
              <a:defRPr sz="1600">
                <a:solidFill>
                  <a:schemeClr val="bg1"/>
                </a:solidFill>
                <a:latin typeface="+mn-lt"/>
              </a:defRPr>
            </a:lvl1pPr>
            <a:lvl2pPr marL="228603" indent="0">
              <a:buNone/>
              <a:defRPr sz="2000">
                <a:solidFill>
                  <a:schemeClr val="bg1"/>
                </a:solidFill>
                <a:latin typeface="+mn-lt"/>
              </a:defRPr>
            </a:lvl2pPr>
            <a:lvl3pPr marL="457205" indent="0">
              <a:buNone/>
              <a:defRPr sz="2000">
                <a:solidFill>
                  <a:schemeClr val="bg1"/>
                </a:solidFill>
                <a:latin typeface="+mn-lt"/>
              </a:defRPr>
            </a:lvl3pPr>
            <a:lvl4pPr marL="661996" indent="0">
              <a:buNone/>
              <a:defRPr sz="2000">
                <a:solidFill>
                  <a:schemeClr val="bg1"/>
                </a:solidFill>
                <a:latin typeface="+mn-lt"/>
              </a:defRPr>
            </a:lvl4pPr>
            <a:lvl5pPr marL="855674" indent="0">
              <a:buNone/>
              <a:defRPr sz="2000">
                <a:solidFill>
                  <a:schemeClr val="bg1"/>
                </a:solidFill>
                <a:latin typeface="+mn-lt"/>
              </a:defRPr>
            </a:lvl5pPr>
          </a:lstStyle>
          <a:p>
            <a:pPr lvl="0"/>
            <a:r>
              <a:rPr lang="en-US"/>
              <a:t>duration</a:t>
            </a:r>
          </a:p>
        </p:txBody>
      </p:sp>
      <p:sp>
        <p:nvSpPr>
          <p:cNvPr id="52" name="Text Placeholder 2">
            <a:extLst>
              <a:ext uri="{FF2B5EF4-FFF2-40B4-BE49-F238E27FC236}">
                <a16:creationId xmlns:a16="http://schemas.microsoft.com/office/drawing/2014/main" id="{71309B9E-894F-4041-B0BC-BF86477E8FEC}"/>
              </a:ext>
            </a:extLst>
          </p:cNvPr>
          <p:cNvSpPr>
            <a:spLocks noGrp="1"/>
          </p:cNvSpPr>
          <p:nvPr>
            <p:ph type="body" sz="quarter" idx="29" hasCustomPrompt="1"/>
          </p:nvPr>
        </p:nvSpPr>
        <p:spPr>
          <a:xfrm>
            <a:off x="7676612" y="5721372"/>
            <a:ext cx="1434280" cy="319403"/>
          </a:xfrm>
          <a:prstGeom prst="rect">
            <a:avLst/>
          </a:prstGeom>
          <a:solidFill>
            <a:srgbClr val="00188F"/>
          </a:solidFill>
        </p:spPr>
        <p:txBody>
          <a:bodyPr/>
          <a:lstStyle>
            <a:lvl1pPr marL="0" indent="0" algn="ctr">
              <a:buNone/>
              <a:defRPr sz="1600">
                <a:solidFill>
                  <a:schemeClr val="bg1"/>
                </a:solidFill>
                <a:latin typeface="+mn-lt"/>
              </a:defRPr>
            </a:lvl1pPr>
            <a:lvl2pPr marL="228603" indent="0">
              <a:buNone/>
              <a:defRPr sz="2000">
                <a:solidFill>
                  <a:schemeClr val="bg1"/>
                </a:solidFill>
                <a:latin typeface="+mn-lt"/>
              </a:defRPr>
            </a:lvl2pPr>
            <a:lvl3pPr marL="457205" indent="0">
              <a:buNone/>
              <a:defRPr sz="2000">
                <a:solidFill>
                  <a:schemeClr val="bg1"/>
                </a:solidFill>
                <a:latin typeface="+mn-lt"/>
              </a:defRPr>
            </a:lvl3pPr>
            <a:lvl4pPr marL="661996" indent="0">
              <a:buNone/>
              <a:defRPr sz="2000">
                <a:solidFill>
                  <a:schemeClr val="bg1"/>
                </a:solidFill>
                <a:latin typeface="+mn-lt"/>
              </a:defRPr>
            </a:lvl4pPr>
            <a:lvl5pPr marL="855674" indent="0">
              <a:buNone/>
              <a:defRPr sz="2000">
                <a:solidFill>
                  <a:schemeClr val="bg1"/>
                </a:solidFill>
                <a:latin typeface="+mn-lt"/>
              </a:defRPr>
            </a:lvl5pPr>
          </a:lstStyle>
          <a:p>
            <a:pPr lvl="0"/>
            <a:r>
              <a:rPr lang="en-US"/>
              <a:t>duration</a:t>
            </a:r>
          </a:p>
        </p:txBody>
      </p:sp>
      <p:sp>
        <p:nvSpPr>
          <p:cNvPr id="58" name="Text Placeholder 2">
            <a:extLst>
              <a:ext uri="{FF2B5EF4-FFF2-40B4-BE49-F238E27FC236}">
                <a16:creationId xmlns:a16="http://schemas.microsoft.com/office/drawing/2014/main" id="{14CADB8D-0EE7-5346-9449-A6736DF1124C}"/>
              </a:ext>
            </a:extLst>
          </p:cNvPr>
          <p:cNvSpPr>
            <a:spLocks noGrp="1"/>
          </p:cNvSpPr>
          <p:nvPr>
            <p:ph type="body" sz="quarter" idx="30" hasCustomPrompt="1"/>
          </p:nvPr>
        </p:nvSpPr>
        <p:spPr>
          <a:xfrm>
            <a:off x="9865731" y="5721371"/>
            <a:ext cx="1434280" cy="319403"/>
          </a:xfrm>
          <a:prstGeom prst="rect">
            <a:avLst/>
          </a:prstGeom>
          <a:solidFill>
            <a:srgbClr val="00188F"/>
          </a:solidFill>
        </p:spPr>
        <p:txBody>
          <a:bodyPr/>
          <a:lstStyle>
            <a:lvl1pPr marL="0" indent="0" algn="ctr">
              <a:buNone/>
              <a:defRPr sz="1600">
                <a:solidFill>
                  <a:schemeClr val="bg1"/>
                </a:solidFill>
                <a:latin typeface="+mn-lt"/>
              </a:defRPr>
            </a:lvl1pPr>
            <a:lvl2pPr marL="228603" indent="0">
              <a:buNone/>
              <a:defRPr sz="2000">
                <a:solidFill>
                  <a:schemeClr val="bg1"/>
                </a:solidFill>
                <a:latin typeface="+mn-lt"/>
              </a:defRPr>
            </a:lvl2pPr>
            <a:lvl3pPr marL="457205" indent="0">
              <a:buNone/>
              <a:defRPr sz="2000">
                <a:solidFill>
                  <a:schemeClr val="bg1"/>
                </a:solidFill>
                <a:latin typeface="+mn-lt"/>
              </a:defRPr>
            </a:lvl3pPr>
            <a:lvl4pPr marL="661996" indent="0">
              <a:buNone/>
              <a:defRPr sz="2000">
                <a:solidFill>
                  <a:schemeClr val="bg1"/>
                </a:solidFill>
                <a:latin typeface="+mn-lt"/>
              </a:defRPr>
            </a:lvl4pPr>
            <a:lvl5pPr marL="855674" indent="0">
              <a:buNone/>
              <a:defRPr sz="2000">
                <a:solidFill>
                  <a:schemeClr val="bg1"/>
                </a:solidFill>
                <a:latin typeface="+mn-lt"/>
              </a:defRPr>
            </a:lvl5pPr>
          </a:lstStyle>
          <a:p>
            <a:pPr lvl="0"/>
            <a:r>
              <a:rPr lang="en-US"/>
              <a:t>duration</a:t>
            </a:r>
          </a:p>
        </p:txBody>
      </p:sp>
      <p:sp>
        <p:nvSpPr>
          <p:cNvPr id="27" name="Text Placeholder 2">
            <a:extLst>
              <a:ext uri="{FF2B5EF4-FFF2-40B4-BE49-F238E27FC236}">
                <a16:creationId xmlns:a16="http://schemas.microsoft.com/office/drawing/2014/main" id="{CC9A328C-25E0-4B4C-B41E-E27D7E4DB81B}"/>
              </a:ext>
            </a:extLst>
          </p:cNvPr>
          <p:cNvSpPr>
            <a:spLocks noGrp="1"/>
          </p:cNvSpPr>
          <p:nvPr>
            <p:ph type="body" sz="quarter" idx="15" hasCustomPrompt="1"/>
          </p:nvPr>
        </p:nvSpPr>
        <p:spPr>
          <a:xfrm>
            <a:off x="9593013" y="2894758"/>
            <a:ext cx="1954213" cy="438150"/>
          </a:xfrm>
          <a:prstGeom prst="rect">
            <a:avLst/>
          </a:prstGeom>
          <a:ln>
            <a:noFill/>
          </a:ln>
        </p:spPr>
        <p:txBody>
          <a:bodyPr/>
          <a:lstStyle>
            <a:lvl1pPr marL="0" indent="0">
              <a:buNone/>
              <a:defRPr sz="2000">
                <a:solidFill>
                  <a:schemeClr val="bg1"/>
                </a:solidFill>
                <a:latin typeface="+mn-lt"/>
              </a:defRPr>
            </a:lvl1pPr>
            <a:lvl2pPr marL="228603" indent="0">
              <a:buNone/>
              <a:defRPr sz="2000">
                <a:solidFill>
                  <a:schemeClr val="bg1"/>
                </a:solidFill>
                <a:latin typeface="+mn-lt"/>
              </a:defRPr>
            </a:lvl2pPr>
            <a:lvl3pPr marL="457205" indent="0">
              <a:buNone/>
              <a:defRPr sz="2000">
                <a:solidFill>
                  <a:schemeClr val="bg1"/>
                </a:solidFill>
                <a:latin typeface="+mn-lt"/>
              </a:defRPr>
            </a:lvl3pPr>
            <a:lvl4pPr marL="661996" indent="0">
              <a:buNone/>
              <a:defRPr sz="2000">
                <a:solidFill>
                  <a:schemeClr val="bg1"/>
                </a:solidFill>
                <a:latin typeface="+mn-lt"/>
              </a:defRPr>
            </a:lvl4pPr>
            <a:lvl5pPr marL="855674" indent="0">
              <a:buNone/>
              <a:defRPr sz="2000">
                <a:solidFill>
                  <a:schemeClr val="bg1"/>
                </a:solidFill>
                <a:latin typeface="+mn-lt"/>
              </a:defRPr>
            </a:lvl5pPr>
          </a:lstStyle>
          <a:p>
            <a:pPr lvl="0"/>
            <a:r>
              <a:rPr lang="en-US"/>
              <a:t>Phase five</a:t>
            </a:r>
          </a:p>
        </p:txBody>
      </p:sp>
    </p:spTree>
    <p:extLst>
      <p:ext uri="{BB962C8B-B14F-4D97-AF65-F5344CB8AC3E}">
        <p14:creationId xmlns:p14="http://schemas.microsoft.com/office/powerpoint/2010/main" val="3781859537"/>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Key assumptions 1">
    <p:spTree>
      <p:nvGrpSpPr>
        <p:cNvPr id="1" name=""/>
        <p:cNvGrpSpPr/>
        <p:nvPr/>
      </p:nvGrpSpPr>
      <p:grpSpPr>
        <a:xfrm>
          <a:off x="0" y="0"/>
          <a:ext cx="0" cy="0"/>
          <a:chOff x="0" y="0"/>
          <a:chExt cx="0" cy="0"/>
        </a:xfrm>
      </p:grpSpPr>
      <p:sp>
        <p:nvSpPr>
          <p:cNvPr id="4" name="Rectangle 3" descr="Three assumptions group">
            <a:extLst>
              <a:ext uri="{FF2B5EF4-FFF2-40B4-BE49-F238E27FC236}">
                <a16:creationId xmlns:a16="http://schemas.microsoft.com/office/drawing/2014/main" id="{A6F2DF57-CB34-4B4B-9D37-E582492AE6AD}"/>
              </a:ext>
            </a:extLst>
          </p:cNvPr>
          <p:cNvSpPr/>
          <p:nvPr userDrawn="1"/>
        </p:nvSpPr>
        <p:spPr bwMode="auto">
          <a:xfrm>
            <a:off x="580137" y="1564087"/>
            <a:ext cx="11025188" cy="382806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0" marR="0" lvl="0" indent="0" algn="l" defTabSz="93248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Rectangle 7" descr="First assumption icon">
            <a:extLst>
              <a:ext uri="{FF2B5EF4-FFF2-40B4-BE49-F238E27FC236}">
                <a16:creationId xmlns:a16="http://schemas.microsoft.com/office/drawing/2014/main" id="{1B7B5E21-3ED6-D847-A3AD-503DA38B40EF}"/>
              </a:ext>
            </a:extLst>
          </p:cNvPr>
          <p:cNvSpPr/>
          <p:nvPr userDrawn="1"/>
        </p:nvSpPr>
        <p:spPr bwMode="auto">
          <a:xfrm>
            <a:off x="580138" y="1563689"/>
            <a:ext cx="937239" cy="1062211"/>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ctr" anchorCtr="0" forceAA="0" compatLnSpc="1">
            <a:prstTxWarp prst="textNoShape">
              <a:avLst/>
            </a:prstTxWarp>
            <a:noAutofit/>
          </a:bodyPr>
          <a:lstStyle/>
          <a:p>
            <a:pPr marL="0" marR="0" lvl="0" indent="0" algn="l" defTabSz="932483"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endParaRPr>
          </a:p>
        </p:txBody>
      </p:sp>
      <p:sp>
        <p:nvSpPr>
          <p:cNvPr id="9" name="Rectangle 8" descr="Second assumption icon">
            <a:extLst>
              <a:ext uri="{FF2B5EF4-FFF2-40B4-BE49-F238E27FC236}">
                <a16:creationId xmlns:a16="http://schemas.microsoft.com/office/drawing/2014/main" id="{3282DBBF-FBB4-7C46-8E08-5304C8A3701E}"/>
              </a:ext>
            </a:extLst>
          </p:cNvPr>
          <p:cNvSpPr/>
          <p:nvPr userDrawn="1"/>
        </p:nvSpPr>
        <p:spPr bwMode="auto">
          <a:xfrm>
            <a:off x="4302588" y="1557721"/>
            <a:ext cx="937239" cy="1062211"/>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ctr" anchorCtr="0" forceAA="0" compatLnSpc="1">
            <a:prstTxWarp prst="textNoShape">
              <a:avLst/>
            </a:prstTxWarp>
            <a:noAutofit/>
          </a:bodyPr>
          <a:lstStyle/>
          <a:p>
            <a:pPr marL="0" marR="0" lvl="0" indent="0" algn="l" defTabSz="932483"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endParaRPr>
          </a:p>
        </p:txBody>
      </p:sp>
      <p:sp>
        <p:nvSpPr>
          <p:cNvPr id="10" name="Rectangle 9" descr="Connection icon">
            <a:extLst>
              <a:ext uri="{FF2B5EF4-FFF2-40B4-BE49-F238E27FC236}">
                <a16:creationId xmlns:a16="http://schemas.microsoft.com/office/drawing/2014/main" id="{8029891C-CFE4-A74F-BCD0-E31ABF2A7909}"/>
              </a:ext>
            </a:extLst>
          </p:cNvPr>
          <p:cNvSpPr/>
          <p:nvPr userDrawn="1"/>
        </p:nvSpPr>
        <p:spPr bwMode="auto">
          <a:xfrm>
            <a:off x="7917203" y="1563687"/>
            <a:ext cx="937239" cy="1062211"/>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ctr" anchorCtr="0" forceAA="0" compatLnSpc="1">
            <a:prstTxWarp prst="textNoShape">
              <a:avLst/>
            </a:prstTxWarp>
            <a:noAutofit/>
          </a:bodyPr>
          <a:lstStyle/>
          <a:p>
            <a:pPr marL="0" marR="0" lvl="0" indent="0" algn="l" defTabSz="932483"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endParaRPr>
          </a:p>
        </p:txBody>
      </p:sp>
      <p:sp>
        <p:nvSpPr>
          <p:cNvPr id="22" name="Picture Placeholder 21">
            <a:extLst>
              <a:ext uri="{FF2B5EF4-FFF2-40B4-BE49-F238E27FC236}">
                <a16:creationId xmlns:a16="http://schemas.microsoft.com/office/drawing/2014/main" id="{878B4613-2190-5147-B5DD-D30A6CA9DD9F}"/>
              </a:ext>
            </a:extLst>
          </p:cNvPr>
          <p:cNvSpPr>
            <a:spLocks noGrp="1"/>
          </p:cNvSpPr>
          <p:nvPr>
            <p:ph type="pic" sz="quarter" idx="10" hasCustomPrompt="1"/>
          </p:nvPr>
        </p:nvSpPr>
        <p:spPr>
          <a:xfrm>
            <a:off x="680732" y="1732841"/>
            <a:ext cx="750197" cy="723900"/>
          </a:xfrm>
          <a:prstGeom prst="rect">
            <a:avLst/>
          </a:prstGeom>
        </p:spPr>
        <p:txBody>
          <a:bodyPr/>
          <a:lstStyle>
            <a:lvl1pPr marL="0" marR="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lvl1pPr>
          </a:lstStyle>
          <a:p>
            <a:pPr marL="0" marR="0" lvl="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p:txBody>
      </p:sp>
      <p:sp>
        <p:nvSpPr>
          <p:cNvPr id="23" name="Picture Placeholder 21">
            <a:extLst>
              <a:ext uri="{FF2B5EF4-FFF2-40B4-BE49-F238E27FC236}">
                <a16:creationId xmlns:a16="http://schemas.microsoft.com/office/drawing/2014/main" id="{AD81D63F-9270-534F-B7A9-08094E27FA4B}"/>
              </a:ext>
            </a:extLst>
          </p:cNvPr>
          <p:cNvSpPr>
            <a:spLocks noGrp="1"/>
          </p:cNvSpPr>
          <p:nvPr>
            <p:ph type="pic" sz="quarter" idx="11" hasCustomPrompt="1"/>
          </p:nvPr>
        </p:nvSpPr>
        <p:spPr>
          <a:xfrm>
            <a:off x="4347095" y="1732841"/>
            <a:ext cx="750197" cy="723900"/>
          </a:xfrm>
          <a:prstGeom prst="rect">
            <a:avLst/>
          </a:prstGeom>
        </p:spPr>
        <p:txBody>
          <a:bodyPr/>
          <a:lstStyle>
            <a:lvl1pPr marL="0" marR="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lvl1pPr>
          </a:lstStyle>
          <a:p>
            <a:pPr marL="0" marR="0" lvl="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p:txBody>
      </p:sp>
      <p:sp>
        <p:nvSpPr>
          <p:cNvPr id="24" name="Picture Placeholder 21">
            <a:extLst>
              <a:ext uri="{FF2B5EF4-FFF2-40B4-BE49-F238E27FC236}">
                <a16:creationId xmlns:a16="http://schemas.microsoft.com/office/drawing/2014/main" id="{4D9AFAC8-86E6-C04A-BE78-0900252531E4}"/>
              </a:ext>
            </a:extLst>
          </p:cNvPr>
          <p:cNvSpPr>
            <a:spLocks noGrp="1"/>
          </p:cNvSpPr>
          <p:nvPr>
            <p:ph type="pic" sz="quarter" idx="12" hasCustomPrompt="1"/>
          </p:nvPr>
        </p:nvSpPr>
        <p:spPr>
          <a:xfrm>
            <a:off x="8017798" y="1732841"/>
            <a:ext cx="750197" cy="723900"/>
          </a:xfrm>
          <a:prstGeom prst="rect">
            <a:avLst/>
          </a:prstGeom>
        </p:spPr>
        <p:txBody>
          <a:bodyPr/>
          <a:lstStyle>
            <a:lvl1pPr marL="0" marR="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lvl1pPr>
          </a:lstStyle>
          <a:p>
            <a:pPr marL="0" marR="0" lvl="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p:txBody>
      </p:sp>
      <p:sp>
        <p:nvSpPr>
          <p:cNvPr id="18" name="Title 16">
            <a:extLst>
              <a:ext uri="{FF2B5EF4-FFF2-40B4-BE49-F238E27FC236}">
                <a16:creationId xmlns:a16="http://schemas.microsoft.com/office/drawing/2014/main" id="{77208100-00D2-4FC6-A797-1BA0AF3439BD}"/>
              </a:ext>
            </a:extLst>
          </p:cNvPr>
          <p:cNvSpPr>
            <a:spLocks noGrp="1"/>
          </p:cNvSpPr>
          <p:nvPr>
            <p:ph type="title" hasCustomPrompt="1"/>
          </p:nvPr>
        </p:nvSpPr>
        <p:spPr>
          <a:xfrm>
            <a:off x="588263" y="457200"/>
            <a:ext cx="10972800" cy="548640"/>
          </a:xfrm>
          <a:prstGeom prst="rect">
            <a:avLst/>
          </a:prstGeom>
        </p:spPr>
        <p:txBody>
          <a:bodyPr/>
          <a:lstStyle>
            <a:lvl1pPr>
              <a:defRPr/>
            </a:lvl1pPr>
          </a:lstStyle>
          <a:p>
            <a:r>
              <a:rPr lang="en-US"/>
              <a:t>Key assumptions</a:t>
            </a:r>
          </a:p>
        </p:txBody>
      </p:sp>
      <p:sp>
        <p:nvSpPr>
          <p:cNvPr id="3" name="Text Placeholder 2">
            <a:extLst>
              <a:ext uri="{FF2B5EF4-FFF2-40B4-BE49-F238E27FC236}">
                <a16:creationId xmlns:a16="http://schemas.microsoft.com/office/drawing/2014/main" id="{298E7EE8-3856-427A-885B-A4C374F19C98}"/>
              </a:ext>
            </a:extLst>
          </p:cNvPr>
          <p:cNvSpPr>
            <a:spLocks noGrp="1"/>
          </p:cNvSpPr>
          <p:nvPr>
            <p:ph type="body" sz="quarter" idx="13" hasCustomPrompt="1"/>
          </p:nvPr>
        </p:nvSpPr>
        <p:spPr>
          <a:xfrm>
            <a:off x="1517650" y="1563688"/>
            <a:ext cx="2755033" cy="1065212"/>
          </a:xfrm>
          <a:prstGeom prst="rect">
            <a:avLst/>
          </a:prstGeom>
          <a:solidFill>
            <a:srgbClr val="0078D4"/>
          </a:solidFill>
        </p:spPr>
        <p:txBody>
          <a:bodyPr anchor="ctr"/>
          <a:lstStyle>
            <a:lvl1pPr marL="0" indent="0">
              <a:buNone/>
              <a:defRPr sz="2000">
                <a:solidFill>
                  <a:schemeClr val="bg1"/>
                </a:solidFill>
                <a:latin typeface="Segoe UI" panose="020B0502040204020203" pitchFamily="34" charset="0"/>
                <a:cs typeface="Segoe UI" panose="020B0502040204020203" pitchFamily="34" charset="0"/>
              </a:defRPr>
            </a:lvl1pPr>
          </a:lstStyle>
          <a:p>
            <a:pPr lvl="0"/>
            <a:r>
              <a:rPr lang="en-US"/>
              <a:t>Assumption one</a:t>
            </a:r>
          </a:p>
        </p:txBody>
      </p:sp>
      <p:sp>
        <p:nvSpPr>
          <p:cNvPr id="19" name="Text Placeholder 2">
            <a:extLst>
              <a:ext uri="{FF2B5EF4-FFF2-40B4-BE49-F238E27FC236}">
                <a16:creationId xmlns:a16="http://schemas.microsoft.com/office/drawing/2014/main" id="{DE7EDD49-1C61-4ACB-BF1B-4E444B10A8CD}"/>
              </a:ext>
            </a:extLst>
          </p:cNvPr>
          <p:cNvSpPr>
            <a:spLocks noGrp="1"/>
          </p:cNvSpPr>
          <p:nvPr>
            <p:ph type="body" sz="quarter" idx="14" hasCustomPrompt="1"/>
          </p:nvPr>
        </p:nvSpPr>
        <p:spPr>
          <a:xfrm>
            <a:off x="5216909" y="1556220"/>
            <a:ext cx="2755033" cy="1065212"/>
          </a:xfrm>
          <a:prstGeom prst="rect">
            <a:avLst/>
          </a:prstGeom>
          <a:solidFill>
            <a:srgbClr val="0078D4"/>
          </a:solidFill>
        </p:spPr>
        <p:txBody>
          <a:bodyPr anchor="ctr"/>
          <a:lstStyle>
            <a:lvl1pPr marL="0" indent="0">
              <a:buNone/>
              <a:defRPr sz="2000">
                <a:solidFill>
                  <a:schemeClr val="bg1"/>
                </a:solidFill>
                <a:latin typeface="Segoe UI" panose="020B0502040204020203" pitchFamily="34" charset="0"/>
                <a:cs typeface="Segoe UI" panose="020B0502040204020203" pitchFamily="34" charset="0"/>
              </a:defRPr>
            </a:lvl1pPr>
          </a:lstStyle>
          <a:p>
            <a:pPr lvl="0"/>
            <a:r>
              <a:rPr lang="en-US"/>
              <a:t>Assumption two</a:t>
            </a:r>
          </a:p>
        </p:txBody>
      </p:sp>
      <p:sp>
        <p:nvSpPr>
          <p:cNvPr id="20" name="Text Placeholder 2">
            <a:extLst>
              <a:ext uri="{FF2B5EF4-FFF2-40B4-BE49-F238E27FC236}">
                <a16:creationId xmlns:a16="http://schemas.microsoft.com/office/drawing/2014/main" id="{BE0FF153-417A-4E21-BAFF-F90AAACF6A9D}"/>
              </a:ext>
            </a:extLst>
          </p:cNvPr>
          <p:cNvSpPr>
            <a:spLocks noGrp="1"/>
          </p:cNvSpPr>
          <p:nvPr>
            <p:ph type="body" sz="quarter" idx="15" hasCustomPrompt="1"/>
          </p:nvPr>
        </p:nvSpPr>
        <p:spPr>
          <a:xfrm>
            <a:off x="8818293" y="1560685"/>
            <a:ext cx="2755033" cy="1065212"/>
          </a:xfrm>
          <a:prstGeom prst="rect">
            <a:avLst/>
          </a:prstGeom>
          <a:solidFill>
            <a:srgbClr val="0078D4"/>
          </a:solidFill>
        </p:spPr>
        <p:txBody>
          <a:bodyPr anchor="ctr"/>
          <a:lstStyle>
            <a:lvl1pPr marL="0" indent="0">
              <a:buNone/>
              <a:defRPr sz="2000">
                <a:solidFill>
                  <a:schemeClr val="bg1"/>
                </a:solidFill>
                <a:latin typeface="Segoe UI" panose="020B0502040204020203" pitchFamily="34" charset="0"/>
                <a:cs typeface="Segoe UI" panose="020B0502040204020203" pitchFamily="34" charset="0"/>
              </a:defRPr>
            </a:lvl1pPr>
          </a:lstStyle>
          <a:p>
            <a:pPr lvl="0"/>
            <a:r>
              <a:rPr lang="en-US"/>
              <a:t>Assumption three</a:t>
            </a:r>
          </a:p>
        </p:txBody>
      </p:sp>
      <p:sp>
        <p:nvSpPr>
          <p:cNvPr id="6" name="Text Placeholder 5">
            <a:extLst>
              <a:ext uri="{FF2B5EF4-FFF2-40B4-BE49-F238E27FC236}">
                <a16:creationId xmlns:a16="http://schemas.microsoft.com/office/drawing/2014/main" id="{4457B5A7-65FF-074D-8482-4774561D0A80}"/>
              </a:ext>
            </a:extLst>
          </p:cNvPr>
          <p:cNvSpPr>
            <a:spLocks noGrp="1"/>
          </p:cNvSpPr>
          <p:nvPr>
            <p:ph type="body" sz="quarter" idx="16"/>
          </p:nvPr>
        </p:nvSpPr>
        <p:spPr>
          <a:xfrm>
            <a:off x="606090" y="2647072"/>
            <a:ext cx="3662172" cy="2729142"/>
          </a:xfrm>
          <a:prstGeom prst="rect">
            <a:avLst/>
          </a:prstGeom>
        </p:spPr>
        <p:txBody>
          <a:bodyPr/>
          <a:lstStyle>
            <a:lvl1pPr marL="285753" indent="-285753">
              <a:buFont typeface="Arial" panose="020B0604020202020204" pitchFamily="34" charset="0"/>
              <a:buChar char="•"/>
              <a:defRPr sz="1600">
                <a:latin typeface="+mn-lt"/>
              </a:defRPr>
            </a:lvl1pPr>
            <a:lvl2pPr marL="228603" indent="0">
              <a:buNone/>
              <a:defRPr sz="1600">
                <a:latin typeface="+mn-lt"/>
              </a:defRPr>
            </a:lvl2pPr>
            <a:lvl3pPr marL="457205" indent="0">
              <a:buNone/>
              <a:defRPr sz="1600">
                <a:latin typeface="+mn-lt"/>
              </a:defRPr>
            </a:lvl3pPr>
            <a:lvl4pPr marL="661996" indent="0">
              <a:buNone/>
              <a:defRPr sz="1600">
                <a:latin typeface="+mn-lt"/>
              </a:defRPr>
            </a:lvl4pPr>
            <a:lvl5pPr marL="855674" indent="0">
              <a:buNone/>
              <a:defRPr sz="1600">
                <a:latin typeface="+mn-lt"/>
              </a:defRPr>
            </a:lvl5pPr>
          </a:lstStyle>
          <a:p>
            <a:pPr lvl="0"/>
            <a:r>
              <a:rPr lang="en-US"/>
              <a:t>Edit Master text styles</a:t>
            </a:r>
          </a:p>
        </p:txBody>
      </p:sp>
      <p:sp>
        <p:nvSpPr>
          <p:cNvPr id="21" name="Text Placeholder 5">
            <a:extLst>
              <a:ext uri="{FF2B5EF4-FFF2-40B4-BE49-F238E27FC236}">
                <a16:creationId xmlns:a16="http://schemas.microsoft.com/office/drawing/2014/main" id="{1218652E-852D-C14B-A6E3-C8F9A54CABEF}"/>
              </a:ext>
            </a:extLst>
          </p:cNvPr>
          <p:cNvSpPr>
            <a:spLocks noGrp="1"/>
          </p:cNvSpPr>
          <p:nvPr>
            <p:ph type="body" sz="quarter" idx="17"/>
          </p:nvPr>
        </p:nvSpPr>
        <p:spPr>
          <a:xfrm>
            <a:off x="4302587" y="2647072"/>
            <a:ext cx="3664912" cy="2729142"/>
          </a:xfrm>
          <a:prstGeom prst="rect">
            <a:avLst/>
          </a:prstGeom>
        </p:spPr>
        <p:txBody>
          <a:bodyPr/>
          <a:lstStyle>
            <a:lvl1pPr marL="285753" indent="-285753">
              <a:buFont typeface="Arial" panose="020B0604020202020204" pitchFamily="34" charset="0"/>
              <a:buChar char="•"/>
              <a:defRPr sz="1600">
                <a:latin typeface="+mn-lt"/>
              </a:defRPr>
            </a:lvl1pPr>
            <a:lvl2pPr marL="228603" indent="0">
              <a:buNone/>
              <a:defRPr sz="1600">
                <a:latin typeface="+mn-lt"/>
              </a:defRPr>
            </a:lvl2pPr>
            <a:lvl3pPr marL="457205" indent="0">
              <a:buNone/>
              <a:defRPr sz="1600">
                <a:latin typeface="+mn-lt"/>
              </a:defRPr>
            </a:lvl3pPr>
            <a:lvl4pPr marL="661996" indent="0">
              <a:buNone/>
              <a:defRPr sz="1600">
                <a:latin typeface="+mn-lt"/>
              </a:defRPr>
            </a:lvl4pPr>
            <a:lvl5pPr marL="855674" indent="0">
              <a:buNone/>
              <a:defRPr sz="1600">
                <a:latin typeface="+mn-lt"/>
              </a:defRPr>
            </a:lvl5pPr>
          </a:lstStyle>
          <a:p>
            <a:pPr lvl="0"/>
            <a:r>
              <a:rPr lang="en-US"/>
              <a:t>Edit Master text styles</a:t>
            </a:r>
          </a:p>
        </p:txBody>
      </p:sp>
      <p:sp>
        <p:nvSpPr>
          <p:cNvPr id="25" name="Text Placeholder 5">
            <a:extLst>
              <a:ext uri="{FF2B5EF4-FFF2-40B4-BE49-F238E27FC236}">
                <a16:creationId xmlns:a16="http://schemas.microsoft.com/office/drawing/2014/main" id="{F958EB55-E8E1-1449-8D38-EAFF7E6091AA}"/>
              </a:ext>
            </a:extLst>
          </p:cNvPr>
          <p:cNvSpPr>
            <a:spLocks noGrp="1"/>
          </p:cNvSpPr>
          <p:nvPr>
            <p:ph type="body" sz="quarter" idx="18"/>
          </p:nvPr>
        </p:nvSpPr>
        <p:spPr>
          <a:xfrm>
            <a:off x="7967499" y="2647072"/>
            <a:ext cx="3637826" cy="2729142"/>
          </a:xfrm>
          <a:prstGeom prst="rect">
            <a:avLst/>
          </a:prstGeom>
        </p:spPr>
        <p:txBody>
          <a:bodyPr/>
          <a:lstStyle>
            <a:lvl1pPr marL="285753" indent="-285753">
              <a:buFont typeface="Arial" panose="020B0604020202020204" pitchFamily="34" charset="0"/>
              <a:buChar char="•"/>
              <a:defRPr sz="1600">
                <a:latin typeface="+mn-lt"/>
              </a:defRPr>
            </a:lvl1pPr>
            <a:lvl2pPr marL="228603" indent="0">
              <a:buNone/>
              <a:defRPr sz="1600">
                <a:latin typeface="+mn-lt"/>
              </a:defRPr>
            </a:lvl2pPr>
            <a:lvl3pPr marL="457205" indent="0">
              <a:buNone/>
              <a:defRPr sz="1600">
                <a:latin typeface="+mn-lt"/>
              </a:defRPr>
            </a:lvl3pPr>
            <a:lvl4pPr marL="661996" indent="0">
              <a:buNone/>
              <a:defRPr sz="1600">
                <a:latin typeface="+mn-lt"/>
              </a:defRPr>
            </a:lvl4pPr>
            <a:lvl5pPr marL="855674" indent="0">
              <a:buNone/>
              <a:defRPr sz="1600">
                <a:latin typeface="+mn-lt"/>
              </a:defRPr>
            </a:lvl5pPr>
          </a:lstStyle>
          <a:p>
            <a:pPr lvl="0"/>
            <a:r>
              <a:rPr lang="en-US"/>
              <a:t>Edit Master text styles</a:t>
            </a:r>
          </a:p>
        </p:txBody>
      </p:sp>
    </p:spTree>
    <p:extLst>
      <p:ext uri="{BB962C8B-B14F-4D97-AF65-F5344CB8AC3E}">
        <p14:creationId xmlns:p14="http://schemas.microsoft.com/office/powerpoint/2010/main" val="2188901920"/>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Key assumptions 2">
    <p:spTree>
      <p:nvGrpSpPr>
        <p:cNvPr id="1" name=""/>
        <p:cNvGrpSpPr/>
        <p:nvPr/>
      </p:nvGrpSpPr>
      <p:grpSpPr>
        <a:xfrm>
          <a:off x="0" y="0"/>
          <a:ext cx="0" cy="0"/>
          <a:chOff x="0" y="0"/>
          <a:chExt cx="0" cy="0"/>
        </a:xfrm>
      </p:grpSpPr>
      <p:sp>
        <p:nvSpPr>
          <p:cNvPr id="4" name="Text Placeholder 5">
            <a:extLst>
              <a:ext uri="{FF2B5EF4-FFF2-40B4-BE49-F238E27FC236}">
                <a16:creationId xmlns:a16="http://schemas.microsoft.com/office/drawing/2014/main" id="{DE88E2B9-A705-4D41-B77D-A3785943995B}"/>
              </a:ext>
            </a:extLst>
          </p:cNvPr>
          <p:cNvSpPr>
            <a:spLocks noGrp="1"/>
          </p:cNvSpPr>
          <p:nvPr>
            <p:ph type="body" sz="quarter" idx="10"/>
          </p:nvPr>
        </p:nvSpPr>
        <p:spPr>
          <a:xfrm>
            <a:off x="584201" y="1435496"/>
            <a:ext cx="4572000" cy="2573012"/>
          </a:xfrm>
          <a:prstGeom prst="rect">
            <a:avLst/>
          </a:prstGeom>
        </p:spPr>
        <p:txBody>
          <a:bodyPr/>
          <a:lstStyle>
            <a:lvl1pPr>
              <a:defRPr sz="2000"/>
            </a:lvl1pPr>
            <a:lvl2pPr>
              <a:defRPr sz="1600"/>
            </a:lvl2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Picture Placeholder 6">
            <a:extLst>
              <a:ext uri="{FF2B5EF4-FFF2-40B4-BE49-F238E27FC236}">
                <a16:creationId xmlns:a16="http://schemas.microsoft.com/office/drawing/2014/main" id="{C5C8F444-0C83-8449-AAD8-C5285796C63B}"/>
              </a:ext>
            </a:extLst>
          </p:cNvPr>
          <p:cNvSpPr>
            <a:spLocks noGrp="1"/>
          </p:cNvSpPr>
          <p:nvPr>
            <p:ph type="pic" sz="quarter" idx="11" hasCustomPrompt="1"/>
          </p:nvPr>
        </p:nvSpPr>
        <p:spPr>
          <a:xfrm>
            <a:off x="5267326" y="0"/>
            <a:ext cx="6924675" cy="6858000"/>
          </a:xfrm>
          <a:prstGeom prst="rect">
            <a:avLst/>
          </a:prstGeom>
        </p:spPr>
        <p:txBody>
          <a:bodyPr/>
          <a:lstStyle>
            <a:lvl1pPr marL="0" marR="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a:lvl1pPr>
          </a:lstStyle>
          <a:p>
            <a:pPr marL="0" marR="0" lvl="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insert photo or illustration</a:t>
            </a:r>
          </a:p>
          <a:p>
            <a:endParaRPr lang="en-US"/>
          </a:p>
        </p:txBody>
      </p:sp>
      <p:sp>
        <p:nvSpPr>
          <p:cNvPr id="5" name="Title 16">
            <a:extLst>
              <a:ext uri="{FF2B5EF4-FFF2-40B4-BE49-F238E27FC236}">
                <a16:creationId xmlns:a16="http://schemas.microsoft.com/office/drawing/2014/main" id="{1496F97F-A6C2-4472-B0C1-4034049A71A9}"/>
              </a:ext>
            </a:extLst>
          </p:cNvPr>
          <p:cNvSpPr>
            <a:spLocks noGrp="1"/>
          </p:cNvSpPr>
          <p:nvPr>
            <p:ph type="title" hasCustomPrompt="1"/>
          </p:nvPr>
        </p:nvSpPr>
        <p:spPr>
          <a:xfrm>
            <a:off x="588263" y="457200"/>
            <a:ext cx="4679062" cy="548640"/>
          </a:xfrm>
          <a:prstGeom prst="rect">
            <a:avLst/>
          </a:prstGeom>
        </p:spPr>
        <p:txBody>
          <a:bodyPr/>
          <a:lstStyle>
            <a:lvl1pPr>
              <a:defRPr/>
            </a:lvl1pPr>
          </a:lstStyle>
          <a:p>
            <a:r>
              <a:rPr lang="en-US"/>
              <a:t>Key assumptions</a:t>
            </a:r>
          </a:p>
        </p:txBody>
      </p:sp>
    </p:spTree>
    <p:extLst>
      <p:ext uri="{BB962C8B-B14F-4D97-AF65-F5344CB8AC3E}">
        <p14:creationId xmlns:p14="http://schemas.microsoft.com/office/powerpoint/2010/main" val="1233699866"/>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Key assumptions 3">
    <p:spTree>
      <p:nvGrpSpPr>
        <p:cNvPr id="1" name=""/>
        <p:cNvGrpSpPr/>
        <p:nvPr/>
      </p:nvGrpSpPr>
      <p:grpSpPr>
        <a:xfrm>
          <a:off x="0" y="0"/>
          <a:ext cx="0" cy="0"/>
          <a:chOff x="0" y="0"/>
          <a:chExt cx="0" cy="0"/>
        </a:xfrm>
      </p:grpSpPr>
      <p:sp>
        <p:nvSpPr>
          <p:cNvPr id="9" name="Title 16">
            <a:extLst>
              <a:ext uri="{FF2B5EF4-FFF2-40B4-BE49-F238E27FC236}">
                <a16:creationId xmlns:a16="http://schemas.microsoft.com/office/drawing/2014/main" id="{A582ABDD-8E50-674C-B692-BC0F715F348F}"/>
              </a:ext>
            </a:extLst>
          </p:cNvPr>
          <p:cNvSpPr>
            <a:spLocks noGrp="1"/>
          </p:cNvSpPr>
          <p:nvPr>
            <p:ph type="title"/>
          </p:nvPr>
        </p:nvSpPr>
        <p:spPr>
          <a:xfrm>
            <a:off x="588263" y="457200"/>
            <a:ext cx="11018520" cy="553998"/>
          </a:xfrm>
          <a:prstGeom prst="rect">
            <a:avLst/>
          </a:prstGeom>
        </p:spPr>
        <p:txBody>
          <a:bodyPr/>
          <a:lstStyle/>
          <a:p>
            <a:r>
              <a:rPr lang="en-US"/>
              <a:t>Click to edit Master title style</a:t>
            </a:r>
          </a:p>
        </p:txBody>
      </p:sp>
      <p:sp>
        <p:nvSpPr>
          <p:cNvPr id="17" name="Picture Placeholder 16">
            <a:extLst>
              <a:ext uri="{FF2B5EF4-FFF2-40B4-BE49-F238E27FC236}">
                <a16:creationId xmlns:a16="http://schemas.microsoft.com/office/drawing/2014/main" id="{FACDF362-7107-824C-BFEE-91E9F0F4FF21}"/>
              </a:ext>
            </a:extLst>
          </p:cNvPr>
          <p:cNvSpPr>
            <a:spLocks noGrp="1"/>
          </p:cNvSpPr>
          <p:nvPr>
            <p:ph type="pic" sz="quarter" idx="10" hasCustomPrompt="1"/>
          </p:nvPr>
        </p:nvSpPr>
        <p:spPr>
          <a:xfrm>
            <a:off x="1036661" y="1351362"/>
            <a:ext cx="1177925" cy="1150551"/>
          </a:xfrm>
          <a:prstGeom prst="rect">
            <a:avLst/>
          </a:prstGeom>
        </p:spPr>
        <p:txBody>
          <a:bodyPr/>
          <a:lstStyle>
            <a:lvl1pPr marL="0" marR="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lvl1pPr>
          </a:lstStyle>
          <a:p>
            <a:pPr marL="0" marR="0" lvl="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p:txBody>
      </p:sp>
      <p:sp>
        <p:nvSpPr>
          <p:cNvPr id="18" name="Picture Placeholder 16">
            <a:extLst>
              <a:ext uri="{FF2B5EF4-FFF2-40B4-BE49-F238E27FC236}">
                <a16:creationId xmlns:a16="http://schemas.microsoft.com/office/drawing/2014/main" id="{CD0BFDF1-6D87-7742-83C4-16B9E0F09E38}"/>
              </a:ext>
            </a:extLst>
          </p:cNvPr>
          <p:cNvSpPr>
            <a:spLocks noGrp="1"/>
          </p:cNvSpPr>
          <p:nvPr>
            <p:ph type="pic" sz="quarter" idx="11" hasCustomPrompt="1"/>
          </p:nvPr>
        </p:nvSpPr>
        <p:spPr>
          <a:xfrm>
            <a:off x="1036661" y="5008383"/>
            <a:ext cx="1177925" cy="1150551"/>
          </a:xfrm>
          <a:prstGeom prst="rect">
            <a:avLst/>
          </a:prstGeom>
        </p:spPr>
        <p:txBody>
          <a:bodyPr/>
          <a:lstStyle>
            <a:lvl1pPr marL="0" marR="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lvl1pPr>
          </a:lstStyle>
          <a:p>
            <a:pPr marL="0" marR="0" lvl="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p:txBody>
      </p:sp>
      <p:sp>
        <p:nvSpPr>
          <p:cNvPr id="19" name="Picture Placeholder 16">
            <a:extLst>
              <a:ext uri="{FF2B5EF4-FFF2-40B4-BE49-F238E27FC236}">
                <a16:creationId xmlns:a16="http://schemas.microsoft.com/office/drawing/2014/main" id="{492D1066-4742-CC4A-A82F-D5A239FADEE1}"/>
              </a:ext>
            </a:extLst>
          </p:cNvPr>
          <p:cNvSpPr>
            <a:spLocks noGrp="1"/>
          </p:cNvSpPr>
          <p:nvPr>
            <p:ph type="pic" sz="quarter" idx="12" hasCustomPrompt="1"/>
          </p:nvPr>
        </p:nvSpPr>
        <p:spPr>
          <a:xfrm>
            <a:off x="1036661" y="3183290"/>
            <a:ext cx="1177925" cy="1150551"/>
          </a:xfrm>
          <a:prstGeom prst="rect">
            <a:avLst/>
          </a:prstGeom>
        </p:spPr>
        <p:txBody>
          <a:bodyPr/>
          <a:lstStyle>
            <a:lvl1pPr marL="0" marR="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lvl1pPr>
          </a:lstStyle>
          <a:p>
            <a:pPr marL="0" marR="0" lvl="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p:txBody>
      </p:sp>
      <p:sp>
        <p:nvSpPr>
          <p:cNvPr id="3" name="Text Placeholder 2">
            <a:extLst>
              <a:ext uri="{FF2B5EF4-FFF2-40B4-BE49-F238E27FC236}">
                <a16:creationId xmlns:a16="http://schemas.microsoft.com/office/drawing/2014/main" id="{64F08DCC-7992-4DBC-903B-28482D9F63F8}"/>
              </a:ext>
            </a:extLst>
          </p:cNvPr>
          <p:cNvSpPr>
            <a:spLocks noGrp="1"/>
          </p:cNvSpPr>
          <p:nvPr>
            <p:ph type="body" sz="quarter" idx="13" hasCustomPrompt="1"/>
          </p:nvPr>
        </p:nvSpPr>
        <p:spPr>
          <a:xfrm>
            <a:off x="2594117" y="1351362"/>
            <a:ext cx="7515225" cy="1150551"/>
          </a:xfrm>
          <a:prstGeom prst="rect">
            <a:avLst/>
          </a:prstGeom>
          <a:solidFill>
            <a:srgbClr val="0078D4"/>
          </a:solidFill>
        </p:spPr>
        <p:txBody>
          <a:bodyPr/>
          <a:lstStyle>
            <a:lvl1pPr marL="0" indent="0">
              <a:buNone/>
              <a:defRPr sz="2000">
                <a:solidFill>
                  <a:schemeClr val="bg1"/>
                </a:solidFill>
                <a:latin typeface="Segoe UI" panose="020B0502040204020203" pitchFamily="34" charset="0"/>
                <a:cs typeface="Segoe UI" panose="020B0502040204020203" pitchFamily="34" charset="0"/>
              </a:defRPr>
            </a:lvl1pPr>
          </a:lstStyle>
          <a:p>
            <a:pPr lvl="0"/>
            <a:r>
              <a:rPr lang="en-US"/>
              <a:t>Topic one</a:t>
            </a:r>
          </a:p>
        </p:txBody>
      </p:sp>
      <p:sp>
        <p:nvSpPr>
          <p:cNvPr id="13" name="Text Placeholder 2">
            <a:extLst>
              <a:ext uri="{FF2B5EF4-FFF2-40B4-BE49-F238E27FC236}">
                <a16:creationId xmlns:a16="http://schemas.microsoft.com/office/drawing/2014/main" id="{36700696-D193-40FA-BCD9-6141188BDA1A}"/>
              </a:ext>
            </a:extLst>
          </p:cNvPr>
          <p:cNvSpPr>
            <a:spLocks noGrp="1"/>
          </p:cNvSpPr>
          <p:nvPr>
            <p:ph type="body" sz="quarter" idx="14" hasCustomPrompt="1"/>
          </p:nvPr>
        </p:nvSpPr>
        <p:spPr>
          <a:xfrm>
            <a:off x="2594116" y="3183289"/>
            <a:ext cx="7515225" cy="1150551"/>
          </a:xfrm>
          <a:prstGeom prst="rect">
            <a:avLst/>
          </a:prstGeom>
          <a:solidFill>
            <a:srgbClr val="0078D4"/>
          </a:solidFill>
        </p:spPr>
        <p:txBody>
          <a:bodyPr/>
          <a:lstStyle>
            <a:lvl1pPr marL="0" indent="0">
              <a:buNone/>
              <a:defRPr sz="2000">
                <a:solidFill>
                  <a:schemeClr val="bg1"/>
                </a:solidFill>
                <a:latin typeface="Segoe UI" panose="020B0502040204020203" pitchFamily="34" charset="0"/>
                <a:cs typeface="Segoe UI" panose="020B0502040204020203" pitchFamily="34" charset="0"/>
              </a:defRPr>
            </a:lvl1pPr>
          </a:lstStyle>
          <a:p>
            <a:pPr lvl="0"/>
            <a:r>
              <a:rPr lang="en-US"/>
              <a:t>Topic two</a:t>
            </a:r>
          </a:p>
        </p:txBody>
      </p:sp>
      <p:sp>
        <p:nvSpPr>
          <p:cNvPr id="14" name="Text Placeholder 2">
            <a:extLst>
              <a:ext uri="{FF2B5EF4-FFF2-40B4-BE49-F238E27FC236}">
                <a16:creationId xmlns:a16="http://schemas.microsoft.com/office/drawing/2014/main" id="{30DAFDAA-0ED7-4DD7-8708-8CD9FD97D7F1}"/>
              </a:ext>
            </a:extLst>
          </p:cNvPr>
          <p:cNvSpPr>
            <a:spLocks noGrp="1"/>
          </p:cNvSpPr>
          <p:nvPr>
            <p:ph type="body" sz="quarter" idx="15" hasCustomPrompt="1"/>
          </p:nvPr>
        </p:nvSpPr>
        <p:spPr>
          <a:xfrm>
            <a:off x="2594117" y="5008382"/>
            <a:ext cx="7515225" cy="1150551"/>
          </a:xfrm>
          <a:prstGeom prst="rect">
            <a:avLst/>
          </a:prstGeom>
          <a:solidFill>
            <a:srgbClr val="0078D4"/>
          </a:solidFill>
        </p:spPr>
        <p:txBody>
          <a:bodyPr/>
          <a:lstStyle>
            <a:lvl1pPr marL="0" indent="0">
              <a:buNone/>
              <a:defRPr sz="2000">
                <a:solidFill>
                  <a:schemeClr val="bg1"/>
                </a:solidFill>
                <a:latin typeface="Segoe UI" panose="020B0502040204020203" pitchFamily="34" charset="0"/>
                <a:cs typeface="Segoe UI" panose="020B0502040204020203" pitchFamily="34" charset="0"/>
              </a:defRPr>
            </a:lvl1pPr>
          </a:lstStyle>
          <a:p>
            <a:pPr lvl="0"/>
            <a:r>
              <a:rPr lang="en-US"/>
              <a:t>Topic three</a:t>
            </a:r>
          </a:p>
        </p:txBody>
      </p:sp>
    </p:spTree>
    <p:extLst>
      <p:ext uri="{BB962C8B-B14F-4D97-AF65-F5344CB8AC3E}">
        <p14:creationId xmlns:p14="http://schemas.microsoft.com/office/powerpoint/2010/main" val="1989532130"/>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Why MS Services 1">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722CEB6-1280-0549-87CC-89B757F172E6}"/>
              </a:ext>
            </a:extLst>
          </p:cNvPr>
          <p:cNvSpPr txBox="1"/>
          <p:nvPr userDrawn="1"/>
        </p:nvSpPr>
        <p:spPr>
          <a:xfrm>
            <a:off x="584200" y="2356242"/>
            <a:ext cx="3269362" cy="3201389"/>
          </a:xfrm>
          <a:prstGeom prst="rect">
            <a:avLst/>
          </a:prstGeom>
          <a:noFill/>
        </p:spPr>
        <p:txBody>
          <a:bodyPr wrap="square" lIns="0" tIns="0" rIns="0" bIns="0" rtlCol="0">
            <a:spAutoFit/>
          </a:bodyPr>
          <a:lstStyle/>
          <a:p>
            <a:pPr algn="l"/>
            <a:r>
              <a:rPr lang="en-US" sz="4801">
                <a:solidFill>
                  <a:srgbClr val="1A1A1A"/>
                </a:solidFill>
                <a:latin typeface="Segoe UI Semilight" panose="020B0402040204020203" pitchFamily="34" charset="0"/>
                <a:cs typeface="Segoe UI Semilight" panose="020B0402040204020203" pitchFamily="34" charset="0"/>
              </a:rPr>
              <a:t>Imagine.</a:t>
            </a:r>
          </a:p>
          <a:p>
            <a:pPr algn="l"/>
            <a:r>
              <a:rPr lang="en-US" sz="4801">
                <a:solidFill>
                  <a:srgbClr val="1A1A1A"/>
                </a:solidFill>
                <a:latin typeface="Segoe UI Semilight" panose="020B0402040204020203" pitchFamily="34" charset="0"/>
                <a:cs typeface="Segoe UI Semilight" panose="020B0402040204020203" pitchFamily="34" charset="0"/>
              </a:rPr>
              <a:t>Realize.</a:t>
            </a:r>
          </a:p>
          <a:p>
            <a:pPr algn="l"/>
            <a:r>
              <a:rPr lang="en-US" sz="4801">
                <a:solidFill>
                  <a:srgbClr val="1A1A1A"/>
                </a:solidFill>
                <a:latin typeface="Segoe UI Semilight" panose="020B0402040204020203" pitchFamily="34" charset="0"/>
                <a:cs typeface="Segoe UI Semilight" panose="020B0402040204020203" pitchFamily="34" charset="0"/>
              </a:rPr>
              <a:t>Experience </a:t>
            </a:r>
          </a:p>
          <a:p>
            <a:pPr algn="l"/>
            <a:endParaRPr lang="en-US" sz="4801">
              <a:solidFill>
                <a:srgbClr val="1A1A1A"/>
              </a:solidFill>
              <a:latin typeface="Segoe UI Semilight" panose="020B0402040204020203" pitchFamily="34" charset="0"/>
              <a:cs typeface="Segoe UI Semilight" panose="020B0402040204020203" pitchFamily="34" charset="0"/>
            </a:endParaRPr>
          </a:p>
          <a:p>
            <a:pPr algn="l"/>
            <a:r>
              <a:rPr lang="en-US" sz="1600">
                <a:solidFill>
                  <a:srgbClr val="1A1A1A"/>
                </a:solidFill>
                <a:latin typeface="Segoe UI Semilight" panose="020B0402040204020203" pitchFamily="34" charset="0"/>
                <a:cs typeface="Segoe UI Semilight" panose="020B0402040204020203" pitchFamily="34" charset="0"/>
              </a:rPr>
              <a:t>Microsoft.com/services</a:t>
            </a:r>
            <a:endParaRPr lang="en-US" sz="1400">
              <a:solidFill>
                <a:srgbClr val="1A1A1A"/>
              </a:solidFill>
              <a:latin typeface="Segoe UI Semilight" panose="020B0402040204020203" pitchFamily="34" charset="0"/>
              <a:cs typeface="Segoe UI Semilight" panose="020B0402040204020203" pitchFamily="34" charset="0"/>
            </a:endParaRPr>
          </a:p>
        </p:txBody>
      </p:sp>
      <p:sp>
        <p:nvSpPr>
          <p:cNvPr id="5" name="Oval 4" descr="oval">
            <a:hlinkClick r:id="rId2"/>
            <a:extLst>
              <a:ext uri="{FF2B5EF4-FFF2-40B4-BE49-F238E27FC236}">
                <a16:creationId xmlns:a16="http://schemas.microsoft.com/office/drawing/2014/main" id="{E530ED28-0CD0-8445-934E-9B2622EC5CB3}"/>
              </a:ext>
            </a:extLst>
          </p:cNvPr>
          <p:cNvSpPr/>
          <p:nvPr userDrawn="1"/>
        </p:nvSpPr>
        <p:spPr>
          <a:xfrm>
            <a:off x="673826" y="5657577"/>
            <a:ext cx="542402" cy="542402"/>
          </a:xfrm>
          <a:prstGeom prst="ellipse">
            <a:avLst/>
          </a:prstGeom>
          <a:solidFill>
            <a:srgbClr val="0078D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38" tIns="91438" rIns="91438" bIns="91438" numCol="1" spcCol="0" rtlCol="0" fromWordArt="0" anchor="b" anchorCtr="0" forceAA="0" compatLnSpc="1">
            <a:prstTxWarp prst="textNoShape">
              <a:avLst/>
            </a:prstTxWarp>
            <a:noAutofit/>
          </a:bodyPr>
          <a:lstStyle>
            <a:defPPr>
              <a:defRPr lang="en-US"/>
            </a:defPPr>
            <a:lvl1pPr marL="0" algn="l" defTabSz="1088105" rtl="0" eaLnBrk="1" latinLnBrk="0" hangingPunct="1">
              <a:defRPr sz="2200" kern="1200">
                <a:solidFill>
                  <a:schemeClr val="lt1"/>
                </a:solidFill>
                <a:latin typeface="+mn-lt"/>
                <a:ea typeface="+mn-ea"/>
                <a:cs typeface="+mn-cs"/>
              </a:defRPr>
            </a:lvl1pPr>
            <a:lvl2pPr marL="544053" algn="l" defTabSz="1088105" rtl="0" eaLnBrk="1" latinLnBrk="0" hangingPunct="1">
              <a:defRPr sz="2200" kern="1200">
                <a:solidFill>
                  <a:schemeClr val="lt1"/>
                </a:solidFill>
                <a:latin typeface="+mn-lt"/>
                <a:ea typeface="+mn-ea"/>
                <a:cs typeface="+mn-cs"/>
              </a:defRPr>
            </a:lvl2pPr>
            <a:lvl3pPr marL="1088105" algn="l" defTabSz="1088105" rtl="0" eaLnBrk="1" latinLnBrk="0" hangingPunct="1">
              <a:defRPr sz="2200" kern="1200">
                <a:solidFill>
                  <a:schemeClr val="lt1"/>
                </a:solidFill>
                <a:latin typeface="+mn-lt"/>
                <a:ea typeface="+mn-ea"/>
                <a:cs typeface="+mn-cs"/>
              </a:defRPr>
            </a:lvl3pPr>
            <a:lvl4pPr marL="1632159" algn="l" defTabSz="1088105" rtl="0" eaLnBrk="1" latinLnBrk="0" hangingPunct="1">
              <a:defRPr sz="2200" kern="1200">
                <a:solidFill>
                  <a:schemeClr val="lt1"/>
                </a:solidFill>
                <a:latin typeface="+mn-lt"/>
                <a:ea typeface="+mn-ea"/>
                <a:cs typeface="+mn-cs"/>
              </a:defRPr>
            </a:lvl4pPr>
            <a:lvl5pPr marL="2176211" algn="l" defTabSz="1088105" rtl="0" eaLnBrk="1" latinLnBrk="0" hangingPunct="1">
              <a:defRPr sz="2200" kern="1200">
                <a:solidFill>
                  <a:schemeClr val="lt1"/>
                </a:solidFill>
                <a:latin typeface="+mn-lt"/>
                <a:ea typeface="+mn-ea"/>
                <a:cs typeface="+mn-cs"/>
              </a:defRPr>
            </a:lvl5pPr>
            <a:lvl6pPr marL="2720264" algn="l" defTabSz="1088105" rtl="0" eaLnBrk="1" latinLnBrk="0" hangingPunct="1">
              <a:defRPr sz="2200" kern="1200">
                <a:solidFill>
                  <a:schemeClr val="lt1"/>
                </a:solidFill>
                <a:latin typeface="+mn-lt"/>
                <a:ea typeface="+mn-ea"/>
                <a:cs typeface="+mn-cs"/>
              </a:defRPr>
            </a:lvl6pPr>
            <a:lvl7pPr marL="3264316" algn="l" defTabSz="1088105" rtl="0" eaLnBrk="1" latinLnBrk="0" hangingPunct="1">
              <a:defRPr sz="2200" kern="1200">
                <a:solidFill>
                  <a:schemeClr val="lt1"/>
                </a:solidFill>
                <a:latin typeface="+mn-lt"/>
                <a:ea typeface="+mn-ea"/>
                <a:cs typeface="+mn-cs"/>
              </a:defRPr>
            </a:lvl7pPr>
            <a:lvl8pPr marL="3808369" algn="l" defTabSz="1088105" rtl="0" eaLnBrk="1" latinLnBrk="0" hangingPunct="1">
              <a:defRPr sz="2200" kern="1200">
                <a:solidFill>
                  <a:schemeClr val="lt1"/>
                </a:solidFill>
                <a:latin typeface="+mn-lt"/>
                <a:ea typeface="+mn-ea"/>
                <a:cs typeface="+mn-cs"/>
              </a:defRPr>
            </a:lvl8pPr>
            <a:lvl9pPr marL="4352422" algn="l" defTabSz="1088105" rtl="0" eaLnBrk="1" latinLnBrk="0" hangingPunct="1">
              <a:defRPr sz="2200" kern="1200">
                <a:solidFill>
                  <a:schemeClr val="lt1"/>
                </a:solidFill>
                <a:latin typeface="+mn-lt"/>
                <a:ea typeface="+mn-ea"/>
                <a:cs typeface="+mn-cs"/>
              </a:defRPr>
            </a:lvl9pPr>
          </a:lstStyle>
          <a:p>
            <a:pPr marL="0" marR="0" lvl="0" indent="0" algn="r" defTabSz="1088118"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Segoe UI"/>
              <a:ea typeface="+mn-ea"/>
              <a:cs typeface="+mn-cs"/>
            </a:endParaRPr>
          </a:p>
        </p:txBody>
      </p:sp>
      <p:sp>
        <p:nvSpPr>
          <p:cNvPr id="6" name="Freeform: Shape 18" descr="Facebook icon">
            <a:hlinkClick r:id="rId2"/>
            <a:extLst>
              <a:ext uri="{FF2B5EF4-FFF2-40B4-BE49-F238E27FC236}">
                <a16:creationId xmlns:a16="http://schemas.microsoft.com/office/drawing/2014/main" id="{55ADD98C-B8A9-7441-AB7A-8244084D6FD1}"/>
              </a:ext>
            </a:extLst>
          </p:cNvPr>
          <p:cNvSpPr/>
          <p:nvPr userDrawn="1"/>
        </p:nvSpPr>
        <p:spPr>
          <a:xfrm>
            <a:off x="893694" y="5740386"/>
            <a:ext cx="242111" cy="458161"/>
          </a:xfrm>
          <a:custGeom>
            <a:avLst/>
            <a:gdLst>
              <a:gd name="connsiteX0" fmla="*/ 201224 w 307975"/>
              <a:gd name="connsiteY0" fmla="*/ 0 h 582800"/>
              <a:gd name="connsiteX1" fmla="*/ 307975 w 307975"/>
              <a:gd name="connsiteY1" fmla="*/ 0 h 582800"/>
              <a:gd name="connsiteX2" fmla="*/ 307975 w 307975"/>
              <a:gd name="connsiteY2" fmla="*/ 99653 h 582800"/>
              <a:gd name="connsiteX3" fmla="*/ 258850 w 307975"/>
              <a:gd name="connsiteY3" fmla="*/ 99653 h 582800"/>
              <a:gd name="connsiteX4" fmla="*/ 214922 w 307975"/>
              <a:gd name="connsiteY4" fmla="*/ 143576 h 582800"/>
              <a:gd name="connsiteX5" fmla="*/ 214922 w 307975"/>
              <a:gd name="connsiteY5" fmla="*/ 176636 h 582800"/>
              <a:gd name="connsiteX6" fmla="*/ 307975 w 307975"/>
              <a:gd name="connsiteY6" fmla="*/ 176636 h 582800"/>
              <a:gd name="connsiteX7" fmla="*/ 307975 w 307975"/>
              <a:gd name="connsiteY7" fmla="*/ 276288 h 582800"/>
              <a:gd name="connsiteX8" fmla="*/ 214922 w 307975"/>
              <a:gd name="connsiteY8" fmla="*/ 276288 h 582800"/>
              <a:gd name="connsiteX9" fmla="*/ 214922 w 307975"/>
              <a:gd name="connsiteY9" fmla="*/ 582800 h 582800"/>
              <a:gd name="connsiteX10" fmla="*/ 84079 w 307975"/>
              <a:gd name="connsiteY10" fmla="*/ 582800 h 582800"/>
              <a:gd name="connsiteX11" fmla="*/ 84079 w 307975"/>
              <a:gd name="connsiteY11" fmla="*/ 276288 h 582800"/>
              <a:gd name="connsiteX12" fmla="*/ 0 w 307975"/>
              <a:gd name="connsiteY12" fmla="*/ 276288 h 582800"/>
              <a:gd name="connsiteX13" fmla="*/ 0 w 307975"/>
              <a:gd name="connsiteY13" fmla="*/ 176636 h 582800"/>
              <a:gd name="connsiteX14" fmla="*/ 84079 w 307975"/>
              <a:gd name="connsiteY14" fmla="*/ 176636 h 582800"/>
              <a:gd name="connsiteX15" fmla="*/ 84079 w 307975"/>
              <a:gd name="connsiteY15" fmla="*/ 117127 h 582800"/>
              <a:gd name="connsiteX16" fmla="*/ 201224 w 307975"/>
              <a:gd name="connsiteY16" fmla="*/ 0 h 58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07975" h="582800">
                <a:moveTo>
                  <a:pt x="201224" y="0"/>
                </a:moveTo>
                <a:cubicBezTo>
                  <a:pt x="201224" y="0"/>
                  <a:pt x="201224" y="0"/>
                  <a:pt x="307975" y="0"/>
                </a:cubicBezTo>
                <a:cubicBezTo>
                  <a:pt x="307975" y="0"/>
                  <a:pt x="307975" y="0"/>
                  <a:pt x="307975" y="99653"/>
                </a:cubicBezTo>
                <a:cubicBezTo>
                  <a:pt x="307975" y="99653"/>
                  <a:pt x="307975" y="99653"/>
                  <a:pt x="258850" y="99653"/>
                </a:cubicBezTo>
                <a:cubicBezTo>
                  <a:pt x="234288" y="99653"/>
                  <a:pt x="214922" y="119016"/>
                  <a:pt x="214922" y="143576"/>
                </a:cubicBezTo>
                <a:cubicBezTo>
                  <a:pt x="214922" y="143576"/>
                  <a:pt x="214922" y="143576"/>
                  <a:pt x="214922" y="176636"/>
                </a:cubicBezTo>
                <a:cubicBezTo>
                  <a:pt x="214922" y="176636"/>
                  <a:pt x="214922" y="176636"/>
                  <a:pt x="307975" y="176636"/>
                </a:cubicBezTo>
                <a:cubicBezTo>
                  <a:pt x="307975" y="176636"/>
                  <a:pt x="307975" y="176636"/>
                  <a:pt x="307975" y="276288"/>
                </a:cubicBezTo>
                <a:cubicBezTo>
                  <a:pt x="307975" y="276288"/>
                  <a:pt x="307975" y="276288"/>
                  <a:pt x="214922" y="276288"/>
                </a:cubicBezTo>
                <a:cubicBezTo>
                  <a:pt x="214922" y="276288"/>
                  <a:pt x="214922" y="276288"/>
                  <a:pt x="214922" y="582800"/>
                </a:cubicBezTo>
                <a:cubicBezTo>
                  <a:pt x="214922" y="582800"/>
                  <a:pt x="214922" y="582800"/>
                  <a:pt x="84079" y="582800"/>
                </a:cubicBezTo>
                <a:cubicBezTo>
                  <a:pt x="84079" y="582800"/>
                  <a:pt x="84079" y="582800"/>
                  <a:pt x="84079" y="276288"/>
                </a:cubicBezTo>
                <a:cubicBezTo>
                  <a:pt x="84079" y="276288"/>
                  <a:pt x="84079" y="276288"/>
                  <a:pt x="0" y="276288"/>
                </a:cubicBezTo>
                <a:cubicBezTo>
                  <a:pt x="0" y="276288"/>
                  <a:pt x="0" y="276288"/>
                  <a:pt x="0" y="176636"/>
                </a:cubicBezTo>
                <a:cubicBezTo>
                  <a:pt x="0" y="176636"/>
                  <a:pt x="0" y="176636"/>
                  <a:pt x="84079" y="176636"/>
                </a:cubicBezTo>
                <a:cubicBezTo>
                  <a:pt x="84079" y="176636"/>
                  <a:pt x="84079" y="176636"/>
                  <a:pt x="84079" y="117127"/>
                </a:cubicBezTo>
                <a:cubicBezTo>
                  <a:pt x="84079" y="52424"/>
                  <a:pt x="136511" y="0"/>
                  <a:pt x="20122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38" tIns="91438" rIns="91438" bIns="91438" numCol="1" spcCol="0" rtlCol="0" fromWordArt="0" anchor="b" anchorCtr="0" forceAA="0" compatLnSpc="1">
            <a:prstTxWarp prst="textNoShape">
              <a:avLst/>
            </a:prstTxWarp>
            <a:noAutofit/>
          </a:bodyPr>
          <a:lstStyle>
            <a:defPPr>
              <a:defRPr lang="en-US"/>
            </a:defPPr>
            <a:lvl1pPr marL="0" algn="l" defTabSz="1088105" rtl="0" eaLnBrk="1" latinLnBrk="0" hangingPunct="1">
              <a:defRPr sz="2200" kern="1200">
                <a:solidFill>
                  <a:schemeClr val="lt1"/>
                </a:solidFill>
                <a:latin typeface="+mn-lt"/>
                <a:ea typeface="+mn-ea"/>
                <a:cs typeface="+mn-cs"/>
              </a:defRPr>
            </a:lvl1pPr>
            <a:lvl2pPr marL="544053" algn="l" defTabSz="1088105" rtl="0" eaLnBrk="1" latinLnBrk="0" hangingPunct="1">
              <a:defRPr sz="2200" kern="1200">
                <a:solidFill>
                  <a:schemeClr val="lt1"/>
                </a:solidFill>
                <a:latin typeface="+mn-lt"/>
                <a:ea typeface="+mn-ea"/>
                <a:cs typeface="+mn-cs"/>
              </a:defRPr>
            </a:lvl2pPr>
            <a:lvl3pPr marL="1088105" algn="l" defTabSz="1088105" rtl="0" eaLnBrk="1" latinLnBrk="0" hangingPunct="1">
              <a:defRPr sz="2200" kern="1200">
                <a:solidFill>
                  <a:schemeClr val="lt1"/>
                </a:solidFill>
                <a:latin typeface="+mn-lt"/>
                <a:ea typeface="+mn-ea"/>
                <a:cs typeface="+mn-cs"/>
              </a:defRPr>
            </a:lvl3pPr>
            <a:lvl4pPr marL="1632159" algn="l" defTabSz="1088105" rtl="0" eaLnBrk="1" latinLnBrk="0" hangingPunct="1">
              <a:defRPr sz="2200" kern="1200">
                <a:solidFill>
                  <a:schemeClr val="lt1"/>
                </a:solidFill>
                <a:latin typeface="+mn-lt"/>
                <a:ea typeface="+mn-ea"/>
                <a:cs typeface="+mn-cs"/>
              </a:defRPr>
            </a:lvl4pPr>
            <a:lvl5pPr marL="2176211" algn="l" defTabSz="1088105" rtl="0" eaLnBrk="1" latinLnBrk="0" hangingPunct="1">
              <a:defRPr sz="2200" kern="1200">
                <a:solidFill>
                  <a:schemeClr val="lt1"/>
                </a:solidFill>
                <a:latin typeface="+mn-lt"/>
                <a:ea typeface="+mn-ea"/>
                <a:cs typeface="+mn-cs"/>
              </a:defRPr>
            </a:lvl5pPr>
            <a:lvl6pPr marL="2720264" algn="l" defTabSz="1088105" rtl="0" eaLnBrk="1" latinLnBrk="0" hangingPunct="1">
              <a:defRPr sz="2200" kern="1200">
                <a:solidFill>
                  <a:schemeClr val="lt1"/>
                </a:solidFill>
                <a:latin typeface="+mn-lt"/>
                <a:ea typeface="+mn-ea"/>
                <a:cs typeface="+mn-cs"/>
              </a:defRPr>
            </a:lvl6pPr>
            <a:lvl7pPr marL="3264316" algn="l" defTabSz="1088105" rtl="0" eaLnBrk="1" latinLnBrk="0" hangingPunct="1">
              <a:defRPr sz="2200" kern="1200">
                <a:solidFill>
                  <a:schemeClr val="lt1"/>
                </a:solidFill>
                <a:latin typeface="+mn-lt"/>
                <a:ea typeface="+mn-ea"/>
                <a:cs typeface="+mn-cs"/>
              </a:defRPr>
            </a:lvl7pPr>
            <a:lvl8pPr marL="3808369" algn="l" defTabSz="1088105" rtl="0" eaLnBrk="1" latinLnBrk="0" hangingPunct="1">
              <a:defRPr sz="2200" kern="1200">
                <a:solidFill>
                  <a:schemeClr val="lt1"/>
                </a:solidFill>
                <a:latin typeface="+mn-lt"/>
                <a:ea typeface="+mn-ea"/>
                <a:cs typeface="+mn-cs"/>
              </a:defRPr>
            </a:lvl8pPr>
            <a:lvl9pPr marL="4352422" algn="l" defTabSz="1088105" rtl="0" eaLnBrk="1" latinLnBrk="0" hangingPunct="1">
              <a:defRPr sz="2200" kern="1200">
                <a:solidFill>
                  <a:schemeClr val="lt1"/>
                </a:solidFill>
                <a:latin typeface="+mn-lt"/>
                <a:ea typeface="+mn-ea"/>
                <a:cs typeface="+mn-cs"/>
              </a:defRPr>
            </a:lvl9pPr>
          </a:lstStyle>
          <a:p>
            <a:pPr marL="0" marR="0" lvl="0" indent="0" algn="r" defTabSz="1088118"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Segoe UI"/>
              <a:ea typeface="+mn-ea"/>
              <a:cs typeface="+mn-cs"/>
            </a:endParaRPr>
          </a:p>
        </p:txBody>
      </p:sp>
      <p:sp>
        <p:nvSpPr>
          <p:cNvPr id="7" name="Oval 6" descr="Blue oval">
            <a:hlinkClick r:id="rId3"/>
            <a:extLst>
              <a:ext uri="{FF2B5EF4-FFF2-40B4-BE49-F238E27FC236}">
                <a16:creationId xmlns:a16="http://schemas.microsoft.com/office/drawing/2014/main" id="{FAC565DF-2372-874D-A732-7E0B0DB58B5A}"/>
              </a:ext>
            </a:extLst>
          </p:cNvPr>
          <p:cNvSpPr/>
          <p:nvPr userDrawn="1"/>
        </p:nvSpPr>
        <p:spPr>
          <a:xfrm>
            <a:off x="4204992" y="5657577"/>
            <a:ext cx="542402" cy="542402"/>
          </a:xfrm>
          <a:prstGeom prst="ellipse">
            <a:avLst/>
          </a:prstGeom>
          <a:solidFill>
            <a:srgbClr val="0078D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38" tIns="91438" rIns="91438" bIns="91438" numCol="1" spcCol="0" rtlCol="0" fromWordArt="0" anchor="b" anchorCtr="0" forceAA="0" compatLnSpc="1">
            <a:prstTxWarp prst="textNoShape">
              <a:avLst/>
            </a:prstTxWarp>
            <a:noAutofit/>
          </a:bodyPr>
          <a:lstStyle>
            <a:defPPr>
              <a:defRPr lang="en-US"/>
            </a:defPPr>
            <a:lvl1pPr marL="0" algn="l" defTabSz="1088105" rtl="0" eaLnBrk="1" latinLnBrk="0" hangingPunct="1">
              <a:defRPr sz="2200" kern="1200">
                <a:solidFill>
                  <a:schemeClr val="lt1"/>
                </a:solidFill>
                <a:latin typeface="+mn-lt"/>
                <a:ea typeface="+mn-ea"/>
                <a:cs typeface="+mn-cs"/>
              </a:defRPr>
            </a:lvl1pPr>
            <a:lvl2pPr marL="544053" algn="l" defTabSz="1088105" rtl="0" eaLnBrk="1" latinLnBrk="0" hangingPunct="1">
              <a:defRPr sz="2200" kern="1200">
                <a:solidFill>
                  <a:schemeClr val="lt1"/>
                </a:solidFill>
                <a:latin typeface="+mn-lt"/>
                <a:ea typeface="+mn-ea"/>
                <a:cs typeface="+mn-cs"/>
              </a:defRPr>
            </a:lvl2pPr>
            <a:lvl3pPr marL="1088105" algn="l" defTabSz="1088105" rtl="0" eaLnBrk="1" latinLnBrk="0" hangingPunct="1">
              <a:defRPr sz="2200" kern="1200">
                <a:solidFill>
                  <a:schemeClr val="lt1"/>
                </a:solidFill>
                <a:latin typeface="+mn-lt"/>
                <a:ea typeface="+mn-ea"/>
                <a:cs typeface="+mn-cs"/>
              </a:defRPr>
            </a:lvl3pPr>
            <a:lvl4pPr marL="1632159" algn="l" defTabSz="1088105" rtl="0" eaLnBrk="1" latinLnBrk="0" hangingPunct="1">
              <a:defRPr sz="2200" kern="1200">
                <a:solidFill>
                  <a:schemeClr val="lt1"/>
                </a:solidFill>
                <a:latin typeface="+mn-lt"/>
                <a:ea typeface="+mn-ea"/>
                <a:cs typeface="+mn-cs"/>
              </a:defRPr>
            </a:lvl4pPr>
            <a:lvl5pPr marL="2176211" algn="l" defTabSz="1088105" rtl="0" eaLnBrk="1" latinLnBrk="0" hangingPunct="1">
              <a:defRPr sz="2200" kern="1200">
                <a:solidFill>
                  <a:schemeClr val="lt1"/>
                </a:solidFill>
                <a:latin typeface="+mn-lt"/>
                <a:ea typeface="+mn-ea"/>
                <a:cs typeface="+mn-cs"/>
              </a:defRPr>
            </a:lvl5pPr>
            <a:lvl6pPr marL="2720264" algn="l" defTabSz="1088105" rtl="0" eaLnBrk="1" latinLnBrk="0" hangingPunct="1">
              <a:defRPr sz="2200" kern="1200">
                <a:solidFill>
                  <a:schemeClr val="lt1"/>
                </a:solidFill>
                <a:latin typeface="+mn-lt"/>
                <a:ea typeface="+mn-ea"/>
                <a:cs typeface="+mn-cs"/>
              </a:defRPr>
            </a:lvl6pPr>
            <a:lvl7pPr marL="3264316" algn="l" defTabSz="1088105" rtl="0" eaLnBrk="1" latinLnBrk="0" hangingPunct="1">
              <a:defRPr sz="2200" kern="1200">
                <a:solidFill>
                  <a:schemeClr val="lt1"/>
                </a:solidFill>
                <a:latin typeface="+mn-lt"/>
                <a:ea typeface="+mn-ea"/>
                <a:cs typeface="+mn-cs"/>
              </a:defRPr>
            </a:lvl7pPr>
            <a:lvl8pPr marL="3808369" algn="l" defTabSz="1088105" rtl="0" eaLnBrk="1" latinLnBrk="0" hangingPunct="1">
              <a:defRPr sz="2200" kern="1200">
                <a:solidFill>
                  <a:schemeClr val="lt1"/>
                </a:solidFill>
                <a:latin typeface="+mn-lt"/>
                <a:ea typeface="+mn-ea"/>
                <a:cs typeface="+mn-cs"/>
              </a:defRPr>
            </a:lvl8pPr>
            <a:lvl9pPr marL="4352422" algn="l" defTabSz="1088105" rtl="0" eaLnBrk="1" latinLnBrk="0" hangingPunct="1">
              <a:defRPr sz="2200" kern="1200">
                <a:solidFill>
                  <a:schemeClr val="lt1"/>
                </a:solidFill>
                <a:latin typeface="+mn-lt"/>
                <a:ea typeface="+mn-ea"/>
                <a:cs typeface="+mn-cs"/>
              </a:defRPr>
            </a:lvl9pPr>
          </a:lstStyle>
          <a:p>
            <a:pPr marL="0" marR="0" lvl="0" indent="0" algn="r" defTabSz="1088118"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Segoe UI"/>
              <a:ea typeface="+mn-ea"/>
              <a:cs typeface="+mn-cs"/>
            </a:endParaRPr>
          </a:p>
        </p:txBody>
      </p:sp>
      <p:pic>
        <p:nvPicPr>
          <p:cNvPr id="8" name="Picture 7" descr="Pinterest icon">
            <a:hlinkClick r:id="rId3"/>
            <a:extLst>
              <a:ext uri="{FF2B5EF4-FFF2-40B4-BE49-F238E27FC236}">
                <a16:creationId xmlns:a16="http://schemas.microsoft.com/office/drawing/2014/main" id="{FEBCC813-5F62-B04B-B8B0-4C29DF90EE93}"/>
              </a:ext>
            </a:extLst>
          </p:cNvPr>
          <p:cNvPicPr>
            <a:picLocks noChangeAspect="1"/>
          </p:cNvPicPr>
          <p:nvPr userDrawn="1"/>
        </p:nvPicPr>
        <p:blipFill>
          <a:blip r:embed="rId4" cstate="print">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a:off x="4289709" y="5698207"/>
            <a:ext cx="372968" cy="461143"/>
          </a:xfrm>
          <a:prstGeom prst="rect">
            <a:avLst/>
          </a:prstGeom>
        </p:spPr>
      </p:pic>
      <p:grpSp>
        <p:nvGrpSpPr>
          <p:cNvPr id="9" name="Group 8" descr="LinkedIn oval">
            <a:extLst>
              <a:ext uri="{FF2B5EF4-FFF2-40B4-BE49-F238E27FC236}">
                <a16:creationId xmlns:a16="http://schemas.microsoft.com/office/drawing/2014/main" id="{C93F8711-3F4E-F446-A463-FDB653F3D16C}"/>
              </a:ext>
            </a:extLst>
          </p:cNvPr>
          <p:cNvGrpSpPr/>
          <p:nvPr userDrawn="1"/>
        </p:nvGrpSpPr>
        <p:grpSpPr>
          <a:xfrm>
            <a:off x="3027936" y="5657577"/>
            <a:ext cx="542402" cy="542402"/>
            <a:chOff x="2856510" y="5822031"/>
            <a:chExt cx="542402" cy="542402"/>
          </a:xfrm>
          <a:solidFill>
            <a:srgbClr val="0078D4"/>
          </a:solidFill>
        </p:grpSpPr>
        <p:sp>
          <p:nvSpPr>
            <p:cNvPr id="10" name="Oval 9">
              <a:hlinkClick r:id="rId2"/>
              <a:extLst>
                <a:ext uri="{FF2B5EF4-FFF2-40B4-BE49-F238E27FC236}">
                  <a16:creationId xmlns:a16="http://schemas.microsoft.com/office/drawing/2014/main" id="{89AEC450-9485-F74E-B056-BDE939A45849}"/>
                </a:ext>
              </a:extLst>
            </p:cNvPr>
            <p:cNvSpPr/>
            <p:nvPr/>
          </p:nvSpPr>
          <p:spPr>
            <a:xfrm>
              <a:off x="2856510" y="5822031"/>
              <a:ext cx="542402" cy="54240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91440" rIns="91440" bIns="91440" numCol="1" spcCol="0" rtlCol="0" fromWordArt="0" anchor="b" anchorCtr="0" forceAA="0" compatLnSpc="1">
              <a:prstTxWarp prst="textNoShape">
                <a:avLst/>
              </a:prstTxWarp>
              <a:noAutofit/>
            </a:bodyPr>
            <a:lstStyle>
              <a:defPPr>
                <a:defRPr lang="en-US"/>
              </a:defPPr>
              <a:lvl1pPr marL="0" algn="l" defTabSz="1088105" rtl="0" eaLnBrk="1" latinLnBrk="0" hangingPunct="1">
                <a:defRPr sz="2200" kern="1200">
                  <a:solidFill>
                    <a:schemeClr val="lt1"/>
                  </a:solidFill>
                  <a:latin typeface="+mn-lt"/>
                  <a:ea typeface="+mn-ea"/>
                  <a:cs typeface="+mn-cs"/>
                </a:defRPr>
              </a:lvl1pPr>
              <a:lvl2pPr marL="544053" algn="l" defTabSz="1088105" rtl="0" eaLnBrk="1" latinLnBrk="0" hangingPunct="1">
                <a:defRPr sz="2200" kern="1200">
                  <a:solidFill>
                    <a:schemeClr val="lt1"/>
                  </a:solidFill>
                  <a:latin typeface="+mn-lt"/>
                  <a:ea typeface="+mn-ea"/>
                  <a:cs typeface="+mn-cs"/>
                </a:defRPr>
              </a:lvl2pPr>
              <a:lvl3pPr marL="1088105" algn="l" defTabSz="1088105" rtl="0" eaLnBrk="1" latinLnBrk="0" hangingPunct="1">
                <a:defRPr sz="2200" kern="1200">
                  <a:solidFill>
                    <a:schemeClr val="lt1"/>
                  </a:solidFill>
                  <a:latin typeface="+mn-lt"/>
                  <a:ea typeface="+mn-ea"/>
                  <a:cs typeface="+mn-cs"/>
                </a:defRPr>
              </a:lvl3pPr>
              <a:lvl4pPr marL="1632159" algn="l" defTabSz="1088105" rtl="0" eaLnBrk="1" latinLnBrk="0" hangingPunct="1">
                <a:defRPr sz="2200" kern="1200">
                  <a:solidFill>
                    <a:schemeClr val="lt1"/>
                  </a:solidFill>
                  <a:latin typeface="+mn-lt"/>
                  <a:ea typeface="+mn-ea"/>
                  <a:cs typeface="+mn-cs"/>
                </a:defRPr>
              </a:lvl4pPr>
              <a:lvl5pPr marL="2176211" algn="l" defTabSz="1088105" rtl="0" eaLnBrk="1" latinLnBrk="0" hangingPunct="1">
                <a:defRPr sz="2200" kern="1200">
                  <a:solidFill>
                    <a:schemeClr val="lt1"/>
                  </a:solidFill>
                  <a:latin typeface="+mn-lt"/>
                  <a:ea typeface="+mn-ea"/>
                  <a:cs typeface="+mn-cs"/>
                </a:defRPr>
              </a:lvl5pPr>
              <a:lvl6pPr marL="2720264" algn="l" defTabSz="1088105" rtl="0" eaLnBrk="1" latinLnBrk="0" hangingPunct="1">
                <a:defRPr sz="2200" kern="1200">
                  <a:solidFill>
                    <a:schemeClr val="lt1"/>
                  </a:solidFill>
                  <a:latin typeface="+mn-lt"/>
                  <a:ea typeface="+mn-ea"/>
                  <a:cs typeface="+mn-cs"/>
                </a:defRPr>
              </a:lvl6pPr>
              <a:lvl7pPr marL="3264316" algn="l" defTabSz="1088105" rtl="0" eaLnBrk="1" latinLnBrk="0" hangingPunct="1">
                <a:defRPr sz="2200" kern="1200">
                  <a:solidFill>
                    <a:schemeClr val="lt1"/>
                  </a:solidFill>
                  <a:latin typeface="+mn-lt"/>
                  <a:ea typeface="+mn-ea"/>
                  <a:cs typeface="+mn-cs"/>
                </a:defRPr>
              </a:lvl7pPr>
              <a:lvl8pPr marL="3808369" algn="l" defTabSz="1088105" rtl="0" eaLnBrk="1" latinLnBrk="0" hangingPunct="1">
                <a:defRPr sz="2200" kern="1200">
                  <a:solidFill>
                    <a:schemeClr val="lt1"/>
                  </a:solidFill>
                  <a:latin typeface="+mn-lt"/>
                  <a:ea typeface="+mn-ea"/>
                  <a:cs typeface="+mn-cs"/>
                </a:defRPr>
              </a:lvl8pPr>
              <a:lvl9pPr marL="4352422" algn="l" defTabSz="1088105" rtl="0" eaLnBrk="1" latinLnBrk="0" hangingPunct="1">
                <a:defRPr sz="2200" kern="1200">
                  <a:solidFill>
                    <a:schemeClr val="lt1"/>
                  </a:solidFill>
                  <a:latin typeface="+mn-lt"/>
                  <a:ea typeface="+mn-ea"/>
                  <a:cs typeface="+mn-cs"/>
                </a:defRPr>
              </a:lvl9pPr>
            </a:lstStyle>
            <a:p>
              <a:pPr marL="0" marR="0" lvl="0" indent="0" algn="r" defTabSz="1088118"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Segoe UI"/>
                <a:ea typeface="+mn-ea"/>
                <a:cs typeface="+mn-cs"/>
              </a:endParaRPr>
            </a:p>
          </p:txBody>
        </p:sp>
        <p:pic>
          <p:nvPicPr>
            <p:cNvPr id="11" name="Picture 10" descr="LinkedIn Icon">
              <a:extLst>
                <a:ext uri="{FF2B5EF4-FFF2-40B4-BE49-F238E27FC236}">
                  <a16:creationId xmlns:a16="http://schemas.microsoft.com/office/drawing/2014/main" id="{81B8A7E8-3221-104C-A514-83BEA9851EDB}"/>
                </a:ext>
              </a:extLst>
            </p:cNvPr>
            <p:cNvPicPr>
              <a:picLocks noChangeAspect="1"/>
            </p:cNvPicPr>
            <p:nvPr/>
          </p:nvPicPr>
          <p:blipFill>
            <a:blip r:embed="rId6"/>
            <a:stretch>
              <a:fillRect/>
            </a:stretch>
          </p:blipFill>
          <p:spPr>
            <a:xfrm>
              <a:off x="2980944" y="5943600"/>
              <a:ext cx="322411" cy="292608"/>
            </a:xfrm>
            <a:prstGeom prst="rect">
              <a:avLst/>
            </a:prstGeom>
            <a:grpFill/>
          </p:spPr>
        </p:pic>
      </p:grpSp>
      <p:grpSp>
        <p:nvGrpSpPr>
          <p:cNvPr id="12" name="Group 11" descr="Twitter icon">
            <a:extLst>
              <a:ext uri="{FF2B5EF4-FFF2-40B4-BE49-F238E27FC236}">
                <a16:creationId xmlns:a16="http://schemas.microsoft.com/office/drawing/2014/main" id="{FFFBAD1D-20EA-944F-ABE0-9B4C4FD9826B}"/>
              </a:ext>
            </a:extLst>
          </p:cNvPr>
          <p:cNvGrpSpPr/>
          <p:nvPr userDrawn="1"/>
        </p:nvGrpSpPr>
        <p:grpSpPr>
          <a:xfrm>
            <a:off x="1850881" y="5657577"/>
            <a:ext cx="542402" cy="542402"/>
            <a:chOff x="1660381" y="5781402"/>
            <a:chExt cx="542402" cy="542402"/>
          </a:xfrm>
          <a:solidFill>
            <a:srgbClr val="0078D4"/>
          </a:solidFill>
        </p:grpSpPr>
        <p:sp>
          <p:nvSpPr>
            <p:cNvPr id="13" name="Oval 12">
              <a:hlinkClick r:id="rId7"/>
              <a:extLst>
                <a:ext uri="{FF2B5EF4-FFF2-40B4-BE49-F238E27FC236}">
                  <a16:creationId xmlns:a16="http://schemas.microsoft.com/office/drawing/2014/main" id="{6B8EEB43-A5D9-5541-9BF0-726D4935A12F}"/>
                </a:ext>
              </a:extLst>
            </p:cNvPr>
            <p:cNvSpPr/>
            <p:nvPr/>
          </p:nvSpPr>
          <p:spPr>
            <a:xfrm>
              <a:off x="1660381" y="5781402"/>
              <a:ext cx="542402" cy="54240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91440" rIns="91440" bIns="91440" numCol="1" spcCol="0" rtlCol="0" fromWordArt="0" anchor="b" anchorCtr="0" forceAA="0" compatLnSpc="1">
              <a:prstTxWarp prst="textNoShape">
                <a:avLst/>
              </a:prstTxWarp>
              <a:noAutofit/>
            </a:bodyPr>
            <a:lstStyle>
              <a:defPPr>
                <a:defRPr lang="en-US"/>
              </a:defPPr>
              <a:lvl1pPr marL="0" algn="l" defTabSz="1088105" rtl="0" eaLnBrk="1" latinLnBrk="0" hangingPunct="1">
                <a:defRPr sz="2200" kern="1200">
                  <a:solidFill>
                    <a:schemeClr val="lt1"/>
                  </a:solidFill>
                  <a:latin typeface="+mn-lt"/>
                  <a:ea typeface="+mn-ea"/>
                  <a:cs typeface="+mn-cs"/>
                </a:defRPr>
              </a:lvl1pPr>
              <a:lvl2pPr marL="544053" algn="l" defTabSz="1088105" rtl="0" eaLnBrk="1" latinLnBrk="0" hangingPunct="1">
                <a:defRPr sz="2200" kern="1200">
                  <a:solidFill>
                    <a:schemeClr val="lt1"/>
                  </a:solidFill>
                  <a:latin typeface="+mn-lt"/>
                  <a:ea typeface="+mn-ea"/>
                  <a:cs typeface="+mn-cs"/>
                </a:defRPr>
              </a:lvl2pPr>
              <a:lvl3pPr marL="1088105" algn="l" defTabSz="1088105" rtl="0" eaLnBrk="1" latinLnBrk="0" hangingPunct="1">
                <a:defRPr sz="2200" kern="1200">
                  <a:solidFill>
                    <a:schemeClr val="lt1"/>
                  </a:solidFill>
                  <a:latin typeface="+mn-lt"/>
                  <a:ea typeface="+mn-ea"/>
                  <a:cs typeface="+mn-cs"/>
                </a:defRPr>
              </a:lvl3pPr>
              <a:lvl4pPr marL="1632159" algn="l" defTabSz="1088105" rtl="0" eaLnBrk="1" latinLnBrk="0" hangingPunct="1">
                <a:defRPr sz="2200" kern="1200">
                  <a:solidFill>
                    <a:schemeClr val="lt1"/>
                  </a:solidFill>
                  <a:latin typeface="+mn-lt"/>
                  <a:ea typeface="+mn-ea"/>
                  <a:cs typeface="+mn-cs"/>
                </a:defRPr>
              </a:lvl4pPr>
              <a:lvl5pPr marL="2176211" algn="l" defTabSz="1088105" rtl="0" eaLnBrk="1" latinLnBrk="0" hangingPunct="1">
                <a:defRPr sz="2200" kern="1200">
                  <a:solidFill>
                    <a:schemeClr val="lt1"/>
                  </a:solidFill>
                  <a:latin typeface="+mn-lt"/>
                  <a:ea typeface="+mn-ea"/>
                  <a:cs typeface="+mn-cs"/>
                </a:defRPr>
              </a:lvl5pPr>
              <a:lvl6pPr marL="2720264" algn="l" defTabSz="1088105" rtl="0" eaLnBrk="1" latinLnBrk="0" hangingPunct="1">
                <a:defRPr sz="2200" kern="1200">
                  <a:solidFill>
                    <a:schemeClr val="lt1"/>
                  </a:solidFill>
                  <a:latin typeface="+mn-lt"/>
                  <a:ea typeface="+mn-ea"/>
                  <a:cs typeface="+mn-cs"/>
                </a:defRPr>
              </a:lvl6pPr>
              <a:lvl7pPr marL="3264316" algn="l" defTabSz="1088105" rtl="0" eaLnBrk="1" latinLnBrk="0" hangingPunct="1">
                <a:defRPr sz="2200" kern="1200">
                  <a:solidFill>
                    <a:schemeClr val="lt1"/>
                  </a:solidFill>
                  <a:latin typeface="+mn-lt"/>
                  <a:ea typeface="+mn-ea"/>
                  <a:cs typeface="+mn-cs"/>
                </a:defRPr>
              </a:lvl7pPr>
              <a:lvl8pPr marL="3808369" algn="l" defTabSz="1088105" rtl="0" eaLnBrk="1" latinLnBrk="0" hangingPunct="1">
                <a:defRPr sz="2200" kern="1200">
                  <a:solidFill>
                    <a:schemeClr val="lt1"/>
                  </a:solidFill>
                  <a:latin typeface="+mn-lt"/>
                  <a:ea typeface="+mn-ea"/>
                  <a:cs typeface="+mn-cs"/>
                </a:defRPr>
              </a:lvl8pPr>
              <a:lvl9pPr marL="4352422" algn="l" defTabSz="1088105" rtl="0" eaLnBrk="1" latinLnBrk="0" hangingPunct="1">
                <a:defRPr sz="2200" kern="1200">
                  <a:solidFill>
                    <a:schemeClr val="lt1"/>
                  </a:solidFill>
                  <a:latin typeface="+mn-lt"/>
                  <a:ea typeface="+mn-ea"/>
                  <a:cs typeface="+mn-cs"/>
                </a:defRPr>
              </a:lvl9pPr>
            </a:lstStyle>
            <a:p>
              <a:pPr marL="0" marR="0" lvl="0" indent="0" algn="r" defTabSz="1088118"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Segoe UI"/>
                <a:ea typeface="+mn-ea"/>
                <a:cs typeface="+mn-cs"/>
              </a:endParaRPr>
            </a:p>
          </p:txBody>
        </p:sp>
        <p:pic>
          <p:nvPicPr>
            <p:cNvPr id="14" name="Picture 13" descr="Twitter icon">
              <a:hlinkClick r:id="rId7"/>
              <a:extLst>
                <a:ext uri="{FF2B5EF4-FFF2-40B4-BE49-F238E27FC236}">
                  <a16:creationId xmlns:a16="http://schemas.microsoft.com/office/drawing/2014/main" id="{7C64D7ED-249F-6140-95B3-BE844EBAD098}"/>
                </a:ext>
              </a:extLst>
            </p:cNvPr>
            <p:cNvPicPr>
              <a:picLocks noChangeAspect="1"/>
            </p:cNvPicPr>
            <p:nvPr/>
          </p:nvPicPr>
          <p:blipFill>
            <a:blip r:embed="rId8" cstate="print">
              <a:extLst>
                <a:ext uri="{BEBA8EAE-BF5A-486C-A8C5-ECC9F3942E4B}">
                  <a14:imgProps xmlns:a14="http://schemas.microsoft.com/office/drawing/2010/main">
                    <a14:imgLayer r:embed="rId9">
                      <a14:imgEffect>
                        <a14:brightnessContrast bright="100000" contrast="100000"/>
                      </a14:imgEffect>
                    </a14:imgLayer>
                  </a14:imgProps>
                </a:ext>
                <a:ext uri="{28A0092B-C50C-407E-A947-70E740481C1C}">
                  <a14:useLocalDpi xmlns:a14="http://schemas.microsoft.com/office/drawing/2010/main"/>
                </a:ext>
              </a:extLst>
            </a:blip>
            <a:stretch>
              <a:fillRect/>
            </a:stretch>
          </p:blipFill>
          <p:spPr>
            <a:xfrm>
              <a:off x="1740546" y="5864210"/>
              <a:ext cx="374003" cy="374002"/>
            </a:xfrm>
            <a:prstGeom prst="rect">
              <a:avLst/>
            </a:prstGeom>
            <a:grpFill/>
          </p:spPr>
        </p:pic>
      </p:grpSp>
      <p:sp>
        <p:nvSpPr>
          <p:cNvPr id="15" name="Text Placeholder 5">
            <a:extLst>
              <a:ext uri="{FF2B5EF4-FFF2-40B4-BE49-F238E27FC236}">
                <a16:creationId xmlns:a16="http://schemas.microsoft.com/office/drawing/2014/main" id="{E6D6E44C-50CD-4E49-BA1D-8D2176A342E4}"/>
              </a:ext>
            </a:extLst>
          </p:cNvPr>
          <p:cNvSpPr>
            <a:spLocks noGrp="1"/>
          </p:cNvSpPr>
          <p:nvPr>
            <p:ph type="body" sz="quarter" idx="10"/>
          </p:nvPr>
        </p:nvSpPr>
        <p:spPr>
          <a:xfrm>
            <a:off x="584200" y="585789"/>
            <a:ext cx="5414360" cy="923330"/>
          </a:xfrm>
          <a:prstGeom prst="rect">
            <a:avLst/>
          </a:prstGeom>
        </p:spPr>
        <p:txBody>
          <a:bodyPr/>
          <a:lstStyle>
            <a:lvl1pPr marL="0" indent="0">
              <a:buNone/>
              <a:defRPr/>
            </a:lvl1pPr>
          </a:lstStyle>
          <a:p>
            <a:pPr lvl="0"/>
            <a:r>
              <a:rPr lang="en-US" sz="2000">
                <a:solidFill>
                  <a:srgbClr val="1A1A1A"/>
                </a:solidFill>
              </a:rPr>
              <a:t>Edit Master text styles</a:t>
            </a:r>
          </a:p>
        </p:txBody>
      </p:sp>
      <p:sp>
        <p:nvSpPr>
          <p:cNvPr id="17" name="Picture Placeholder 16">
            <a:extLst>
              <a:ext uri="{FF2B5EF4-FFF2-40B4-BE49-F238E27FC236}">
                <a16:creationId xmlns:a16="http://schemas.microsoft.com/office/drawing/2014/main" id="{D98BB92A-DD07-A44F-BE1B-FFA400300A7B}"/>
              </a:ext>
            </a:extLst>
          </p:cNvPr>
          <p:cNvSpPr>
            <a:spLocks noGrp="1"/>
          </p:cNvSpPr>
          <p:nvPr>
            <p:ph type="pic" sz="quarter" idx="11" hasCustomPrompt="1"/>
          </p:nvPr>
        </p:nvSpPr>
        <p:spPr>
          <a:xfrm>
            <a:off x="6078725" y="-1"/>
            <a:ext cx="6096000" cy="6858001"/>
          </a:xfrm>
          <a:prstGeom prst="rect">
            <a:avLst/>
          </a:prstGeom>
        </p:spPr>
        <p:txBody>
          <a:bodyPr/>
          <a:lstStyle>
            <a:lvl1pPr marL="0" marR="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a:lvl1pPr>
          </a:lstStyle>
          <a:p>
            <a:pPr marL="0" marR="0" lvl="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insert photo or illustration</a:t>
            </a:r>
          </a:p>
          <a:p>
            <a:endParaRPr lang="en-US"/>
          </a:p>
        </p:txBody>
      </p:sp>
      <p:sp>
        <p:nvSpPr>
          <p:cNvPr id="3" name="Text Placeholder 2">
            <a:extLst>
              <a:ext uri="{FF2B5EF4-FFF2-40B4-BE49-F238E27FC236}">
                <a16:creationId xmlns:a16="http://schemas.microsoft.com/office/drawing/2014/main" id="{CB17475B-1E49-2748-85A5-A7B1B9574CC4}"/>
              </a:ext>
            </a:extLst>
          </p:cNvPr>
          <p:cNvSpPr>
            <a:spLocks noGrp="1"/>
          </p:cNvSpPr>
          <p:nvPr>
            <p:ph type="body" sz="quarter" idx="12" hasCustomPrompt="1"/>
          </p:nvPr>
        </p:nvSpPr>
        <p:spPr>
          <a:xfrm>
            <a:off x="584200" y="1752601"/>
            <a:ext cx="4162425" cy="603250"/>
          </a:xfrm>
          <a:prstGeom prst="rect">
            <a:avLst/>
          </a:prstGeom>
        </p:spPr>
        <p:txBody>
          <a:bodyPr/>
          <a:lstStyle>
            <a:lvl1pPr marL="0" indent="0" algn="l">
              <a:buNone/>
              <a:defRPr sz="1200">
                <a:latin typeface="+mn-lt"/>
              </a:defRPr>
            </a:lvl1pPr>
            <a:lvl2pPr marL="228603" indent="0">
              <a:buNone/>
              <a:defRPr sz="1200"/>
            </a:lvl2pPr>
            <a:lvl3pPr marL="457205" indent="0">
              <a:buNone/>
              <a:defRPr sz="1200"/>
            </a:lvl3pPr>
            <a:lvl4pPr marL="661996" indent="0">
              <a:buNone/>
              <a:defRPr sz="1200"/>
            </a:lvl4pPr>
            <a:lvl5pPr marL="855674" indent="0">
              <a:buNone/>
              <a:defRPr sz="1200"/>
            </a:lvl5pPr>
          </a:lstStyle>
          <a:p>
            <a:pPr algn="l"/>
            <a:r>
              <a:rPr lang="en-US" sz="1200">
                <a:solidFill>
                  <a:srgbClr val="1A1A1A"/>
                </a:solidFill>
                <a:latin typeface="Segoe UI Semilight" panose="020B0402040204020203" pitchFamily="34" charset="0"/>
                <a:cs typeface="Segoe UI Semilight" panose="020B0402040204020203" pitchFamily="34" charset="0"/>
              </a:rPr>
              <a:t>Example text: Microsoft Services empowers organizations to accelerate the value imagined and realized from their digital experiences. </a:t>
            </a:r>
          </a:p>
        </p:txBody>
      </p:sp>
    </p:spTree>
    <p:extLst>
      <p:ext uri="{BB962C8B-B14F-4D97-AF65-F5344CB8AC3E}">
        <p14:creationId xmlns:p14="http://schemas.microsoft.com/office/powerpoint/2010/main" val="2722834140"/>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Why MS Services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9CB12C9-D685-5248-BBAC-83A34809314C}"/>
              </a:ext>
            </a:extLst>
          </p:cNvPr>
          <p:cNvSpPr/>
          <p:nvPr userDrawn="1"/>
        </p:nvSpPr>
        <p:spPr bwMode="auto">
          <a:xfrm>
            <a:off x="0" y="3568880"/>
            <a:ext cx="12192000" cy="3289120"/>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78" tIns="146302" rIns="182878" bIns="146302" numCol="1" spcCol="0" rtlCol="0" fromWordArt="0" anchor="t" anchorCtr="0" forceAA="0" compatLnSpc="1">
            <a:prstTxWarp prst="textNoShape">
              <a:avLst/>
            </a:prstTxWarp>
            <a:noAutofit/>
          </a:bodyPr>
          <a:lstStyle/>
          <a:p>
            <a:pPr algn="l" defTabSz="932483" fontAlgn="base">
              <a:spcBef>
                <a:spcPct val="0"/>
              </a:spcBef>
              <a:spcAft>
                <a:spcPct val="0"/>
              </a:spcAft>
            </a:pPr>
            <a:endParaRPr lang="en-US" sz="160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
        <p:nvSpPr>
          <p:cNvPr id="8" name="Rectangle 7">
            <a:extLst>
              <a:ext uri="{FF2B5EF4-FFF2-40B4-BE49-F238E27FC236}">
                <a16:creationId xmlns:a16="http://schemas.microsoft.com/office/drawing/2014/main" id="{E4E15919-EDF0-E34A-AA27-1594C78910B2}"/>
              </a:ext>
            </a:extLst>
          </p:cNvPr>
          <p:cNvSpPr/>
          <p:nvPr userDrawn="1"/>
        </p:nvSpPr>
        <p:spPr bwMode="auto">
          <a:xfrm>
            <a:off x="1104901" y="3569346"/>
            <a:ext cx="938785" cy="914400"/>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78" tIns="146302" rIns="182878" bIns="146302" numCol="1" spcCol="0" rtlCol="0" fromWordArt="0" anchor="t" anchorCtr="0" forceAA="0" compatLnSpc="1">
            <a:prstTxWarp prst="textNoShape">
              <a:avLst/>
            </a:prstTxWarp>
            <a:noAutofit/>
          </a:bodyPr>
          <a:lstStyle/>
          <a:p>
            <a:pPr algn="l" defTabSz="932483"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a:extLst>
              <a:ext uri="{FF2B5EF4-FFF2-40B4-BE49-F238E27FC236}">
                <a16:creationId xmlns:a16="http://schemas.microsoft.com/office/drawing/2014/main" id="{B6021CBD-DFB1-8C42-A8E7-46BAEFD5AB4C}"/>
              </a:ext>
            </a:extLst>
          </p:cNvPr>
          <p:cNvSpPr/>
          <p:nvPr/>
        </p:nvSpPr>
        <p:spPr bwMode="auto">
          <a:xfrm>
            <a:off x="4796031" y="3568880"/>
            <a:ext cx="938785" cy="914400"/>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78" tIns="146302" rIns="182878" bIns="146302" numCol="1" spcCol="0" rtlCol="0" fromWordArt="0" anchor="t" anchorCtr="0" forceAA="0" compatLnSpc="1">
            <a:prstTxWarp prst="textNoShape">
              <a:avLst/>
            </a:prstTxWarp>
            <a:noAutofit/>
          </a:bodyPr>
          <a:lstStyle/>
          <a:p>
            <a:pPr algn="l" defTabSz="932483"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13">
            <a:extLst>
              <a:ext uri="{FF2B5EF4-FFF2-40B4-BE49-F238E27FC236}">
                <a16:creationId xmlns:a16="http://schemas.microsoft.com/office/drawing/2014/main" id="{82B1A698-BBCA-714A-AFB5-83A15C523D90}"/>
              </a:ext>
            </a:extLst>
          </p:cNvPr>
          <p:cNvSpPr/>
          <p:nvPr/>
        </p:nvSpPr>
        <p:spPr bwMode="auto">
          <a:xfrm>
            <a:off x="8429246" y="3558054"/>
            <a:ext cx="938785" cy="914400"/>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78" tIns="146302" rIns="182878" bIns="146302" numCol="1" spcCol="0" rtlCol="0" fromWordArt="0" anchor="t" anchorCtr="0" forceAA="0" compatLnSpc="1">
            <a:prstTxWarp prst="textNoShape">
              <a:avLst/>
            </a:prstTxWarp>
            <a:noAutofit/>
          </a:bodyPr>
          <a:lstStyle/>
          <a:p>
            <a:pPr algn="l" defTabSz="932483"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9" name="Text Placeholder 18">
            <a:extLst>
              <a:ext uri="{FF2B5EF4-FFF2-40B4-BE49-F238E27FC236}">
                <a16:creationId xmlns:a16="http://schemas.microsoft.com/office/drawing/2014/main" id="{03A1811C-F921-3343-B5F3-4F1F219877EE}"/>
              </a:ext>
            </a:extLst>
          </p:cNvPr>
          <p:cNvSpPr>
            <a:spLocks noGrp="1"/>
          </p:cNvSpPr>
          <p:nvPr userDrawn="1">
            <p:ph type="body" sz="quarter" idx="10"/>
          </p:nvPr>
        </p:nvSpPr>
        <p:spPr>
          <a:xfrm>
            <a:off x="1104901" y="5051686"/>
            <a:ext cx="3263900" cy="1512628"/>
          </a:xfrm>
          <a:prstGeom prst="rect">
            <a:avLst/>
          </a:prstGeom>
        </p:spPr>
        <p:txBody>
          <a:bodyPr/>
          <a:lstStyle>
            <a:lvl1pPr marL="285753" indent="-285753" algn="l">
              <a:buFont typeface="Arial" panose="020B0604020202020204" pitchFamily="34" charset="0"/>
              <a:buChar char="•"/>
              <a:defRPr sz="1600">
                <a:solidFill>
                  <a:schemeClr val="bg1"/>
                </a:solidFill>
              </a:defRPr>
            </a:lvl1pPr>
            <a:lvl2pPr marL="228603" indent="0" algn="l">
              <a:buNone/>
              <a:defRPr sz="1600">
                <a:solidFill>
                  <a:schemeClr val="bg1"/>
                </a:solidFill>
              </a:defRPr>
            </a:lvl2pPr>
            <a:lvl3pPr marL="457205" indent="0" algn="l">
              <a:buNone/>
              <a:defRPr sz="1600">
                <a:solidFill>
                  <a:schemeClr val="bg1"/>
                </a:solidFill>
              </a:defRPr>
            </a:lvl3pPr>
            <a:lvl4pPr marL="661996" indent="0" algn="l">
              <a:buNone/>
              <a:defRPr sz="1600">
                <a:solidFill>
                  <a:schemeClr val="bg1"/>
                </a:solidFill>
              </a:defRPr>
            </a:lvl4pPr>
            <a:lvl5pPr marL="855674" indent="0" algn="l">
              <a:buNone/>
              <a:defRPr sz="1600">
                <a:solidFill>
                  <a:schemeClr val="bg1"/>
                </a:solidFill>
              </a:defRPr>
            </a:lvl5pPr>
          </a:lstStyle>
          <a:p>
            <a:pPr lvl="0"/>
            <a:r>
              <a:rPr lang="en-US"/>
              <a:t>Edit Master text styles</a:t>
            </a:r>
          </a:p>
        </p:txBody>
      </p:sp>
      <p:sp>
        <p:nvSpPr>
          <p:cNvPr id="20" name="Text Placeholder 18">
            <a:extLst>
              <a:ext uri="{FF2B5EF4-FFF2-40B4-BE49-F238E27FC236}">
                <a16:creationId xmlns:a16="http://schemas.microsoft.com/office/drawing/2014/main" id="{0D964BB8-03E7-9142-8724-2C34BF1BBE4E}"/>
              </a:ext>
            </a:extLst>
          </p:cNvPr>
          <p:cNvSpPr>
            <a:spLocks noGrp="1"/>
          </p:cNvSpPr>
          <p:nvPr userDrawn="1">
            <p:ph type="body" sz="quarter" idx="11"/>
          </p:nvPr>
        </p:nvSpPr>
        <p:spPr>
          <a:xfrm>
            <a:off x="4796030" y="5051686"/>
            <a:ext cx="3217670" cy="1512628"/>
          </a:xfrm>
          <a:prstGeom prst="rect">
            <a:avLst/>
          </a:prstGeom>
        </p:spPr>
        <p:txBody>
          <a:bodyPr/>
          <a:lstStyle>
            <a:lvl1pPr marL="285753" indent="-285753" algn="l">
              <a:buFont typeface="Arial" panose="020B0604020202020204" pitchFamily="34" charset="0"/>
              <a:buChar char="•"/>
              <a:defRPr sz="1600">
                <a:solidFill>
                  <a:schemeClr val="bg1"/>
                </a:solidFill>
              </a:defRPr>
            </a:lvl1pPr>
            <a:lvl2pPr marL="228603" indent="0" algn="l">
              <a:buNone/>
              <a:defRPr sz="1600">
                <a:solidFill>
                  <a:schemeClr val="bg1"/>
                </a:solidFill>
              </a:defRPr>
            </a:lvl2pPr>
            <a:lvl3pPr marL="457205" indent="0" algn="l">
              <a:buNone/>
              <a:defRPr sz="1600">
                <a:solidFill>
                  <a:schemeClr val="bg1"/>
                </a:solidFill>
              </a:defRPr>
            </a:lvl3pPr>
            <a:lvl4pPr marL="661996" indent="0" algn="l">
              <a:buNone/>
              <a:defRPr sz="1600">
                <a:solidFill>
                  <a:schemeClr val="bg1"/>
                </a:solidFill>
              </a:defRPr>
            </a:lvl4pPr>
            <a:lvl5pPr marL="855674" indent="0" algn="l">
              <a:buNone/>
              <a:defRPr sz="1600">
                <a:solidFill>
                  <a:schemeClr val="bg1"/>
                </a:solidFill>
              </a:defRPr>
            </a:lvl5pPr>
          </a:lstStyle>
          <a:p>
            <a:pPr lvl="0"/>
            <a:r>
              <a:rPr lang="en-US"/>
              <a:t>Edit Master text styles</a:t>
            </a:r>
          </a:p>
        </p:txBody>
      </p:sp>
      <p:sp>
        <p:nvSpPr>
          <p:cNvPr id="21" name="Text Placeholder 18">
            <a:extLst>
              <a:ext uri="{FF2B5EF4-FFF2-40B4-BE49-F238E27FC236}">
                <a16:creationId xmlns:a16="http://schemas.microsoft.com/office/drawing/2014/main" id="{644ECB49-1A07-1B43-A416-C214CFC7539F}"/>
              </a:ext>
            </a:extLst>
          </p:cNvPr>
          <p:cNvSpPr>
            <a:spLocks noGrp="1"/>
          </p:cNvSpPr>
          <p:nvPr userDrawn="1">
            <p:ph type="body" sz="quarter" idx="12"/>
          </p:nvPr>
        </p:nvSpPr>
        <p:spPr>
          <a:xfrm>
            <a:off x="8429245" y="5051686"/>
            <a:ext cx="3153293" cy="1512628"/>
          </a:xfrm>
          <a:prstGeom prst="rect">
            <a:avLst/>
          </a:prstGeom>
        </p:spPr>
        <p:txBody>
          <a:bodyPr/>
          <a:lstStyle>
            <a:lvl1pPr marL="285753" indent="-285753" algn="l">
              <a:buFont typeface="Arial" panose="020B0604020202020204" pitchFamily="34" charset="0"/>
              <a:buChar char="•"/>
              <a:defRPr sz="1600">
                <a:solidFill>
                  <a:schemeClr val="bg1"/>
                </a:solidFill>
              </a:defRPr>
            </a:lvl1pPr>
            <a:lvl2pPr marL="228603" indent="0" algn="l">
              <a:buNone/>
              <a:defRPr sz="1600">
                <a:solidFill>
                  <a:schemeClr val="bg1"/>
                </a:solidFill>
              </a:defRPr>
            </a:lvl2pPr>
            <a:lvl3pPr marL="457205" indent="0" algn="l">
              <a:buNone/>
              <a:defRPr sz="1600">
                <a:solidFill>
                  <a:schemeClr val="bg1"/>
                </a:solidFill>
              </a:defRPr>
            </a:lvl3pPr>
            <a:lvl4pPr marL="661996" indent="0" algn="l">
              <a:buNone/>
              <a:defRPr sz="1600">
                <a:solidFill>
                  <a:schemeClr val="bg1"/>
                </a:solidFill>
              </a:defRPr>
            </a:lvl4pPr>
            <a:lvl5pPr marL="855674" indent="0" algn="l">
              <a:buNone/>
              <a:defRPr sz="1600">
                <a:solidFill>
                  <a:schemeClr val="bg1"/>
                </a:solidFill>
              </a:defRPr>
            </a:lvl5pPr>
          </a:lstStyle>
          <a:p>
            <a:pPr lvl="0"/>
            <a:r>
              <a:rPr lang="en-US"/>
              <a:t>Edit Master text styles</a:t>
            </a:r>
          </a:p>
        </p:txBody>
      </p:sp>
      <p:sp>
        <p:nvSpPr>
          <p:cNvPr id="5" name="Picture Placeholder 4">
            <a:extLst>
              <a:ext uri="{FF2B5EF4-FFF2-40B4-BE49-F238E27FC236}">
                <a16:creationId xmlns:a16="http://schemas.microsoft.com/office/drawing/2014/main" id="{E3560EE1-D40C-884A-A441-FD687B2459C1}"/>
              </a:ext>
            </a:extLst>
          </p:cNvPr>
          <p:cNvSpPr>
            <a:spLocks noGrp="1"/>
          </p:cNvSpPr>
          <p:nvPr>
            <p:ph type="pic" sz="quarter" idx="13" hasCustomPrompt="1"/>
          </p:nvPr>
        </p:nvSpPr>
        <p:spPr>
          <a:xfrm>
            <a:off x="1206501" y="3648076"/>
            <a:ext cx="768350" cy="758825"/>
          </a:xfrm>
          <a:prstGeom prst="rect">
            <a:avLst/>
          </a:prstGeom>
        </p:spPr>
        <p:txBody>
          <a:bodyPr/>
          <a:lstStyle>
            <a:lvl1pPr marL="0" marR="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solidFill>
                  <a:schemeClr val="bg1"/>
                </a:solidFill>
              </a:defRPr>
            </a:lvl1pPr>
          </a:lstStyle>
          <a:p>
            <a:pPr marL="0" marR="0" lvl="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a:p>
            <a:endParaRPr lang="en-US"/>
          </a:p>
        </p:txBody>
      </p:sp>
      <p:sp>
        <p:nvSpPr>
          <p:cNvPr id="22" name="Picture Placeholder 4">
            <a:extLst>
              <a:ext uri="{FF2B5EF4-FFF2-40B4-BE49-F238E27FC236}">
                <a16:creationId xmlns:a16="http://schemas.microsoft.com/office/drawing/2014/main" id="{16524B1F-EEA8-2749-82B8-8EA1D01C6AAD}"/>
              </a:ext>
            </a:extLst>
          </p:cNvPr>
          <p:cNvSpPr>
            <a:spLocks noGrp="1"/>
          </p:cNvSpPr>
          <p:nvPr>
            <p:ph type="pic" sz="quarter" idx="14" hasCustomPrompt="1"/>
          </p:nvPr>
        </p:nvSpPr>
        <p:spPr>
          <a:xfrm>
            <a:off x="4886776" y="3653791"/>
            <a:ext cx="768350" cy="758825"/>
          </a:xfrm>
          <a:prstGeom prst="rect">
            <a:avLst/>
          </a:prstGeom>
        </p:spPr>
        <p:txBody>
          <a:bodyPr/>
          <a:lstStyle>
            <a:lvl1pPr marL="0" marR="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solidFill>
                  <a:schemeClr val="bg1"/>
                </a:solidFill>
              </a:defRPr>
            </a:lvl1pPr>
          </a:lstStyle>
          <a:p>
            <a:pPr marL="0" marR="0" lvl="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a:p>
            <a:endParaRPr lang="en-US"/>
          </a:p>
        </p:txBody>
      </p:sp>
      <p:sp>
        <p:nvSpPr>
          <p:cNvPr id="23" name="Picture Placeholder 4">
            <a:extLst>
              <a:ext uri="{FF2B5EF4-FFF2-40B4-BE49-F238E27FC236}">
                <a16:creationId xmlns:a16="http://schemas.microsoft.com/office/drawing/2014/main" id="{53FBB000-2062-0C48-9700-AC9900392B12}"/>
              </a:ext>
            </a:extLst>
          </p:cNvPr>
          <p:cNvSpPr>
            <a:spLocks noGrp="1"/>
          </p:cNvSpPr>
          <p:nvPr>
            <p:ph type="pic" sz="quarter" idx="15" hasCustomPrompt="1"/>
          </p:nvPr>
        </p:nvSpPr>
        <p:spPr>
          <a:xfrm>
            <a:off x="8509256" y="3621673"/>
            <a:ext cx="768350" cy="758825"/>
          </a:xfrm>
          <a:prstGeom prst="rect">
            <a:avLst/>
          </a:prstGeom>
        </p:spPr>
        <p:txBody>
          <a:bodyPr/>
          <a:lstStyle>
            <a:lvl1pPr marL="0" marR="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solidFill>
                  <a:schemeClr val="bg1"/>
                </a:solidFill>
              </a:defRPr>
            </a:lvl1pPr>
          </a:lstStyle>
          <a:p>
            <a:pPr marL="0" marR="0" lvl="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a:p>
            <a:endParaRPr lang="en-US"/>
          </a:p>
        </p:txBody>
      </p:sp>
      <p:sp>
        <p:nvSpPr>
          <p:cNvPr id="3" name="Text Placeholder 2">
            <a:extLst>
              <a:ext uri="{FF2B5EF4-FFF2-40B4-BE49-F238E27FC236}">
                <a16:creationId xmlns:a16="http://schemas.microsoft.com/office/drawing/2014/main" id="{F8F9E54D-2140-45EC-BEF1-44300ABA9EC4}"/>
              </a:ext>
            </a:extLst>
          </p:cNvPr>
          <p:cNvSpPr>
            <a:spLocks noGrp="1"/>
          </p:cNvSpPr>
          <p:nvPr>
            <p:ph type="body" sz="quarter" idx="16" hasCustomPrompt="1"/>
          </p:nvPr>
        </p:nvSpPr>
        <p:spPr>
          <a:xfrm>
            <a:off x="0" y="3143250"/>
            <a:ext cx="12192000" cy="433388"/>
          </a:xfrm>
          <a:prstGeom prst="rect">
            <a:avLst/>
          </a:prstGeom>
          <a:solidFill>
            <a:srgbClr val="525252"/>
          </a:solidFill>
        </p:spPr>
        <p:txBody>
          <a:bodyPr lIns="731520" anchor="ctr"/>
          <a:lstStyle>
            <a:lvl1pPr marL="0" indent="0">
              <a:buNone/>
              <a:defRPr sz="1600">
                <a:solidFill>
                  <a:schemeClr val="bg1"/>
                </a:solidFill>
                <a:latin typeface="Segoe UI" panose="020B0502040204020203" pitchFamily="34" charset="0"/>
                <a:cs typeface="Segoe UI" panose="020B0502040204020203" pitchFamily="34" charset="0"/>
              </a:defRPr>
            </a:lvl1pPr>
          </a:lstStyle>
          <a:p>
            <a:pPr lvl="0"/>
            <a:r>
              <a:rPr lang="en-US"/>
              <a:t>Why Microsoft Services…</a:t>
            </a:r>
          </a:p>
        </p:txBody>
      </p:sp>
      <p:sp>
        <p:nvSpPr>
          <p:cNvPr id="7" name="Text Placeholder 6">
            <a:extLst>
              <a:ext uri="{FF2B5EF4-FFF2-40B4-BE49-F238E27FC236}">
                <a16:creationId xmlns:a16="http://schemas.microsoft.com/office/drawing/2014/main" id="{791CD3D2-8198-4DF9-AE28-121BD251F439}"/>
              </a:ext>
            </a:extLst>
          </p:cNvPr>
          <p:cNvSpPr>
            <a:spLocks noGrp="1"/>
          </p:cNvSpPr>
          <p:nvPr>
            <p:ph type="body" sz="quarter" idx="17" hasCustomPrompt="1"/>
          </p:nvPr>
        </p:nvSpPr>
        <p:spPr>
          <a:xfrm>
            <a:off x="584200" y="1268413"/>
            <a:ext cx="10998200" cy="1384300"/>
          </a:xfrm>
          <a:prstGeom prst="rect">
            <a:avLst/>
          </a:prstGeom>
        </p:spPr>
        <p:txBody>
          <a:bodyPr/>
          <a:lstStyle>
            <a:lvl1pPr marL="0" indent="0">
              <a:buNone/>
              <a:defRPr sz="2000">
                <a:latin typeface="Segoe UI" panose="020B0502040204020203" pitchFamily="34" charset="0"/>
                <a:cs typeface="Segoe UI" panose="020B0502040204020203" pitchFamily="34" charset="0"/>
              </a:defRPr>
            </a:lvl1pPr>
          </a:lstStyle>
          <a:p>
            <a:pPr lvl="0"/>
            <a:r>
              <a:rPr lang="en-US"/>
              <a:t>Description of Microsoft Services</a:t>
            </a:r>
          </a:p>
        </p:txBody>
      </p:sp>
      <p:sp>
        <p:nvSpPr>
          <p:cNvPr id="2" name="Title 1">
            <a:extLst>
              <a:ext uri="{FF2B5EF4-FFF2-40B4-BE49-F238E27FC236}">
                <a16:creationId xmlns:a16="http://schemas.microsoft.com/office/drawing/2014/main" id="{F89702C6-FA34-5A41-BC97-0D5D1465294C}"/>
              </a:ext>
            </a:extLst>
          </p:cNvPr>
          <p:cNvSpPr>
            <a:spLocks noGrp="1"/>
          </p:cNvSpPr>
          <p:nvPr>
            <p:ph type="title"/>
          </p:nvPr>
        </p:nvSpPr>
        <p:spPr>
          <a:xfrm>
            <a:off x="584200" y="461235"/>
            <a:ext cx="10515600" cy="633282"/>
          </a:xfrm>
          <a:prstGeom prst="rect">
            <a:avLst/>
          </a:prstGeom>
        </p:spPr>
        <p:txBody>
          <a:bodyPr/>
          <a:lstStyle/>
          <a:p>
            <a:r>
              <a:rPr lang="en-US"/>
              <a:t>Click to edit Master title style</a:t>
            </a:r>
          </a:p>
        </p:txBody>
      </p:sp>
      <p:sp>
        <p:nvSpPr>
          <p:cNvPr id="9" name="Text Placeholder 8">
            <a:extLst>
              <a:ext uri="{FF2B5EF4-FFF2-40B4-BE49-F238E27FC236}">
                <a16:creationId xmlns:a16="http://schemas.microsoft.com/office/drawing/2014/main" id="{872740B4-D0D7-0A45-BCF3-9DF99B183C7C}"/>
              </a:ext>
            </a:extLst>
          </p:cNvPr>
          <p:cNvSpPr>
            <a:spLocks noGrp="1"/>
          </p:cNvSpPr>
          <p:nvPr>
            <p:ph type="body" sz="quarter" idx="18" hasCustomPrompt="1"/>
          </p:nvPr>
        </p:nvSpPr>
        <p:spPr>
          <a:xfrm>
            <a:off x="1104901" y="4555182"/>
            <a:ext cx="1803400" cy="354012"/>
          </a:xfrm>
          <a:prstGeom prst="rect">
            <a:avLst/>
          </a:prstGeom>
        </p:spPr>
        <p:txBody>
          <a:bodyPr/>
          <a:lstStyle>
            <a:lvl1pPr marL="0" indent="0">
              <a:buNone/>
              <a:defRPr sz="2000">
                <a:solidFill>
                  <a:schemeClr val="bg1"/>
                </a:solidFill>
                <a:latin typeface="+mn-lt"/>
              </a:defRPr>
            </a:lvl1pPr>
            <a:lvl2pPr marL="228603" indent="0">
              <a:buNone/>
              <a:defRPr sz="2000">
                <a:solidFill>
                  <a:schemeClr val="bg1"/>
                </a:solidFill>
                <a:latin typeface="+mn-lt"/>
              </a:defRPr>
            </a:lvl2pPr>
            <a:lvl3pPr marL="457205" indent="0">
              <a:buNone/>
              <a:defRPr sz="2000">
                <a:solidFill>
                  <a:schemeClr val="bg1"/>
                </a:solidFill>
                <a:latin typeface="+mn-lt"/>
              </a:defRPr>
            </a:lvl3pPr>
            <a:lvl4pPr marL="661996" indent="0">
              <a:buNone/>
              <a:defRPr sz="2000">
                <a:solidFill>
                  <a:schemeClr val="bg1"/>
                </a:solidFill>
                <a:latin typeface="+mn-lt"/>
              </a:defRPr>
            </a:lvl4pPr>
            <a:lvl5pPr marL="855674" indent="0">
              <a:buNone/>
              <a:defRPr sz="2000">
                <a:solidFill>
                  <a:schemeClr val="bg1"/>
                </a:solidFill>
                <a:latin typeface="+mn-lt"/>
              </a:defRPr>
            </a:lvl5pPr>
          </a:lstStyle>
          <a:p>
            <a:pPr lvl="0"/>
            <a:r>
              <a:rPr lang="en-US"/>
              <a:t>Title</a:t>
            </a:r>
          </a:p>
        </p:txBody>
      </p:sp>
      <p:sp>
        <p:nvSpPr>
          <p:cNvPr id="18" name="Text Placeholder 8">
            <a:extLst>
              <a:ext uri="{FF2B5EF4-FFF2-40B4-BE49-F238E27FC236}">
                <a16:creationId xmlns:a16="http://schemas.microsoft.com/office/drawing/2014/main" id="{0E10B0D8-602E-014D-A911-96613C7657F0}"/>
              </a:ext>
            </a:extLst>
          </p:cNvPr>
          <p:cNvSpPr>
            <a:spLocks noGrp="1"/>
          </p:cNvSpPr>
          <p:nvPr>
            <p:ph type="body" sz="quarter" idx="19" hasCustomPrompt="1"/>
          </p:nvPr>
        </p:nvSpPr>
        <p:spPr>
          <a:xfrm>
            <a:off x="8429245" y="4553045"/>
            <a:ext cx="1803400" cy="354012"/>
          </a:xfrm>
          <a:prstGeom prst="rect">
            <a:avLst/>
          </a:prstGeom>
        </p:spPr>
        <p:txBody>
          <a:bodyPr/>
          <a:lstStyle>
            <a:lvl1pPr marL="0" indent="0">
              <a:buNone/>
              <a:defRPr sz="2000">
                <a:solidFill>
                  <a:schemeClr val="bg1"/>
                </a:solidFill>
                <a:latin typeface="+mn-lt"/>
              </a:defRPr>
            </a:lvl1pPr>
            <a:lvl2pPr marL="228603" indent="0">
              <a:buNone/>
              <a:defRPr sz="2000">
                <a:solidFill>
                  <a:schemeClr val="bg1"/>
                </a:solidFill>
                <a:latin typeface="+mn-lt"/>
              </a:defRPr>
            </a:lvl2pPr>
            <a:lvl3pPr marL="457205" indent="0">
              <a:buNone/>
              <a:defRPr sz="2000">
                <a:solidFill>
                  <a:schemeClr val="bg1"/>
                </a:solidFill>
                <a:latin typeface="+mn-lt"/>
              </a:defRPr>
            </a:lvl3pPr>
            <a:lvl4pPr marL="661996" indent="0">
              <a:buNone/>
              <a:defRPr sz="2000">
                <a:solidFill>
                  <a:schemeClr val="bg1"/>
                </a:solidFill>
                <a:latin typeface="+mn-lt"/>
              </a:defRPr>
            </a:lvl4pPr>
            <a:lvl5pPr marL="855674" indent="0">
              <a:buNone/>
              <a:defRPr sz="2000">
                <a:solidFill>
                  <a:schemeClr val="bg1"/>
                </a:solidFill>
                <a:latin typeface="+mn-lt"/>
              </a:defRPr>
            </a:lvl5pPr>
          </a:lstStyle>
          <a:p>
            <a:pPr lvl="0"/>
            <a:r>
              <a:rPr lang="en-US"/>
              <a:t>Title</a:t>
            </a:r>
          </a:p>
        </p:txBody>
      </p:sp>
      <p:sp>
        <p:nvSpPr>
          <p:cNvPr id="24" name="Text Placeholder 8">
            <a:extLst>
              <a:ext uri="{FF2B5EF4-FFF2-40B4-BE49-F238E27FC236}">
                <a16:creationId xmlns:a16="http://schemas.microsoft.com/office/drawing/2014/main" id="{B037EF8B-0756-ED4F-889D-7BC2A73349E8}"/>
              </a:ext>
            </a:extLst>
          </p:cNvPr>
          <p:cNvSpPr>
            <a:spLocks noGrp="1"/>
          </p:cNvSpPr>
          <p:nvPr>
            <p:ph type="body" sz="quarter" idx="20" hasCustomPrompt="1"/>
          </p:nvPr>
        </p:nvSpPr>
        <p:spPr>
          <a:xfrm>
            <a:off x="4804255" y="4555182"/>
            <a:ext cx="1803400" cy="354012"/>
          </a:xfrm>
          <a:prstGeom prst="rect">
            <a:avLst/>
          </a:prstGeom>
        </p:spPr>
        <p:txBody>
          <a:bodyPr/>
          <a:lstStyle>
            <a:lvl1pPr marL="0" indent="0">
              <a:buNone/>
              <a:defRPr sz="2000">
                <a:solidFill>
                  <a:schemeClr val="bg1"/>
                </a:solidFill>
                <a:latin typeface="+mn-lt"/>
              </a:defRPr>
            </a:lvl1pPr>
            <a:lvl2pPr marL="228603" indent="0">
              <a:buNone/>
              <a:defRPr sz="2000">
                <a:solidFill>
                  <a:schemeClr val="bg1"/>
                </a:solidFill>
                <a:latin typeface="+mn-lt"/>
              </a:defRPr>
            </a:lvl2pPr>
            <a:lvl3pPr marL="457205" indent="0">
              <a:buNone/>
              <a:defRPr sz="2000">
                <a:solidFill>
                  <a:schemeClr val="bg1"/>
                </a:solidFill>
                <a:latin typeface="+mn-lt"/>
              </a:defRPr>
            </a:lvl3pPr>
            <a:lvl4pPr marL="661996" indent="0">
              <a:buNone/>
              <a:defRPr sz="2000">
                <a:solidFill>
                  <a:schemeClr val="bg1"/>
                </a:solidFill>
                <a:latin typeface="+mn-lt"/>
              </a:defRPr>
            </a:lvl4pPr>
            <a:lvl5pPr marL="855674" indent="0">
              <a:buNone/>
              <a:defRPr sz="2000">
                <a:solidFill>
                  <a:schemeClr val="bg1"/>
                </a:solidFill>
                <a:latin typeface="+mn-lt"/>
              </a:defRPr>
            </a:lvl5pPr>
          </a:lstStyle>
          <a:p>
            <a:pPr lvl="0"/>
            <a:r>
              <a:rPr lang="en-US"/>
              <a:t>Title</a:t>
            </a:r>
          </a:p>
        </p:txBody>
      </p:sp>
    </p:spTree>
    <p:extLst>
      <p:ext uri="{BB962C8B-B14F-4D97-AF65-F5344CB8AC3E}">
        <p14:creationId xmlns:p14="http://schemas.microsoft.com/office/powerpoint/2010/main" val="265663980"/>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Why MS Services 3">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DC90F2A-19F4-5D43-A95C-7E9B1B6B4280}"/>
              </a:ext>
            </a:extLst>
          </p:cNvPr>
          <p:cNvSpPr/>
          <p:nvPr/>
        </p:nvSpPr>
        <p:spPr bwMode="auto">
          <a:xfrm>
            <a:off x="684670" y="1833941"/>
            <a:ext cx="1989843" cy="3696913"/>
          </a:xfrm>
          <a:prstGeom prst="rect">
            <a:avLst/>
          </a:prstGeom>
          <a:solidFill>
            <a:srgbClr val="FFFFFF">
              <a:lumMod val="95000"/>
              <a:alpha val="92000"/>
            </a:srgbClr>
          </a:solidFill>
          <a:ln w="9525" cap="flat" cmpd="sng" algn="ctr">
            <a:noFill/>
            <a:prstDash val="solid"/>
            <a:headEnd type="none" w="med" len="med"/>
            <a:tailEnd type="none" w="med" len="med"/>
          </a:ln>
          <a:effectLst/>
        </p:spPr>
        <p:txBody>
          <a:bodyPr rot="0" spcFirstLastPara="0" vertOverflow="overflow" horzOverflow="overflow" vert="horz" wrap="square" lIns="179235" tIns="143389" rIns="179235" bIns="143389"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Rectangle 5">
            <a:extLst>
              <a:ext uri="{FF2B5EF4-FFF2-40B4-BE49-F238E27FC236}">
                <a16:creationId xmlns:a16="http://schemas.microsoft.com/office/drawing/2014/main" id="{B0A66AF5-9DD2-7F4A-BA2D-CC9EE8D5E75E}"/>
              </a:ext>
            </a:extLst>
          </p:cNvPr>
          <p:cNvSpPr/>
          <p:nvPr/>
        </p:nvSpPr>
        <p:spPr bwMode="auto">
          <a:xfrm>
            <a:off x="683339" y="5516473"/>
            <a:ext cx="1991186" cy="45719"/>
          </a:xfrm>
          <a:prstGeom prst="rect">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79235" tIns="143389" rIns="179235" bIns="143389" numCol="1" spcCol="0" rtlCol="0" fromWordArt="0" anchor="ctr"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Gotham Bold" pitchFamily="50" charset="0"/>
              <a:ea typeface="Segoe UI Black" panose="020B0A02040204020203" pitchFamily="34" charset="0"/>
              <a:cs typeface="Gotham Bold" pitchFamily="50" charset="0"/>
            </a:endParaRPr>
          </a:p>
        </p:txBody>
      </p:sp>
      <p:sp>
        <p:nvSpPr>
          <p:cNvPr id="7" name="Rectangle 6">
            <a:extLst>
              <a:ext uri="{FF2B5EF4-FFF2-40B4-BE49-F238E27FC236}">
                <a16:creationId xmlns:a16="http://schemas.microsoft.com/office/drawing/2014/main" id="{641AAB2A-7F20-694C-8EE5-92D0A018A42C}"/>
              </a:ext>
            </a:extLst>
          </p:cNvPr>
          <p:cNvSpPr/>
          <p:nvPr userDrawn="1"/>
        </p:nvSpPr>
        <p:spPr bwMode="auto">
          <a:xfrm>
            <a:off x="683339" y="1398795"/>
            <a:ext cx="1991186" cy="436323"/>
          </a:xfrm>
          <a:prstGeom prst="rect">
            <a:avLst/>
          </a:prstGeom>
          <a:solidFill>
            <a:srgbClr val="0078D4">
              <a:alpha val="92000"/>
            </a:srgbClr>
          </a:solidFill>
          <a:ln w="9525" cap="flat" cmpd="sng" algn="ctr">
            <a:noFill/>
            <a:prstDash val="solid"/>
            <a:headEnd type="none" w="med" len="med"/>
            <a:tailEnd type="none" w="med" len="med"/>
          </a:ln>
          <a:effectLst/>
        </p:spPr>
        <p:txBody>
          <a:bodyPr rot="0" spcFirstLastPara="0" vertOverflow="overflow" horzOverflow="overflow" vert="horz" wrap="square" lIns="179235" tIns="143389" rIns="179235" bIns="143389" numCol="1" spcCol="0" rtlCol="0" fromWordArt="0" anchor="ctr"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ea typeface="Segoe UI Black" panose="020B0A02040204020203" pitchFamily="34" charset="0"/>
              <a:cs typeface="Gotham Bold" pitchFamily="50" charset="0"/>
            </a:endParaRPr>
          </a:p>
        </p:txBody>
      </p:sp>
      <p:cxnSp>
        <p:nvCxnSpPr>
          <p:cNvPr id="9" name="Straight Connector 8" descr="First item divider">
            <a:extLst>
              <a:ext uri="{FF2B5EF4-FFF2-40B4-BE49-F238E27FC236}">
                <a16:creationId xmlns:a16="http://schemas.microsoft.com/office/drawing/2014/main" id="{6FB74571-F58B-5D41-BF7F-27CE503112F8}"/>
              </a:ext>
            </a:extLst>
          </p:cNvPr>
          <p:cNvCxnSpPr/>
          <p:nvPr userDrawn="1"/>
        </p:nvCxnSpPr>
        <p:spPr>
          <a:xfrm flipH="1">
            <a:off x="1368021" y="2975274"/>
            <a:ext cx="605316" cy="0"/>
          </a:xfrm>
          <a:prstGeom prst="line">
            <a:avLst/>
          </a:prstGeom>
          <a:noFill/>
          <a:ln w="9525" cap="flat" cmpd="sng" algn="ctr">
            <a:solidFill>
              <a:srgbClr val="0078D4"/>
            </a:solidFill>
            <a:prstDash val="solid"/>
          </a:ln>
          <a:effectLst/>
        </p:spPr>
      </p:cxnSp>
      <p:sp>
        <p:nvSpPr>
          <p:cNvPr id="11" name="Rectangle 10">
            <a:extLst>
              <a:ext uri="{FF2B5EF4-FFF2-40B4-BE49-F238E27FC236}">
                <a16:creationId xmlns:a16="http://schemas.microsoft.com/office/drawing/2014/main" id="{C05C4866-E6D0-5A4E-897B-9D54EA6C041A}"/>
              </a:ext>
            </a:extLst>
          </p:cNvPr>
          <p:cNvSpPr/>
          <p:nvPr/>
        </p:nvSpPr>
        <p:spPr bwMode="auto">
          <a:xfrm>
            <a:off x="7292849" y="1829264"/>
            <a:ext cx="1989843" cy="3696914"/>
          </a:xfrm>
          <a:prstGeom prst="rect">
            <a:avLst/>
          </a:prstGeom>
          <a:solidFill>
            <a:srgbClr val="FFFFFF">
              <a:lumMod val="95000"/>
              <a:alpha val="92000"/>
            </a:srgbClr>
          </a:solidFill>
          <a:ln w="9525" cap="flat" cmpd="sng" algn="ctr">
            <a:noFill/>
            <a:prstDash val="solid"/>
            <a:headEnd type="none" w="med" len="med"/>
            <a:tailEnd type="none" w="med" len="med"/>
          </a:ln>
          <a:effectLst/>
        </p:spPr>
        <p:txBody>
          <a:bodyPr rot="0" spcFirstLastPara="0" vertOverflow="overflow" horzOverflow="overflow" vert="horz" wrap="square" lIns="179235" tIns="143389" rIns="179235" bIns="143389"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Rectangle 11">
            <a:extLst>
              <a:ext uri="{FF2B5EF4-FFF2-40B4-BE49-F238E27FC236}">
                <a16:creationId xmlns:a16="http://schemas.microsoft.com/office/drawing/2014/main" id="{15E8DA50-0BCF-F149-9A06-81AC007121A4}"/>
              </a:ext>
            </a:extLst>
          </p:cNvPr>
          <p:cNvSpPr/>
          <p:nvPr/>
        </p:nvSpPr>
        <p:spPr bwMode="auto">
          <a:xfrm>
            <a:off x="7293242" y="5516298"/>
            <a:ext cx="1989463" cy="45719"/>
          </a:xfrm>
          <a:prstGeom prst="rect">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79235" tIns="143389" rIns="179235" bIns="143389" numCol="1" spcCol="0" rtlCol="0" fromWordArt="0" anchor="ctr"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Gotham Bold" pitchFamily="50" charset="0"/>
              <a:ea typeface="Segoe UI Black" panose="020B0A02040204020203" pitchFamily="34" charset="0"/>
              <a:cs typeface="Gotham Bold" pitchFamily="50" charset="0"/>
            </a:endParaRPr>
          </a:p>
        </p:txBody>
      </p:sp>
      <p:sp>
        <p:nvSpPr>
          <p:cNvPr id="13" name="Rectangle 12">
            <a:extLst>
              <a:ext uri="{FF2B5EF4-FFF2-40B4-BE49-F238E27FC236}">
                <a16:creationId xmlns:a16="http://schemas.microsoft.com/office/drawing/2014/main" id="{12D800BD-DE65-0746-8A46-010E918E30D7}"/>
              </a:ext>
            </a:extLst>
          </p:cNvPr>
          <p:cNvSpPr/>
          <p:nvPr userDrawn="1"/>
        </p:nvSpPr>
        <p:spPr bwMode="auto">
          <a:xfrm>
            <a:off x="7291519" y="1394120"/>
            <a:ext cx="1991186" cy="436323"/>
          </a:xfrm>
          <a:prstGeom prst="rect">
            <a:avLst/>
          </a:prstGeom>
          <a:solidFill>
            <a:srgbClr val="0078D4">
              <a:alpha val="92000"/>
            </a:srgbClr>
          </a:solidFill>
          <a:ln w="9525" cap="flat" cmpd="sng" algn="ctr">
            <a:noFill/>
            <a:prstDash val="solid"/>
            <a:headEnd type="none" w="med" len="med"/>
            <a:tailEnd type="none" w="med" len="med"/>
          </a:ln>
          <a:effectLst/>
        </p:spPr>
        <p:txBody>
          <a:bodyPr rot="0" spcFirstLastPara="0" vertOverflow="overflow" horzOverflow="overflow" vert="horz" wrap="square" lIns="179235" tIns="143389" rIns="179235" bIns="143389" numCol="1" spcCol="0" rtlCol="0" fromWordArt="0" anchor="ctr"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ea typeface="Segoe UI Black" panose="020B0A02040204020203" pitchFamily="34" charset="0"/>
              <a:cs typeface="Gotham Bold" pitchFamily="50" charset="0"/>
            </a:endParaRPr>
          </a:p>
        </p:txBody>
      </p:sp>
      <p:cxnSp>
        <p:nvCxnSpPr>
          <p:cNvPr id="15" name="Straight Connector 14" descr="Fourth point divider">
            <a:extLst>
              <a:ext uri="{FF2B5EF4-FFF2-40B4-BE49-F238E27FC236}">
                <a16:creationId xmlns:a16="http://schemas.microsoft.com/office/drawing/2014/main" id="{14744000-561D-5E4F-9F5C-98BF47294714}"/>
              </a:ext>
            </a:extLst>
          </p:cNvPr>
          <p:cNvCxnSpPr/>
          <p:nvPr userDrawn="1"/>
        </p:nvCxnSpPr>
        <p:spPr>
          <a:xfrm flipH="1">
            <a:off x="7995357" y="2975274"/>
            <a:ext cx="605316" cy="0"/>
          </a:xfrm>
          <a:prstGeom prst="line">
            <a:avLst/>
          </a:prstGeom>
          <a:noFill/>
          <a:ln w="9525" cap="flat" cmpd="sng" algn="ctr">
            <a:solidFill>
              <a:srgbClr val="0078D4"/>
            </a:solidFill>
            <a:prstDash val="solid"/>
          </a:ln>
          <a:effectLst/>
        </p:spPr>
      </p:cxnSp>
      <p:sp>
        <p:nvSpPr>
          <p:cNvPr id="17" name="Rectangle 16">
            <a:extLst>
              <a:ext uri="{FF2B5EF4-FFF2-40B4-BE49-F238E27FC236}">
                <a16:creationId xmlns:a16="http://schemas.microsoft.com/office/drawing/2014/main" id="{6B1ABCFA-CEC8-B84C-A065-5B7D79715D01}"/>
              </a:ext>
            </a:extLst>
          </p:cNvPr>
          <p:cNvSpPr/>
          <p:nvPr userDrawn="1"/>
        </p:nvSpPr>
        <p:spPr bwMode="auto">
          <a:xfrm>
            <a:off x="5124256" y="1833939"/>
            <a:ext cx="1956839" cy="3702868"/>
          </a:xfrm>
          <a:prstGeom prst="rect">
            <a:avLst/>
          </a:prstGeom>
          <a:solidFill>
            <a:srgbClr val="FFFFFF">
              <a:lumMod val="95000"/>
              <a:alpha val="92000"/>
            </a:srgbClr>
          </a:solidFill>
          <a:ln w="9525" cap="flat" cmpd="sng" algn="ctr">
            <a:noFill/>
            <a:prstDash val="solid"/>
            <a:headEnd type="none" w="med" len="med"/>
            <a:tailEnd type="none" w="med" len="med"/>
          </a:ln>
          <a:effectLst/>
        </p:spPr>
        <p:txBody>
          <a:bodyPr rot="0" spcFirstLastPara="0" vertOverflow="overflow" horzOverflow="overflow" vert="horz" wrap="square" lIns="179235" tIns="143389" rIns="179235" bIns="143389"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Rectangle 17">
            <a:extLst>
              <a:ext uri="{FF2B5EF4-FFF2-40B4-BE49-F238E27FC236}">
                <a16:creationId xmlns:a16="http://schemas.microsoft.com/office/drawing/2014/main" id="{0FFF03C1-F4A7-8D49-B764-46931E162473}"/>
              </a:ext>
            </a:extLst>
          </p:cNvPr>
          <p:cNvSpPr/>
          <p:nvPr userDrawn="1"/>
        </p:nvSpPr>
        <p:spPr bwMode="auto">
          <a:xfrm>
            <a:off x="5124256" y="5516297"/>
            <a:ext cx="1956841" cy="47654"/>
          </a:xfrm>
          <a:prstGeom prst="rect">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79235" tIns="143389" rIns="179235" bIns="143389" numCol="1" spcCol="0" rtlCol="0" fromWordArt="0" anchor="ctr"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Gotham Bold" pitchFamily="50" charset="0"/>
              <a:ea typeface="Segoe UI Black" panose="020B0A02040204020203" pitchFamily="34" charset="0"/>
              <a:cs typeface="Gotham Bold" pitchFamily="50" charset="0"/>
            </a:endParaRPr>
          </a:p>
        </p:txBody>
      </p:sp>
      <p:sp>
        <p:nvSpPr>
          <p:cNvPr id="19" name="Rectangle 18">
            <a:extLst>
              <a:ext uri="{FF2B5EF4-FFF2-40B4-BE49-F238E27FC236}">
                <a16:creationId xmlns:a16="http://schemas.microsoft.com/office/drawing/2014/main" id="{F9039C2A-9713-E245-A0CC-88D547514150}"/>
              </a:ext>
            </a:extLst>
          </p:cNvPr>
          <p:cNvSpPr/>
          <p:nvPr userDrawn="1"/>
        </p:nvSpPr>
        <p:spPr bwMode="auto">
          <a:xfrm>
            <a:off x="5124255" y="1397617"/>
            <a:ext cx="1956839" cy="436323"/>
          </a:xfrm>
          <a:prstGeom prst="rect">
            <a:avLst/>
          </a:prstGeom>
          <a:solidFill>
            <a:srgbClr val="0078D4">
              <a:alpha val="92000"/>
            </a:srgbClr>
          </a:solidFill>
          <a:ln w="9525" cap="flat" cmpd="sng" algn="ctr">
            <a:noFill/>
            <a:prstDash val="solid"/>
            <a:headEnd type="none" w="med" len="med"/>
            <a:tailEnd type="none" w="med" len="med"/>
          </a:ln>
          <a:effectLst/>
        </p:spPr>
        <p:txBody>
          <a:bodyPr rot="0" spcFirstLastPara="0" vertOverflow="overflow" horzOverflow="overflow" vert="horz" wrap="square" lIns="179235" tIns="143389" rIns="179235" bIns="143389" numCol="1" spcCol="0" rtlCol="0" fromWordArt="0" anchor="ctr"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ea typeface="Segoe UI Black" panose="020B0A02040204020203" pitchFamily="34" charset="0"/>
              <a:cs typeface="Gotham Bold" pitchFamily="50" charset="0"/>
            </a:endParaRPr>
          </a:p>
        </p:txBody>
      </p:sp>
      <p:cxnSp>
        <p:nvCxnSpPr>
          <p:cNvPr id="21" name="Straight Connector 20" descr="Third item connector">
            <a:extLst>
              <a:ext uri="{FF2B5EF4-FFF2-40B4-BE49-F238E27FC236}">
                <a16:creationId xmlns:a16="http://schemas.microsoft.com/office/drawing/2014/main" id="{05A28F79-F068-2B4F-B3F0-C640BC7C62DD}"/>
              </a:ext>
            </a:extLst>
          </p:cNvPr>
          <p:cNvCxnSpPr/>
          <p:nvPr userDrawn="1"/>
        </p:nvCxnSpPr>
        <p:spPr>
          <a:xfrm flipH="1">
            <a:off x="5773569" y="2975274"/>
            <a:ext cx="605316" cy="0"/>
          </a:xfrm>
          <a:prstGeom prst="line">
            <a:avLst/>
          </a:prstGeom>
          <a:noFill/>
          <a:ln w="9525" cap="flat" cmpd="sng" algn="ctr">
            <a:solidFill>
              <a:srgbClr val="0078D4"/>
            </a:solidFill>
            <a:prstDash val="solid"/>
          </a:ln>
          <a:effectLst/>
        </p:spPr>
      </p:cxnSp>
      <p:sp>
        <p:nvSpPr>
          <p:cNvPr id="23" name="Rectangle 22">
            <a:extLst>
              <a:ext uri="{FF2B5EF4-FFF2-40B4-BE49-F238E27FC236}">
                <a16:creationId xmlns:a16="http://schemas.microsoft.com/office/drawing/2014/main" id="{36154671-B9FB-A34F-95A5-B298A7D8A6B2}"/>
              </a:ext>
            </a:extLst>
          </p:cNvPr>
          <p:cNvSpPr/>
          <p:nvPr userDrawn="1"/>
        </p:nvSpPr>
        <p:spPr bwMode="auto">
          <a:xfrm>
            <a:off x="2905127" y="1833938"/>
            <a:ext cx="1989843" cy="3696910"/>
          </a:xfrm>
          <a:prstGeom prst="rect">
            <a:avLst/>
          </a:prstGeom>
          <a:solidFill>
            <a:srgbClr val="FFFFFF">
              <a:lumMod val="95000"/>
              <a:alpha val="92000"/>
            </a:srgbClr>
          </a:solidFill>
          <a:ln w="9525" cap="flat" cmpd="sng" algn="ctr">
            <a:noFill/>
            <a:prstDash val="solid"/>
            <a:headEnd type="none" w="med" len="med"/>
            <a:tailEnd type="none" w="med" len="med"/>
          </a:ln>
          <a:effectLst/>
        </p:spPr>
        <p:txBody>
          <a:bodyPr rot="0" spcFirstLastPara="0" vertOverflow="overflow" horzOverflow="overflow" vert="horz" wrap="square" lIns="179235" tIns="143389" rIns="179235" bIns="143389"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Rectangle 23">
            <a:extLst>
              <a:ext uri="{FF2B5EF4-FFF2-40B4-BE49-F238E27FC236}">
                <a16:creationId xmlns:a16="http://schemas.microsoft.com/office/drawing/2014/main" id="{7BB02208-35BE-BA44-8B5F-9F21ACAEAF92}"/>
              </a:ext>
            </a:extLst>
          </p:cNvPr>
          <p:cNvSpPr/>
          <p:nvPr userDrawn="1"/>
        </p:nvSpPr>
        <p:spPr bwMode="auto">
          <a:xfrm>
            <a:off x="2903797" y="5516475"/>
            <a:ext cx="1991186" cy="45719"/>
          </a:xfrm>
          <a:prstGeom prst="rect">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79235" tIns="143389" rIns="179235" bIns="143389" numCol="1" spcCol="0" rtlCol="0" fromWordArt="0" anchor="ctr"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Gotham Bold" pitchFamily="50" charset="0"/>
              <a:ea typeface="Segoe UI Black" panose="020B0A02040204020203" pitchFamily="34" charset="0"/>
              <a:cs typeface="Gotham Bold" pitchFamily="50" charset="0"/>
            </a:endParaRPr>
          </a:p>
        </p:txBody>
      </p:sp>
      <p:sp>
        <p:nvSpPr>
          <p:cNvPr id="25" name="Rectangle 24">
            <a:extLst>
              <a:ext uri="{FF2B5EF4-FFF2-40B4-BE49-F238E27FC236}">
                <a16:creationId xmlns:a16="http://schemas.microsoft.com/office/drawing/2014/main" id="{3C632B6D-2132-8549-AA64-B500EE62F60C}"/>
              </a:ext>
            </a:extLst>
          </p:cNvPr>
          <p:cNvSpPr/>
          <p:nvPr userDrawn="1"/>
        </p:nvSpPr>
        <p:spPr bwMode="auto">
          <a:xfrm>
            <a:off x="2903797" y="1398795"/>
            <a:ext cx="1991186" cy="436323"/>
          </a:xfrm>
          <a:prstGeom prst="rect">
            <a:avLst/>
          </a:prstGeom>
          <a:solidFill>
            <a:srgbClr val="0078D4">
              <a:alpha val="92000"/>
            </a:srgbClr>
          </a:solidFill>
          <a:ln w="9525" cap="flat" cmpd="sng" algn="ctr">
            <a:noFill/>
            <a:prstDash val="solid"/>
            <a:headEnd type="none" w="med" len="med"/>
            <a:tailEnd type="none" w="med" len="med"/>
          </a:ln>
          <a:effectLst/>
        </p:spPr>
        <p:txBody>
          <a:bodyPr rot="0" spcFirstLastPara="0" vertOverflow="overflow" horzOverflow="overflow" vert="horz" wrap="square" lIns="179235" tIns="143389" rIns="179235" bIns="143389" numCol="1" spcCol="0" rtlCol="0" fromWordArt="0" anchor="ctr"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ea typeface="Segoe UI Black" panose="020B0A02040204020203" pitchFamily="34" charset="0"/>
              <a:cs typeface="Gotham Bold" pitchFamily="50" charset="0"/>
            </a:endParaRPr>
          </a:p>
        </p:txBody>
      </p:sp>
      <p:cxnSp>
        <p:nvCxnSpPr>
          <p:cNvPr id="27" name="Straight Connector 26" descr="Second item divider">
            <a:extLst>
              <a:ext uri="{FF2B5EF4-FFF2-40B4-BE49-F238E27FC236}">
                <a16:creationId xmlns:a16="http://schemas.microsoft.com/office/drawing/2014/main" id="{4828356B-D503-5941-8AAF-E18AB246C73B}"/>
              </a:ext>
            </a:extLst>
          </p:cNvPr>
          <p:cNvCxnSpPr/>
          <p:nvPr userDrawn="1"/>
        </p:nvCxnSpPr>
        <p:spPr>
          <a:xfrm flipH="1">
            <a:off x="3588478" y="2975274"/>
            <a:ext cx="605316" cy="0"/>
          </a:xfrm>
          <a:prstGeom prst="line">
            <a:avLst/>
          </a:prstGeom>
          <a:noFill/>
          <a:ln w="9525" cap="flat" cmpd="sng" algn="ctr">
            <a:solidFill>
              <a:srgbClr val="0078D4"/>
            </a:solidFill>
            <a:prstDash val="solid"/>
          </a:ln>
          <a:effectLst/>
        </p:spPr>
      </p:cxnSp>
      <p:sp>
        <p:nvSpPr>
          <p:cNvPr id="29" name="Rectangle 28">
            <a:extLst>
              <a:ext uri="{FF2B5EF4-FFF2-40B4-BE49-F238E27FC236}">
                <a16:creationId xmlns:a16="http://schemas.microsoft.com/office/drawing/2014/main" id="{5F147FA7-20F0-8947-8758-9E45B162EC3F}"/>
              </a:ext>
            </a:extLst>
          </p:cNvPr>
          <p:cNvSpPr/>
          <p:nvPr userDrawn="1"/>
        </p:nvSpPr>
        <p:spPr bwMode="auto">
          <a:xfrm>
            <a:off x="9532464" y="1833938"/>
            <a:ext cx="1989843" cy="3696910"/>
          </a:xfrm>
          <a:prstGeom prst="rect">
            <a:avLst/>
          </a:prstGeom>
          <a:solidFill>
            <a:srgbClr val="FFFFFF">
              <a:lumMod val="95000"/>
              <a:alpha val="92000"/>
            </a:srgbClr>
          </a:solidFill>
          <a:ln w="9525" cap="flat" cmpd="sng" algn="ctr">
            <a:noFill/>
            <a:prstDash val="solid"/>
            <a:headEnd type="none" w="med" len="med"/>
            <a:tailEnd type="none" w="med" len="med"/>
          </a:ln>
          <a:effectLst/>
        </p:spPr>
        <p:txBody>
          <a:bodyPr rot="0" spcFirstLastPara="0" vertOverflow="overflow" horzOverflow="overflow" vert="horz" wrap="square" lIns="179235" tIns="143389" rIns="179235" bIns="143389"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 name="Rectangle 29">
            <a:extLst>
              <a:ext uri="{FF2B5EF4-FFF2-40B4-BE49-F238E27FC236}">
                <a16:creationId xmlns:a16="http://schemas.microsoft.com/office/drawing/2014/main" id="{EEE0B95A-5D36-E843-AB2C-949C8D055BCA}"/>
              </a:ext>
            </a:extLst>
          </p:cNvPr>
          <p:cNvSpPr/>
          <p:nvPr userDrawn="1"/>
        </p:nvSpPr>
        <p:spPr bwMode="auto">
          <a:xfrm>
            <a:off x="9532463" y="5514690"/>
            <a:ext cx="1989844" cy="47327"/>
          </a:xfrm>
          <a:prstGeom prst="rect">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79235" tIns="143389" rIns="179235" bIns="143389" numCol="1" spcCol="0" rtlCol="0" fromWordArt="0" anchor="ctr"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Gotham Bold" pitchFamily="50" charset="0"/>
              <a:ea typeface="Segoe UI Black" panose="020B0A02040204020203" pitchFamily="34" charset="0"/>
              <a:cs typeface="Gotham Bold" pitchFamily="50" charset="0"/>
            </a:endParaRPr>
          </a:p>
        </p:txBody>
      </p:sp>
      <p:sp>
        <p:nvSpPr>
          <p:cNvPr id="31" name="Rectangle 30">
            <a:extLst>
              <a:ext uri="{FF2B5EF4-FFF2-40B4-BE49-F238E27FC236}">
                <a16:creationId xmlns:a16="http://schemas.microsoft.com/office/drawing/2014/main" id="{09911CBD-C3AA-D740-ACA2-7A06CE9B734D}"/>
              </a:ext>
            </a:extLst>
          </p:cNvPr>
          <p:cNvSpPr/>
          <p:nvPr userDrawn="1"/>
        </p:nvSpPr>
        <p:spPr bwMode="auto">
          <a:xfrm>
            <a:off x="9531133" y="1398795"/>
            <a:ext cx="1991186" cy="436323"/>
          </a:xfrm>
          <a:prstGeom prst="rect">
            <a:avLst/>
          </a:prstGeom>
          <a:solidFill>
            <a:srgbClr val="0078D4">
              <a:alpha val="92000"/>
            </a:srgbClr>
          </a:solidFill>
          <a:ln w="9525" cap="flat" cmpd="sng" algn="ctr">
            <a:noFill/>
            <a:prstDash val="solid"/>
            <a:headEnd type="none" w="med" len="med"/>
            <a:tailEnd type="none" w="med" len="med"/>
          </a:ln>
          <a:effectLst/>
        </p:spPr>
        <p:txBody>
          <a:bodyPr rot="0" spcFirstLastPara="0" vertOverflow="overflow" horzOverflow="overflow" vert="horz" wrap="square" lIns="179235" tIns="143389" rIns="179235" bIns="143389" numCol="1" spcCol="0" rtlCol="0" fromWordArt="0" anchor="ctr"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ea typeface="Segoe UI Black" panose="020B0A02040204020203" pitchFamily="34" charset="0"/>
              <a:cs typeface="Gotham Bold" pitchFamily="50" charset="0"/>
            </a:endParaRPr>
          </a:p>
        </p:txBody>
      </p:sp>
      <p:cxnSp>
        <p:nvCxnSpPr>
          <p:cNvPr id="33" name="Straight Connector 32" descr="Firth item divider">
            <a:extLst>
              <a:ext uri="{FF2B5EF4-FFF2-40B4-BE49-F238E27FC236}">
                <a16:creationId xmlns:a16="http://schemas.microsoft.com/office/drawing/2014/main" id="{7D715759-B9D1-784E-A6F4-C5AFA699482B}"/>
              </a:ext>
            </a:extLst>
          </p:cNvPr>
          <p:cNvCxnSpPr/>
          <p:nvPr userDrawn="1"/>
        </p:nvCxnSpPr>
        <p:spPr>
          <a:xfrm flipH="1">
            <a:off x="10215814" y="2975274"/>
            <a:ext cx="605316" cy="0"/>
          </a:xfrm>
          <a:prstGeom prst="line">
            <a:avLst/>
          </a:prstGeom>
          <a:noFill/>
          <a:ln w="9525" cap="flat" cmpd="sng" algn="ctr">
            <a:solidFill>
              <a:srgbClr val="0078D4"/>
            </a:solidFill>
            <a:prstDash val="solid"/>
          </a:ln>
          <a:effectLst/>
        </p:spPr>
      </p:cxnSp>
      <p:sp>
        <p:nvSpPr>
          <p:cNvPr id="41" name="Picture Placeholder 40">
            <a:extLst>
              <a:ext uri="{FF2B5EF4-FFF2-40B4-BE49-F238E27FC236}">
                <a16:creationId xmlns:a16="http://schemas.microsoft.com/office/drawing/2014/main" id="{36F0C31C-8558-8E42-B33D-A3CD9C42F2C9}"/>
              </a:ext>
            </a:extLst>
          </p:cNvPr>
          <p:cNvSpPr>
            <a:spLocks noGrp="1"/>
          </p:cNvSpPr>
          <p:nvPr userDrawn="1">
            <p:ph type="pic" sz="quarter" idx="10" hasCustomPrompt="1"/>
          </p:nvPr>
        </p:nvSpPr>
        <p:spPr>
          <a:xfrm>
            <a:off x="1376513" y="2228829"/>
            <a:ext cx="604838" cy="579437"/>
          </a:xfrm>
          <a:prstGeom prst="rect">
            <a:avLst/>
          </a:prstGeom>
        </p:spPr>
        <p:txBody>
          <a:bodyPr/>
          <a:lstStyle>
            <a:lvl1pPr marL="0" marR="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sz="800"/>
            </a:lvl1pPr>
          </a:lstStyle>
          <a:p>
            <a:pPr marL="0" marR="0" lvl="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a:p>
            <a:endParaRPr lang="en-US"/>
          </a:p>
        </p:txBody>
      </p:sp>
      <p:sp>
        <p:nvSpPr>
          <p:cNvPr id="42" name="Picture Placeholder 40">
            <a:extLst>
              <a:ext uri="{FF2B5EF4-FFF2-40B4-BE49-F238E27FC236}">
                <a16:creationId xmlns:a16="http://schemas.microsoft.com/office/drawing/2014/main" id="{8DA9306E-D60C-9149-945B-12D34AFE7D8D}"/>
              </a:ext>
            </a:extLst>
          </p:cNvPr>
          <p:cNvSpPr>
            <a:spLocks noGrp="1"/>
          </p:cNvSpPr>
          <p:nvPr userDrawn="1">
            <p:ph type="pic" sz="quarter" idx="11" hasCustomPrompt="1"/>
          </p:nvPr>
        </p:nvSpPr>
        <p:spPr>
          <a:xfrm>
            <a:off x="3576915" y="2228829"/>
            <a:ext cx="604838" cy="579437"/>
          </a:xfrm>
          <a:prstGeom prst="rect">
            <a:avLst/>
          </a:prstGeom>
        </p:spPr>
        <p:txBody>
          <a:bodyPr/>
          <a:lstStyle>
            <a:lvl1pPr marL="0" marR="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sz="800"/>
            </a:lvl1pPr>
          </a:lstStyle>
          <a:p>
            <a:pPr marL="0" marR="0" lvl="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a:p>
            <a:endParaRPr lang="en-US"/>
          </a:p>
        </p:txBody>
      </p:sp>
      <p:sp>
        <p:nvSpPr>
          <p:cNvPr id="43" name="Picture Placeholder 40">
            <a:extLst>
              <a:ext uri="{FF2B5EF4-FFF2-40B4-BE49-F238E27FC236}">
                <a16:creationId xmlns:a16="http://schemas.microsoft.com/office/drawing/2014/main" id="{6E08B080-4C9E-A543-AE85-82C6662AC3BB}"/>
              </a:ext>
            </a:extLst>
          </p:cNvPr>
          <p:cNvSpPr>
            <a:spLocks noGrp="1"/>
          </p:cNvSpPr>
          <p:nvPr userDrawn="1">
            <p:ph type="pic" sz="quarter" idx="12" hasCustomPrompt="1"/>
          </p:nvPr>
        </p:nvSpPr>
        <p:spPr>
          <a:xfrm>
            <a:off x="5786577" y="2224805"/>
            <a:ext cx="604838" cy="579437"/>
          </a:xfrm>
          <a:prstGeom prst="rect">
            <a:avLst/>
          </a:prstGeom>
        </p:spPr>
        <p:txBody>
          <a:bodyPr/>
          <a:lstStyle>
            <a:lvl1pPr marL="0" marR="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sz="800"/>
            </a:lvl1pPr>
          </a:lstStyle>
          <a:p>
            <a:pPr marL="0" marR="0" lvl="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a:p>
            <a:endParaRPr lang="en-US"/>
          </a:p>
        </p:txBody>
      </p:sp>
      <p:sp>
        <p:nvSpPr>
          <p:cNvPr id="44" name="Picture Placeholder 40">
            <a:extLst>
              <a:ext uri="{FF2B5EF4-FFF2-40B4-BE49-F238E27FC236}">
                <a16:creationId xmlns:a16="http://schemas.microsoft.com/office/drawing/2014/main" id="{E4B1A817-EB9E-F24E-9F39-0E373E0E2AAC}"/>
              </a:ext>
            </a:extLst>
          </p:cNvPr>
          <p:cNvSpPr>
            <a:spLocks noGrp="1"/>
          </p:cNvSpPr>
          <p:nvPr userDrawn="1">
            <p:ph type="pic" sz="quarter" idx="13" hasCustomPrompt="1"/>
          </p:nvPr>
        </p:nvSpPr>
        <p:spPr>
          <a:xfrm>
            <a:off x="7986979" y="2224805"/>
            <a:ext cx="604838" cy="579437"/>
          </a:xfrm>
          <a:prstGeom prst="rect">
            <a:avLst/>
          </a:prstGeom>
        </p:spPr>
        <p:txBody>
          <a:bodyPr/>
          <a:lstStyle>
            <a:lvl1pPr marL="0" marR="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sz="800"/>
            </a:lvl1pPr>
          </a:lstStyle>
          <a:p>
            <a:pPr marL="0" marR="0" lvl="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a:p>
            <a:endParaRPr lang="en-US"/>
          </a:p>
        </p:txBody>
      </p:sp>
      <p:sp>
        <p:nvSpPr>
          <p:cNvPr id="45" name="Picture Placeholder 40">
            <a:extLst>
              <a:ext uri="{FF2B5EF4-FFF2-40B4-BE49-F238E27FC236}">
                <a16:creationId xmlns:a16="http://schemas.microsoft.com/office/drawing/2014/main" id="{0443C3C2-5FD6-EE4E-8133-41DFB233A830}"/>
              </a:ext>
            </a:extLst>
          </p:cNvPr>
          <p:cNvSpPr>
            <a:spLocks noGrp="1"/>
          </p:cNvSpPr>
          <p:nvPr userDrawn="1">
            <p:ph type="pic" sz="quarter" idx="14" hasCustomPrompt="1"/>
          </p:nvPr>
        </p:nvSpPr>
        <p:spPr>
          <a:xfrm>
            <a:off x="10214722" y="2228827"/>
            <a:ext cx="604838" cy="579437"/>
          </a:xfrm>
          <a:prstGeom prst="rect">
            <a:avLst/>
          </a:prstGeom>
        </p:spPr>
        <p:txBody>
          <a:bodyPr/>
          <a:lstStyle>
            <a:lvl1pPr marL="0" marR="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sz="800"/>
            </a:lvl1pPr>
          </a:lstStyle>
          <a:p>
            <a:pPr marL="0" marR="0" lvl="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a:p>
            <a:endParaRPr lang="en-US"/>
          </a:p>
        </p:txBody>
      </p:sp>
      <p:sp>
        <p:nvSpPr>
          <p:cNvPr id="38" name="Title 16">
            <a:extLst>
              <a:ext uri="{FF2B5EF4-FFF2-40B4-BE49-F238E27FC236}">
                <a16:creationId xmlns:a16="http://schemas.microsoft.com/office/drawing/2014/main" id="{4045CAFE-297F-1640-8CDF-EE2B166AD63F}"/>
              </a:ext>
            </a:extLst>
          </p:cNvPr>
          <p:cNvSpPr>
            <a:spLocks noGrp="1"/>
          </p:cNvSpPr>
          <p:nvPr userDrawn="1">
            <p:ph type="title" hasCustomPrompt="1"/>
          </p:nvPr>
        </p:nvSpPr>
        <p:spPr>
          <a:xfrm>
            <a:off x="588263" y="457200"/>
            <a:ext cx="10972800" cy="548640"/>
          </a:xfrm>
          <a:prstGeom prst="rect">
            <a:avLst/>
          </a:prstGeom>
        </p:spPr>
        <p:txBody>
          <a:bodyPr/>
          <a:lstStyle>
            <a:lvl1pPr>
              <a:defRPr/>
            </a:lvl1pPr>
          </a:lstStyle>
          <a:p>
            <a:r>
              <a:rPr lang="en-US"/>
              <a:t>Why Microsoft Services</a:t>
            </a:r>
          </a:p>
        </p:txBody>
      </p:sp>
      <p:sp>
        <p:nvSpPr>
          <p:cNvPr id="3" name="Text Placeholder 2">
            <a:extLst>
              <a:ext uri="{FF2B5EF4-FFF2-40B4-BE49-F238E27FC236}">
                <a16:creationId xmlns:a16="http://schemas.microsoft.com/office/drawing/2014/main" id="{3928D03A-761B-9D4C-8D5D-046FF1749735}"/>
              </a:ext>
            </a:extLst>
          </p:cNvPr>
          <p:cNvSpPr>
            <a:spLocks noGrp="1"/>
          </p:cNvSpPr>
          <p:nvPr userDrawn="1">
            <p:ph type="body" sz="quarter" idx="15" hasCustomPrompt="1"/>
          </p:nvPr>
        </p:nvSpPr>
        <p:spPr>
          <a:xfrm>
            <a:off x="683326" y="1416383"/>
            <a:ext cx="1974850" cy="389286"/>
          </a:xfrm>
          <a:prstGeom prst="rect">
            <a:avLst/>
          </a:prstGeom>
        </p:spPr>
        <p:txBody>
          <a:bodyPr/>
          <a:lstStyle>
            <a:lvl1pPr marL="0" indent="0" algn="ctr">
              <a:buNone/>
              <a:defRPr sz="2000">
                <a:solidFill>
                  <a:schemeClr val="bg1"/>
                </a:solidFill>
                <a:latin typeface="+mn-lt"/>
              </a:defRPr>
            </a:lvl1pPr>
            <a:lvl2pPr marL="228603" indent="0">
              <a:buNone/>
              <a:defRPr>
                <a:solidFill>
                  <a:schemeClr val="bg1"/>
                </a:solidFill>
                <a:latin typeface="+mn-lt"/>
              </a:defRPr>
            </a:lvl2pPr>
            <a:lvl3pPr marL="457205" indent="0">
              <a:buNone/>
              <a:defRPr>
                <a:solidFill>
                  <a:schemeClr val="bg1"/>
                </a:solidFill>
                <a:latin typeface="+mn-lt"/>
              </a:defRPr>
            </a:lvl3pPr>
            <a:lvl4pPr marL="661996" indent="0">
              <a:buNone/>
              <a:defRPr>
                <a:solidFill>
                  <a:schemeClr val="bg1"/>
                </a:solidFill>
                <a:latin typeface="+mn-lt"/>
              </a:defRPr>
            </a:lvl4pPr>
            <a:lvl5pPr marL="855674" indent="0">
              <a:buNone/>
              <a:defRPr>
                <a:solidFill>
                  <a:schemeClr val="bg1"/>
                </a:solidFill>
                <a:latin typeface="+mn-lt"/>
              </a:defRPr>
            </a:lvl5pPr>
          </a:lstStyle>
          <a:p>
            <a:pPr lvl="0"/>
            <a:r>
              <a:rPr lang="en-US"/>
              <a:t>Reason one</a:t>
            </a:r>
          </a:p>
        </p:txBody>
      </p:sp>
      <p:sp>
        <p:nvSpPr>
          <p:cNvPr id="35" name="Text Placeholder 34">
            <a:extLst>
              <a:ext uri="{FF2B5EF4-FFF2-40B4-BE49-F238E27FC236}">
                <a16:creationId xmlns:a16="http://schemas.microsoft.com/office/drawing/2014/main" id="{C9B1F0E5-FD8B-764C-8F5F-4FF3E7EE2279}"/>
              </a:ext>
            </a:extLst>
          </p:cNvPr>
          <p:cNvSpPr>
            <a:spLocks noGrp="1"/>
          </p:cNvSpPr>
          <p:nvPr userDrawn="1">
            <p:ph type="body" sz="quarter" idx="16" hasCustomPrompt="1"/>
          </p:nvPr>
        </p:nvSpPr>
        <p:spPr>
          <a:xfrm>
            <a:off x="936776" y="3117793"/>
            <a:ext cx="1484313" cy="2089150"/>
          </a:xfrm>
          <a:prstGeom prst="rect">
            <a:avLst/>
          </a:prstGeom>
        </p:spPr>
        <p:txBody>
          <a:bodyPr/>
          <a:lstStyle>
            <a:lvl1pPr marL="0" indent="0" algn="ctr">
              <a:buNone/>
              <a:defRPr sz="1600">
                <a:latin typeface="+mn-lt"/>
              </a:defRPr>
            </a:lvl1pPr>
            <a:lvl2pPr marL="228603" indent="0" algn="ctr">
              <a:buNone/>
              <a:defRPr>
                <a:latin typeface="+mn-lt"/>
              </a:defRPr>
            </a:lvl2pPr>
            <a:lvl3pPr marL="457205" indent="0" algn="ctr">
              <a:buNone/>
              <a:defRPr>
                <a:latin typeface="+mn-lt"/>
              </a:defRPr>
            </a:lvl3pPr>
            <a:lvl4pPr marL="661996" indent="0" algn="ctr">
              <a:buNone/>
              <a:defRPr>
                <a:latin typeface="+mn-lt"/>
              </a:defRPr>
            </a:lvl4pPr>
            <a:lvl5pPr marL="855674" indent="0" algn="ctr">
              <a:buNone/>
              <a:defRPr>
                <a:latin typeface="+mn-lt"/>
              </a:defRPr>
            </a:lvl5pPr>
          </a:lstStyle>
          <a:p>
            <a:pPr lvl="0"/>
            <a:r>
              <a:rPr lang="en-US"/>
              <a:t>Description of reason</a:t>
            </a:r>
          </a:p>
        </p:txBody>
      </p:sp>
      <p:sp>
        <p:nvSpPr>
          <p:cNvPr id="46" name="Text Placeholder 2">
            <a:extLst>
              <a:ext uri="{FF2B5EF4-FFF2-40B4-BE49-F238E27FC236}">
                <a16:creationId xmlns:a16="http://schemas.microsoft.com/office/drawing/2014/main" id="{3DC773C4-85A8-5445-AE41-C9233CE6F947}"/>
              </a:ext>
            </a:extLst>
          </p:cNvPr>
          <p:cNvSpPr>
            <a:spLocks noGrp="1"/>
          </p:cNvSpPr>
          <p:nvPr userDrawn="1">
            <p:ph type="body" sz="quarter" idx="17" hasCustomPrompt="1"/>
          </p:nvPr>
        </p:nvSpPr>
        <p:spPr>
          <a:xfrm>
            <a:off x="2903784" y="1416383"/>
            <a:ext cx="1974850" cy="389286"/>
          </a:xfrm>
          <a:prstGeom prst="rect">
            <a:avLst/>
          </a:prstGeom>
        </p:spPr>
        <p:txBody>
          <a:bodyPr/>
          <a:lstStyle>
            <a:lvl1pPr marL="0" indent="0" algn="ctr">
              <a:buNone/>
              <a:defRPr sz="2000">
                <a:solidFill>
                  <a:schemeClr val="bg1"/>
                </a:solidFill>
                <a:latin typeface="+mn-lt"/>
              </a:defRPr>
            </a:lvl1pPr>
            <a:lvl2pPr marL="228603" indent="0">
              <a:buNone/>
              <a:defRPr>
                <a:solidFill>
                  <a:schemeClr val="bg1"/>
                </a:solidFill>
                <a:latin typeface="+mn-lt"/>
              </a:defRPr>
            </a:lvl2pPr>
            <a:lvl3pPr marL="457205" indent="0">
              <a:buNone/>
              <a:defRPr>
                <a:solidFill>
                  <a:schemeClr val="bg1"/>
                </a:solidFill>
                <a:latin typeface="+mn-lt"/>
              </a:defRPr>
            </a:lvl3pPr>
            <a:lvl4pPr marL="661996" indent="0">
              <a:buNone/>
              <a:defRPr>
                <a:solidFill>
                  <a:schemeClr val="bg1"/>
                </a:solidFill>
                <a:latin typeface="+mn-lt"/>
              </a:defRPr>
            </a:lvl4pPr>
            <a:lvl5pPr marL="855674" indent="0">
              <a:buNone/>
              <a:defRPr>
                <a:solidFill>
                  <a:schemeClr val="bg1"/>
                </a:solidFill>
                <a:latin typeface="+mn-lt"/>
              </a:defRPr>
            </a:lvl5pPr>
          </a:lstStyle>
          <a:p>
            <a:pPr lvl="0"/>
            <a:r>
              <a:rPr lang="en-US"/>
              <a:t>Reason two</a:t>
            </a:r>
          </a:p>
        </p:txBody>
      </p:sp>
      <p:sp>
        <p:nvSpPr>
          <p:cNvPr id="47" name="Text Placeholder 34">
            <a:extLst>
              <a:ext uri="{FF2B5EF4-FFF2-40B4-BE49-F238E27FC236}">
                <a16:creationId xmlns:a16="http://schemas.microsoft.com/office/drawing/2014/main" id="{9D6552FE-4D98-3D44-AEE1-1A1E2B16A1B7}"/>
              </a:ext>
            </a:extLst>
          </p:cNvPr>
          <p:cNvSpPr>
            <a:spLocks noGrp="1"/>
          </p:cNvSpPr>
          <p:nvPr userDrawn="1">
            <p:ph type="body" sz="quarter" idx="18" hasCustomPrompt="1"/>
          </p:nvPr>
        </p:nvSpPr>
        <p:spPr>
          <a:xfrm>
            <a:off x="3157233" y="3117793"/>
            <a:ext cx="1484313" cy="2089150"/>
          </a:xfrm>
          <a:prstGeom prst="rect">
            <a:avLst/>
          </a:prstGeom>
        </p:spPr>
        <p:txBody>
          <a:bodyPr/>
          <a:lstStyle>
            <a:lvl1pPr marL="0" marR="0" indent="0" algn="ctr"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a:latin typeface="+mn-lt"/>
              </a:defRPr>
            </a:lvl1pPr>
            <a:lvl2pPr marL="228603" indent="0" algn="ctr">
              <a:buNone/>
              <a:defRPr>
                <a:latin typeface="+mn-lt"/>
              </a:defRPr>
            </a:lvl2pPr>
            <a:lvl3pPr marL="457205" indent="0" algn="ctr">
              <a:buNone/>
              <a:defRPr>
                <a:latin typeface="+mn-lt"/>
              </a:defRPr>
            </a:lvl3pPr>
            <a:lvl4pPr marL="661996" indent="0" algn="ctr">
              <a:buNone/>
              <a:defRPr>
                <a:latin typeface="+mn-lt"/>
              </a:defRPr>
            </a:lvl4pPr>
            <a:lvl5pPr marL="855674" indent="0" algn="ctr">
              <a:buNone/>
              <a:defRPr>
                <a:latin typeface="+mn-lt"/>
              </a:defRPr>
            </a:lvl5pPr>
          </a:lstStyle>
          <a:p>
            <a:pPr marL="0" marR="0" lvl="0" indent="0" algn="ctr"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Description of reason</a:t>
            </a:r>
          </a:p>
          <a:p>
            <a:pPr lvl="0"/>
            <a:endParaRPr lang="en-US"/>
          </a:p>
        </p:txBody>
      </p:sp>
      <p:sp>
        <p:nvSpPr>
          <p:cNvPr id="48" name="Text Placeholder 2">
            <a:extLst>
              <a:ext uri="{FF2B5EF4-FFF2-40B4-BE49-F238E27FC236}">
                <a16:creationId xmlns:a16="http://schemas.microsoft.com/office/drawing/2014/main" id="{5F780F7F-5840-FD47-B1A2-184A316CC7C3}"/>
              </a:ext>
            </a:extLst>
          </p:cNvPr>
          <p:cNvSpPr>
            <a:spLocks noGrp="1"/>
          </p:cNvSpPr>
          <p:nvPr userDrawn="1">
            <p:ph type="body" sz="quarter" idx="19" hasCustomPrompt="1"/>
          </p:nvPr>
        </p:nvSpPr>
        <p:spPr>
          <a:xfrm>
            <a:off x="5107354" y="1416383"/>
            <a:ext cx="1974850" cy="389286"/>
          </a:xfrm>
          <a:prstGeom prst="rect">
            <a:avLst/>
          </a:prstGeom>
        </p:spPr>
        <p:txBody>
          <a:bodyPr/>
          <a:lstStyle>
            <a:lvl1pPr marL="0" indent="0" algn="ctr">
              <a:buNone/>
              <a:defRPr sz="2000">
                <a:solidFill>
                  <a:schemeClr val="bg1"/>
                </a:solidFill>
                <a:latin typeface="+mn-lt"/>
              </a:defRPr>
            </a:lvl1pPr>
            <a:lvl2pPr marL="228603" indent="0">
              <a:buNone/>
              <a:defRPr>
                <a:solidFill>
                  <a:schemeClr val="bg1"/>
                </a:solidFill>
                <a:latin typeface="+mn-lt"/>
              </a:defRPr>
            </a:lvl2pPr>
            <a:lvl3pPr marL="457205" indent="0">
              <a:buNone/>
              <a:defRPr>
                <a:solidFill>
                  <a:schemeClr val="bg1"/>
                </a:solidFill>
                <a:latin typeface="+mn-lt"/>
              </a:defRPr>
            </a:lvl3pPr>
            <a:lvl4pPr marL="661996" indent="0">
              <a:buNone/>
              <a:defRPr>
                <a:solidFill>
                  <a:schemeClr val="bg1"/>
                </a:solidFill>
                <a:latin typeface="+mn-lt"/>
              </a:defRPr>
            </a:lvl4pPr>
            <a:lvl5pPr marL="855674" indent="0">
              <a:buNone/>
              <a:defRPr>
                <a:solidFill>
                  <a:schemeClr val="bg1"/>
                </a:solidFill>
                <a:latin typeface="+mn-lt"/>
              </a:defRPr>
            </a:lvl5pPr>
          </a:lstStyle>
          <a:p>
            <a:pPr lvl="0"/>
            <a:r>
              <a:rPr lang="en-US"/>
              <a:t>Reason three</a:t>
            </a:r>
          </a:p>
        </p:txBody>
      </p:sp>
      <p:sp>
        <p:nvSpPr>
          <p:cNvPr id="49" name="Text Placeholder 34">
            <a:extLst>
              <a:ext uri="{FF2B5EF4-FFF2-40B4-BE49-F238E27FC236}">
                <a16:creationId xmlns:a16="http://schemas.microsoft.com/office/drawing/2014/main" id="{D95E11AD-FEAA-D442-9361-5008594CC7A4}"/>
              </a:ext>
            </a:extLst>
          </p:cNvPr>
          <p:cNvSpPr>
            <a:spLocks noGrp="1"/>
          </p:cNvSpPr>
          <p:nvPr userDrawn="1">
            <p:ph type="body" sz="quarter" idx="20" hasCustomPrompt="1"/>
          </p:nvPr>
        </p:nvSpPr>
        <p:spPr>
          <a:xfrm>
            <a:off x="5360804" y="3117793"/>
            <a:ext cx="1484313" cy="2089150"/>
          </a:xfrm>
          <a:prstGeom prst="rect">
            <a:avLst/>
          </a:prstGeom>
        </p:spPr>
        <p:txBody>
          <a:bodyPr/>
          <a:lstStyle>
            <a:lvl1pPr marL="0" marR="0" indent="0" algn="ctr"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a:latin typeface="+mn-lt"/>
              </a:defRPr>
            </a:lvl1pPr>
            <a:lvl2pPr marL="228603" indent="0" algn="ctr">
              <a:buNone/>
              <a:defRPr>
                <a:latin typeface="+mn-lt"/>
              </a:defRPr>
            </a:lvl2pPr>
            <a:lvl3pPr marL="457205" indent="0" algn="ctr">
              <a:buNone/>
              <a:defRPr>
                <a:latin typeface="+mn-lt"/>
              </a:defRPr>
            </a:lvl3pPr>
            <a:lvl4pPr marL="661996" indent="0" algn="ctr">
              <a:buNone/>
              <a:defRPr>
                <a:latin typeface="+mn-lt"/>
              </a:defRPr>
            </a:lvl4pPr>
            <a:lvl5pPr marL="855674" indent="0" algn="ctr">
              <a:buNone/>
              <a:defRPr>
                <a:latin typeface="+mn-lt"/>
              </a:defRPr>
            </a:lvl5pPr>
          </a:lstStyle>
          <a:p>
            <a:pPr marL="0" marR="0" lvl="0" indent="0" algn="ctr"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Description of reason</a:t>
            </a:r>
          </a:p>
          <a:p>
            <a:pPr lvl="0"/>
            <a:endParaRPr lang="en-US"/>
          </a:p>
        </p:txBody>
      </p:sp>
      <p:sp>
        <p:nvSpPr>
          <p:cNvPr id="50" name="Text Placeholder 2">
            <a:extLst>
              <a:ext uri="{FF2B5EF4-FFF2-40B4-BE49-F238E27FC236}">
                <a16:creationId xmlns:a16="http://schemas.microsoft.com/office/drawing/2014/main" id="{B11E54F0-1894-6F4E-B204-356AD4E3388F}"/>
              </a:ext>
            </a:extLst>
          </p:cNvPr>
          <p:cNvSpPr>
            <a:spLocks noGrp="1"/>
          </p:cNvSpPr>
          <p:nvPr userDrawn="1">
            <p:ph type="body" sz="quarter" idx="21" hasCustomPrompt="1"/>
          </p:nvPr>
        </p:nvSpPr>
        <p:spPr>
          <a:xfrm>
            <a:off x="7290409" y="1416382"/>
            <a:ext cx="1974850" cy="412881"/>
          </a:xfrm>
          <a:prstGeom prst="rect">
            <a:avLst/>
          </a:prstGeom>
        </p:spPr>
        <p:txBody>
          <a:bodyPr/>
          <a:lstStyle>
            <a:lvl1pPr marL="0" indent="0" algn="ctr">
              <a:buNone/>
              <a:defRPr sz="2000">
                <a:solidFill>
                  <a:schemeClr val="bg1"/>
                </a:solidFill>
                <a:latin typeface="+mn-lt"/>
              </a:defRPr>
            </a:lvl1pPr>
            <a:lvl2pPr marL="228603" indent="0">
              <a:buNone/>
              <a:defRPr>
                <a:solidFill>
                  <a:schemeClr val="bg1"/>
                </a:solidFill>
                <a:latin typeface="+mn-lt"/>
              </a:defRPr>
            </a:lvl2pPr>
            <a:lvl3pPr marL="457205" indent="0">
              <a:buNone/>
              <a:defRPr>
                <a:solidFill>
                  <a:schemeClr val="bg1"/>
                </a:solidFill>
                <a:latin typeface="+mn-lt"/>
              </a:defRPr>
            </a:lvl3pPr>
            <a:lvl4pPr marL="661996" indent="0">
              <a:buNone/>
              <a:defRPr>
                <a:solidFill>
                  <a:schemeClr val="bg1"/>
                </a:solidFill>
                <a:latin typeface="+mn-lt"/>
              </a:defRPr>
            </a:lvl4pPr>
            <a:lvl5pPr marL="855674" indent="0">
              <a:buNone/>
              <a:defRPr>
                <a:solidFill>
                  <a:schemeClr val="bg1"/>
                </a:solidFill>
                <a:latin typeface="+mn-lt"/>
              </a:defRPr>
            </a:lvl5pPr>
          </a:lstStyle>
          <a:p>
            <a:pPr lvl="0"/>
            <a:r>
              <a:rPr lang="en-US"/>
              <a:t>Reason four</a:t>
            </a:r>
          </a:p>
        </p:txBody>
      </p:sp>
      <p:sp>
        <p:nvSpPr>
          <p:cNvPr id="51" name="Text Placeholder 34">
            <a:extLst>
              <a:ext uri="{FF2B5EF4-FFF2-40B4-BE49-F238E27FC236}">
                <a16:creationId xmlns:a16="http://schemas.microsoft.com/office/drawing/2014/main" id="{12B2EF08-01EB-5249-A163-DDD65B9C0B9C}"/>
              </a:ext>
            </a:extLst>
          </p:cNvPr>
          <p:cNvSpPr>
            <a:spLocks noGrp="1"/>
          </p:cNvSpPr>
          <p:nvPr userDrawn="1">
            <p:ph type="body" sz="quarter" idx="22" hasCustomPrompt="1"/>
          </p:nvPr>
        </p:nvSpPr>
        <p:spPr>
          <a:xfrm>
            <a:off x="7554528" y="3117794"/>
            <a:ext cx="1484313" cy="2089150"/>
          </a:xfrm>
          <a:prstGeom prst="rect">
            <a:avLst/>
          </a:prstGeom>
        </p:spPr>
        <p:txBody>
          <a:bodyPr/>
          <a:lstStyle>
            <a:lvl1pPr marL="0" marR="0" indent="0" algn="ctr"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a:latin typeface="+mn-lt"/>
              </a:defRPr>
            </a:lvl1pPr>
            <a:lvl2pPr marL="228603" indent="0" algn="ctr">
              <a:buNone/>
              <a:defRPr>
                <a:latin typeface="+mn-lt"/>
              </a:defRPr>
            </a:lvl2pPr>
            <a:lvl3pPr marL="457205" indent="0" algn="ctr">
              <a:buNone/>
              <a:defRPr>
                <a:latin typeface="+mn-lt"/>
              </a:defRPr>
            </a:lvl3pPr>
            <a:lvl4pPr marL="661996" indent="0" algn="ctr">
              <a:buNone/>
              <a:defRPr>
                <a:latin typeface="+mn-lt"/>
              </a:defRPr>
            </a:lvl4pPr>
            <a:lvl5pPr marL="855674" indent="0" algn="ctr">
              <a:buNone/>
              <a:defRPr>
                <a:latin typeface="+mn-lt"/>
              </a:defRPr>
            </a:lvl5pPr>
          </a:lstStyle>
          <a:p>
            <a:pPr marL="0" marR="0" lvl="0" indent="0" algn="ctr"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Description of reason</a:t>
            </a:r>
          </a:p>
          <a:p>
            <a:pPr lvl="0"/>
            <a:endParaRPr lang="en-US"/>
          </a:p>
        </p:txBody>
      </p:sp>
      <p:sp>
        <p:nvSpPr>
          <p:cNvPr id="52" name="Text Placeholder 2">
            <a:extLst>
              <a:ext uri="{FF2B5EF4-FFF2-40B4-BE49-F238E27FC236}">
                <a16:creationId xmlns:a16="http://schemas.microsoft.com/office/drawing/2014/main" id="{4E4958C7-3847-3748-9514-207863F84CD7}"/>
              </a:ext>
            </a:extLst>
          </p:cNvPr>
          <p:cNvSpPr>
            <a:spLocks noGrp="1"/>
          </p:cNvSpPr>
          <p:nvPr userDrawn="1">
            <p:ph type="body" sz="quarter" idx="23" hasCustomPrompt="1"/>
          </p:nvPr>
        </p:nvSpPr>
        <p:spPr>
          <a:xfrm>
            <a:off x="9539301" y="1394119"/>
            <a:ext cx="1974850" cy="389286"/>
          </a:xfrm>
          <a:prstGeom prst="rect">
            <a:avLst/>
          </a:prstGeom>
        </p:spPr>
        <p:txBody>
          <a:bodyPr/>
          <a:lstStyle>
            <a:lvl1pPr marL="0" indent="0" algn="ctr">
              <a:buNone/>
              <a:defRPr sz="2000">
                <a:solidFill>
                  <a:schemeClr val="bg1"/>
                </a:solidFill>
                <a:latin typeface="+mn-lt"/>
              </a:defRPr>
            </a:lvl1pPr>
            <a:lvl2pPr marL="228603" indent="0">
              <a:buNone/>
              <a:defRPr>
                <a:solidFill>
                  <a:schemeClr val="bg1"/>
                </a:solidFill>
                <a:latin typeface="+mn-lt"/>
              </a:defRPr>
            </a:lvl2pPr>
            <a:lvl3pPr marL="457205" indent="0">
              <a:buNone/>
              <a:defRPr>
                <a:solidFill>
                  <a:schemeClr val="bg1"/>
                </a:solidFill>
                <a:latin typeface="+mn-lt"/>
              </a:defRPr>
            </a:lvl3pPr>
            <a:lvl4pPr marL="661996" indent="0">
              <a:buNone/>
              <a:defRPr>
                <a:solidFill>
                  <a:schemeClr val="bg1"/>
                </a:solidFill>
                <a:latin typeface="+mn-lt"/>
              </a:defRPr>
            </a:lvl4pPr>
            <a:lvl5pPr marL="855674" indent="0">
              <a:buNone/>
              <a:defRPr>
                <a:solidFill>
                  <a:schemeClr val="bg1"/>
                </a:solidFill>
                <a:latin typeface="+mn-lt"/>
              </a:defRPr>
            </a:lvl5pPr>
          </a:lstStyle>
          <a:p>
            <a:pPr lvl="0"/>
            <a:r>
              <a:rPr lang="en-US"/>
              <a:t>Reason five</a:t>
            </a:r>
          </a:p>
        </p:txBody>
      </p:sp>
      <p:sp>
        <p:nvSpPr>
          <p:cNvPr id="53" name="Text Placeholder 34">
            <a:extLst>
              <a:ext uri="{FF2B5EF4-FFF2-40B4-BE49-F238E27FC236}">
                <a16:creationId xmlns:a16="http://schemas.microsoft.com/office/drawing/2014/main" id="{0A96B19F-5582-534C-A46D-279D23F7D7B6}"/>
              </a:ext>
            </a:extLst>
          </p:cNvPr>
          <p:cNvSpPr>
            <a:spLocks noGrp="1"/>
          </p:cNvSpPr>
          <p:nvPr userDrawn="1">
            <p:ph type="body" sz="quarter" idx="24" hasCustomPrompt="1"/>
          </p:nvPr>
        </p:nvSpPr>
        <p:spPr>
          <a:xfrm>
            <a:off x="9784570" y="3115457"/>
            <a:ext cx="1484313" cy="2089150"/>
          </a:xfrm>
          <a:prstGeom prst="rect">
            <a:avLst/>
          </a:prstGeom>
        </p:spPr>
        <p:txBody>
          <a:bodyPr/>
          <a:lstStyle>
            <a:lvl1pPr marL="0" marR="0" indent="0" algn="ctr"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a:latin typeface="+mn-lt"/>
              </a:defRPr>
            </a:lvl1pPr>
            <a:lvl2pPr marL="228603" indent="0" algn="ctr">
              <a:buNone/>
              <a:defRPr>
                <a:latin typeface="+mn-lt"/>
              </a:defRPr>
            </a:lvl2pPr>
            <a:lvl3pPr marL="457205" indent="0" algn="ctr">
              <a:buNone/>
              <a:defRPr>
                <a:latin typeface="+mn-lt"/>
              </a:defRPr>
            </a:lvl3pPr>
            <a:lvl4pPr marL="661996" indent="0" algn="ctr">
              <a:buNone/>
              <a:defRPr>
                <a:latin typeface="+mn-lt"/>
              </a:defRPr>
            </a:lvl4pPr>
            <a:lvl5pPr marL="855674" indent="0" algn="ctr">
              <a:buNone/>
              <a:defRPr>
                <a:latin typeface="+mn-lt"/>
              </a:defRPr>
            </a:lvl5pPr>
          </a:lstStyle>
          <a:p>
            <a:pPr marL="0" marR="0" lvl="0" indent="0" algn="ctr"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Description of reason</a:t>
            </a:r>
          </a:p>
          <a:p>
            <a:pPr lvl="0"/>
            <a:endParaRPr lang="en-US"/>
          </a:p>
        </p:txBody>
      </p:sp>
    </p:spTree>
    <p:extLst>
      <p:ext uri="{BB962C8B-B14F-4D97-AF65-F5344CB8AC3E}">
        <p14:creationId xmlns:p14="http://schemas.microsoft.com/office/powerpoint/2010/main" val="3320901181"/>
      </p:ext>
    </p:extLst>
  </p:cSld>
  <p:clrMapOvr>
    <a:masterClrMapping/>
  </p:clrMapOvr>
  <p:transition>
    <p:fade/>
  </p:transition>
  <p:extLst>
    <p:ext uri="{DCECCB84-F9BA-43D5-87BE-67443E8EF086}">
      <p15:sldGuideLst xmlns:p15="http://schemas.microsoft.com/office/powerpoint/2012/main">
        <p15:guide id="1" orient="horz" pos="1152">
          <p15:clr>
            <a:srgbClr val="FBAE4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Why MS Services 4">
    <p:spTree>
      <p:nvGrpSpPr>
        <p:cNvPr id="1" name=""/>
        <p:cNvGrpSpPr/>
        <p:nvPr/>
      </p:nvGrpSpPr>
      <p:grpSpPr>
        <a:xfrm>
          <a:off x="0" y="0"/>
          <a:ext cx="0" cy="0"/>
          <a:chOff x="0" y="0"/>
          <a:chExt cx="0" cy="0"/>
        </a:xfrm>
      </p:grpSpPr>
      <p:sp>
        <p:nvSpPr>
          <p:cNvPr id="117" name="Title 3">
            <a:extLst>
              <a:ext uri="{FF2B5EF4-FFF2-40B4-BE49-F238E27FC236}">
                <a16:creationId xmlns:a16="http://schemas.microsoft.com/office/drawing/2014/main" id="{98C126E4-D61E-4F75-B6C5-E835546D7D00}"/>
              </a:ext>
            </a:extLst>
          </p:cNvPr>
          <p:cNvSpPr txBox="1">
            <a:spLocks/>
          </p:cNvSpPr>
          <p:nvPr userDrawn="1"/>
        </p:nvSpPr>
        <p:spPr>
          <a:xfrm>
            <a:off x="2026996" y="1745567"/>
            <a:ext cx="8074904" cy="3372690"/>
          </a:xfrm>
          <a:prstGeom prst="rect">
            <a:avLst/>
          </a:prstGeom>
          <a:solidFill>
            <a:srgbClr val="0072C6">
              <a:alpha val="75000"/>
            </a:srgbClr>
          </a:solidFill>
        </p:spPr>
        <p:txBody>
          <a:bodyPr vert="horz" wrap="square" lIns="457010" tIns="182803" rIns="457010" bIns="274206" rtlCol="0" anchor="ctr" anchorCtr="0">
            <a:noAutofit/>
          </a:bodyPr>
          <a:lstStyle>
            <a:lvl1pPr marL="0" algn="l" defTabSz="1088105" rtl="0" eaLnBrk="1" latinLnBrk="0" hangingPunct="1">
              <a:lnSpc>
                <a:spcPct val="90000"/>
              </a:lnSpc>
              <a:spcBef>
                <a:spcPct val="0"/>
              </a:spcBef>
              <a:buNone/>
              <a:defRPr lang="en-US" sz="4800" kern="1200" spc="-58" baseline="0">
                <a:solidFill>
                  <a:schemeClr val="bg2"/>
                </a:solidFill>
                <a:latin typeface="Segoe UI Light" pitchFamily="34" charset="0"/>
                <a:ea typeface="Segoe UI" pitchFamily="34" charset="0"/>
                <a:cs typeface="Segoe UI" pitchFamily="34" charset="0"/>
              </a:defRPr>
            </a:lvl1pPr>
          </a:lstStyle>
          <a:p>
            <a:pPr marL="0" marR="0" lvl="0" indent="0" algn="l" defTabSz="1088118" rtl="0" eaLnBrk="1" fontAlgn="auto" latinLnBrk="0" hangingPunct="1">
              <a:lnSpc>
                <a:spcPct val="90000"/>
              </a:lnSpc>
              <a:spcBef>
                <a:spcPts val="1799"/>
              </a:spcBef>
              <a:spcAft>
                <a:spcPts val="0"/>
              </a:spcAft>
              <a:buClrTx/>
              <a:buSzTx/>
              <a:buFontTx/>
              <a:buNone/>
              <a:tabLst/>
              <a:defRPr/>
            </a:pPr>
            <a:endParaRPr kumimoji="0" lang="en-GB" sz="4801" b="0" i="0" u="none" strike="noStrike" kern="1200" cap="none" spc="-98" normalizeH="0" baseline="0" noProof="0">
              <a:ln>
                <a:noFill/>
              </a:ln>
              <a:gradFill>
                <a:gsLst>
                  <a:gs pos="5833">
                    <a:srgbClr val="FFFFFF"/>
                  </a:gs>
                  <a:gs pos="18000">
                    <a:srgbClr val="FFFFFF"/>
                  </a:gs>
                </a:gsLst>
                <a:lin ang="5400000" scaled="0"/>
              </a:gradFill>
              <a:effectLst/>
              <a:uLnTx/>
              <a:uFillTx/>
              <a:latin typeface="Segoe UI Light" pitchFamily="34" charset="0"/>
              <a:cs typeface="Segoe UI" pitchFamily="34" charset="0"/>
            </a:endParaRPr>
          </a:p>
        </p:txBody>
      </p:sp>
      <p:sp>
        <p:nvSpPr>
          <p:cNvPr id="118" name="Text Placeholder 2">
            <a:extLst>
              <a:ext uri="{FF2B5EF4-FFF2-40B4-BE49-F238E27FC236}">
                <a16:creationId xmlns:a16="http://schemas.microsoft.com/office/drawing/2014/main" id="{20A04AD9-A3E3-446E-AB11-E00132E83A71}"/>
              </a:ext>
            </a:extLst>
          </p:cNvPr>
          <p:cNvSpPr txBox="1">
            <a:spLocks/>
          </p:cNvSpPr>
          <p:nvPr userDrawn="1"/>
        </p:nvSpPr>
        <p:spPr>
          <a:xfrm>
            <a:off x="2038210" y="1743744"/>
            <a:ext cx="8057455" cy="3364645"/>
          </a:xfrm>
          <a:prstGeom prst="rect">
            <a:avLst/>
          </a:prstGeom>
        </p:spPr>
        <p:txBody>
          <a:bodyPr lIns="274316" tIns="274316" rIns="274316" bIns="274316" anchor="ctr">
            <a:noAutofit/>
          </a:bodyPr>
          <a:lstStyle>
            <a:lvl1pPr marL="0" indent="0" algn="l" defTabSz="914400" rtl="0" eaLnBrk="1" latinLnBrk="0" hangingPunct="1">
              <a:lnSpc>
                <a:spcPct val="90000"/>
              </a:lnSpc>
              <a:spcBef>
                <a:spcPts val="1000"/>
              </a:spcBef>
              <a:buFont typeface="Arial" panose="020B0604020202020204" pitchFamily="34" charset="0"/>
              <a:buNone/>
              <a:defRPr lang="en-US" sz="4400" b="0" kern="1200" cap="none" baseline="0" dirty="0">
                <a:solidFill>
                  <a:schemeClr val="bg1"/>
                </a:solidFill>
                <a:latin typeface="Segoe UI Light" panose="020B0502040204020203" pitchFamily="34" charset="0"/>
                <a:ea typeface="+mj-ea"/>
                <a:cs typeface="Segoe UI Light"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11"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GB" sz="4000" b="0" i="0" u="none" strike="noStrike" kern="1200" cap="none" spc="0" normalizeH="0" baseline="0" noProof="0">
              <a:ln>
                <a:noFill/>
              </a:ln>
              <a:solidFill>
                <a:prstClr val="white"/>
              </a:solidFill>
              <a:effectLst/>
              <a:uLnTx/>
              <a:uFillTx/>
              <a:latin typeface="Segoe UI Light" panose="020B0502040204020203" pitchFamily="34" charset="0"/>
              <a:ea typeface="+mj-ea"/>
              <a:cs typeface="Segoe UI Light" panose="020B0502040204020203" pitchFamily="34" charset="0"/>
            </a:endParaRPr>
          </a:p>
        </p:txBody>
      </p:sp>
      <p:sp>
        <p:nvSpPr>
          <p:cNvPr id="11" name="Text Placeholder 10">
            <a:extLst>
              <a:ext uri="{FF2B5EF4-FFF2-40B4-BE49-F238E27FC236}">
                <a16:creationId xmlns:a16="http://schemas.microsoft.com/office/drawing/2014/main" id="{CFC4E317-0CAC-47E8-91FA-7E667F70E5F7}"/>
              </a:ext>
            </a:extLst>
          </p:cNvPr>
          <p:cNvSpPr>
            <a:spLocks noGrp="1"/>
          </p:cNvSpPr>
          <p:nvPr>
            <p:ph type="body" sz="quarter" idx="10" hasCustomPrompt="1"/>
          </p:nvPr>
        </p:nvSpPr>
        <p:spPr>
          <a:xfrm>
            <a:off x="2027239" y="3121645"/>
            <a:ext cx="8067675" cy="615553"/>
          </a:xfrm>
          <a:prstGeom prst="rect">
            <a:avLst/>
          </a:prstGeom>
        </p:spPr>
        <p:txBody>
          <a:bodyPr anchor="ctr" anchorCtr="0"/>
          <a:lstStyle>
            <a:lvl1pPr marL="0" indent="0" algn="ctr">
              <a:buNone/>
              <a:defRPr sz="4000">
                <a:solidFill>
                  <a:schemeClr val="bg1"/>
                </a:solidFill>
                <a:latin typeface="Segoe UI Light" panose="020B0502040204020203" pitchFamily="34" charset="0"/>
                <a:cs typeface="Segoe UI Light" panose="020B0502040204020203" pitchFamily="34" charset="0"/>
              </a:defRPr>
            </a:lvl1pPr>
          </a:lstStyle>
          <a:p>
            <a:pPr lvl="0"/>
            <a:r>
              <a:rPr lang="en-US"/>
              <a:t>Microsoft Services can help enterprises deliver the value of Microsoft Office 365 rapidly by providing key technical and project management resources. </a:t>
            </a:r>
          </a:p>
        </p:txBody>
      </p:sp>
    </p:spTree>
    <p:extLst>
      <p:ext uri="{BB962C8B-B14F-4D97-AF65-F5344CB8AC3E}">
        <p14:creationId xmlns:p14="http://schemas.microsoft.com/office/powerpoint/2010/main" val="3621379197"/>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Customer example 1">
    <p:spTree>
      <p:nvGrpSpPr>
        <p:cNvPr id="1" name=""/>
        <p:cNvGrpSpPr/>
        <p:nvPr/>
      </p:nvGrpSpPr>
      <p:grpSpPr>
        <a:xfrm>
          <a:off x="0" y="0"/>
          <a:ext cx="0" cy="0"/>
          <a:chOff x="0" y="0"/>
          <a:chExt cx="0" cy="0"/>
        </a:xfrm>
      </p:grpSpPr>
      <p:sp>
        <p:nvSpPr>
          <p:cNvPr id="3" name="TextBox 2" descr="third content box">
            <a:extLst>
              <a:ext uri="{FF2B5EF4-FFF2-40B4-BE49-F238E27FC236}">
                <a16:creationId xmlns:a16="http://schemas.microsoft.com/office/drawing/2014/main" id="{C63162B1-BC67-496A-9406-4696E270D8BF}"/>
              </a:ext>
            </a:extLst>
          </p:cNvPr>
          <p:cNvSpPr txBox="1"/>
          <p:nvPr userDrawn="1"/>
        </p:nvSpPr>
        <p:spPr>
          <a:xfrm>
            <a:off x="7675231" y="3632682"/>
            <a:ext cx="1836011" cy="307777"/>
          </a:xfrm>
          <a:prstGeom prst="rect">
            <a:avLst/>
          </a:prstGeom>
          <a:noFill/>
          <a:ln w="38100">
            <a:solidFill>
              <a:srgbClr val="737373"/>
            </a:solidFill>
          </a:ln>
        </p:spPr>
        <p:txBody>
          <a:bodyPr wrap="square" lIns="0" tIns="0" rIns="0" bIns="0" rtlCol="0">
            <a:spAutoFit/>
          </a:bodyPr>
          <a:lstStyle/>
          <a:p>
            <a:pPr marL="0" marR="0" lvl="0" indent="0" algn="l" defTabSz="914411"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p:txBody>
      </p:sp>
      <p:sp>
        <p:nvSpPr>
          <p:cNvPr id="9" name="TextBox 8" descr="fourth content box">
            <a:extLst>
              <a:ext uri="{FF2B5EF4-FFF2-40B4-BE49-F238E27FC236}">
                <a16:creationId xmlns:a16="http://schemas.microsoft.com/office/drawing/2014/main" id="{F45521BA-883E-400C-9F07-D66CD9D7DB07}"/>
              </a:ext>
            </a:extLst>
          </p:cNvPr>
          <p:cNvSpPr txBox="1"/>
          <p:nvPr userDrawn="1"/>
        </p:nvSpPr>
        <p:spPr>
          <a:xfrm>
            <a:off x="9748300" y="3638033"/>
            <a:ext cx="1836011" cy="307777"/>
          </a:xfrm>
          <a:prstGeom prst="rect">
            <a:avLst/>
          </a:prstGeom>
          <a:noFill/>
          <a:ln w="38100">
            <a:solidFill>
              <a:srgbClr val="737373"/>
            </a:solidFill>
          </a:ln>
        </p:spPr>
        <p:txBody>
          <a:bodyPr wrap="square" lIns="0" tIns="0" rIns="0" bIns="0" rtlCol="0">
            <a:spAutoFit/>
          </a:bodyPr>
          <a:lstStyle/>
          <a:p>
            <a:pPr marL="0" marR="0" lvl="0" indent="0" algn="l" defTabSz="914411"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p:txBody>
      </p:sp>
      <p:sp>
        <p:nvSpPr>
          <p:cNvPr id="10" name="TextBox 9" descr="first content box">
            <a:extLst>
              <a:ext uri="{FF2B5EF4-FFF2-40B4-BE49-F238E27FC236}">
                <a16:creationId xmlns:a16="http://schemas.microsoft.com/office/drawing/2014/main" id="{F16BDB4E-43DF-497B-9111-6FBC1995EFBC}"/>
              </a:ext>
            </a:extLst>
          </p:cNvPr>
          <p:cNvSpPr txBox="1"/>
          <p:nvPr userDrawn="1"/>
        </p:nvSpPr>
        <p:spPr>
          <a:xfrm>
            <a:off x="7663224" y="683707"/>
            <a:ext cx="1836011" cy="307777"/>
          </a:xfrm>
          <a:prstGeom prst="rect">
            <a:avLst/>
          </a:prstGeom>
          <a:noFill/>
          <a:ln w="38100">
            <a:solidFill>
              <a:srgbClr val="737373"/>
            </a:solidFill>
          </a:ln>
        </p:spPr>
        <p:txBody>
          <a:bodyPr wrap="square" lIns="0" tIns="0" rIns="0" bIns="0" rtlCol="0">
            <a:spAutoFit/>
          </a:bodyPr>
          <a:lstStyle/>
          <a:p>
            <a:pPr marL="0" marR="0" lvl="0" indent="0" algn="l" defTabSz="914411"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p:txBody>
      </p:sp>
      <p:sp>
        <p:nvSpPr>
          <p:cNvPr id="11" name="TextBox 10" descr="Second content box">
            <a:extLst>
              <a:ext uri="{FF2B5EF4-FFF2-40B4-BE49-F238E27FC236}">
                <a16:creationId xmlns:a16="http://schemas.microsoft.com/office/drawing/2014/main" id="{28761119-70FE-490B-8379-43C72A1A67DD}"/>
              </a:ext>
            </a:extLst>
          </p:cNvPr>
          <p:cNvSpPr txBox="1"/>
          <p:nvPr userDrawn="1"/>
        </p:nvSpPr>
        <p:spPr>
          <a:xfrm>
            <a:off x="9748300" y="686686"/>
            <a:ext cx="1836011" cy="307777"/>
          </a:xfrm>
          <a:prstGeom prst="rect">
            <a:avLst/>
          </a:prstGeom>
          <a:noFill/>
          <a:ln w="38100">
            <a:solidFill>
              <a:srgbClr val="737373"/>
            </a:solidFill>
          </a:ln>
        </p:spPr>
        <p:txBody>
          <a:bodyPr wrap="square" lIns="0" tIns="0" rIns="0" bIns="0" rtlCol="0">
            <a:spAutoFit/>
          </a:bodyPr>
          <a:lstStyle/>
          <a:p>
            <a:pPr marL="0" marR="0" lvl="0" indent="0" algn="l" defTabSz="914411"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p:txBody>
      </p:sp>
      <p:sp>
        <p:nvSpPr>
          <p:cNvPr id="14" name="Rectangle 13">
            <a:extLst>
              <a:ext uri="{FF2B5EF4-FFF2-40B4-BE49-F238E27FC236}">
                <a16:creationId xmlns:a16="http://schemas.microsoft.com/office/drawing/2014/main" id="{F904880C-0C73-479F-B037-A3BB445EDCD5}"/>
              </a:ext>
            </a:extLst>
          </p:cNvPr>
          <p:cNvSpPr/>
          <p:nvPr userDrawn="1"/>
        </p:nvSpPr>
        <p:spPr bwMode="auto">
          <a:xfrm>
            <a:off x="7687236" y="1300929"/>
            <a:ext cx="1811999" cy="200451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78" tIns="146302" rIns="182878" bIns="146302" numCol="1" spcCol="0" rtlCol="0" fromWordArt="0" anchor="t" anchorCtr="0" forceAA="0" compatLnSpc="1">
            <a:prstTxWarp prst="textNoShape">
              <a:avLst/>
            </a:prstTxWarp>
            <a:noAutofit/>
          </a:bodyPr>
          <a:lstStyle/>
          <a:p>
            <a:pPr marL="0" marR="0" lvl="0" indent="0" algn="l" defTabSz="932483"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15" name="Rectangle 14">
            <a:extLst>
              <a:ext uri="{FF2B5EF4-FFF2-40B4-BE49-F238E27FC236}">
                <a16:creationId xmlns:a16="http://schemas.microsoft.com/office/drawing/2014/main" id="{2A599745-1012-4179-8B0D-BEF94E90AF2A}"/>
              </a:ext>
            </a:extLst>
          </p:cNvPr>
          <p:cNvSpPr/>
          <p:nvPr userDrawn="1"/>
        </p:nvSpPr>
        <p:spPr bwMode="auto">
          <a:xfrm>
            <a:off x="9748301" y="1308917"/>
            <a:ext cx="1811999" cy="200451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78" tIns="146302" rIns="182878" bIns="146302" numCol="1" spcCol="0" rtlCol="0" fromWordArt="0" anchor="t" anchorCtr="0" forceAA="0" compatLnSpc="1">
            <a:prstTxWarp prst="textNoShape">
              <a:avLst/>
            </a:prstTxWarp>
            <a:noAutofit/>
          </a:bodyPr>
          <a:lstStyle/>
          <a:p>
            <a:pPr marL="0" marR="0" lvl="0" indent="0" algn="l" defTabSz="932483"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endParaRPr>
          </a:p>
        </p:txBody>
      </p:sp>
      <p:sp>
        <p:nvSpPr>
          <p:cNvPr id="16" name="Rectangle 15">
            <a:extLst>
              <a:ext uri="{FF2B5EF4-FFF2-40B4-BE49-F238E27FC236}">
                <a16:creationId xmlns:a16="http://schemas.microsoft.com/office/drawing/2014/main" id="{B77D0A7D-6628-4AE4-AF80-C3BE45006745}"/>
              </a:ext>
            </a:extLst>
          </p:cNvPr>
          <p:cNvSpPr/>
          <p:nvPr userDrawn="1"/>
        </p:nvSpPr>
        <p:spPr bwMode="auto">
          <a:xfrm>
            <a:off x="7687236" y="3646022"/>
            <a:ext cx="1811999" cy="576447"/>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78" tIns="146302" rIns="182878" bIns="146302" numCol="1" spcCol="0" rtlCol="0" fromWordArt="0" anchor="t" anchorCtr="0" forceAA="0" compatLnSpc="1">
            <a:prstTxWarp prst="textNoShape">
              <a:avLst/>
            </a:prstTxWarp>
            <a:noAutofit/>
          </a:bodyPr>
          <a:lstStyle/>
          <a:p>
            <a:pPr marL="0" marR="0" lvl="0" indent="0" defTabSz="932483"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 name="gear" title="Icon of a gear surrounded by a circle with lines of varying length">
            <a:extLst>
              <a:ext uri="{FF2B5EF4-FFF2-40B4-BE49-F238E27FC236}">
                <a16:creationId xmlns:a16="http://schemas.microsoft.com/office/drawing/2014/main" id="{C6602155-0115-4296-B8AF-174C65B01966}"/>
              </a:ext>
            </a:extLst>
          </p:cNvPr>
          <p:cNvSpPr>
            <a:spLocks noChangeAspect="1" noEditPoints="1"/>
          </p:cNvSpPr>
          <p:nvPr userDrawn="1"/>
        </p:nvSpPr>
        <p:spPr bwMode="auto">
          <a:xfrm>
            <a:off x="624249" y="2373530"/>
            <a:ext cx="2123030" cy="2113845"/>
          </a:xfrm>
          <a:custGeom>
            <a:avLst/>
            <a:gdLst>
              <a:gd name="T0" fmla="*/ 72 w 318"/>
              <a:gd name="T1" fmla="*/ 159 h 318"/>
              <a:gd name="T2" fmla="*/ 159 w 318"/>
              <a:gd name="T3" fmla="*/ 72 h 318"/>
              <a:gd name="T4" fmla="*/ 246 w 318"/>
              <a:gd name="T5" fmla="*/ 159 h 318"/>
              <a:gd name="T6" fmla="*/ 159 w 318"/>
              <a:gd name="T7" fmla="*/ 246 h 318"/>
              <a:gd name="T8" fmla="*/ 72 w 318"/>
              <a:gd name="T9" fmla="*/ 159 h 318"/>
              <a:gd name="T10" fmla="*/ 212 w 318"/>
              <a:gd name="T11" fmla="*/ 9 h 318"/>
              <a:gd name="T12" fmla="*/ 159 w 318"/>
              <a:gd name="T13" fmla="*/ 0 h 318"/>
              <a:gd name="T14" fmla="*/ 0 w 318"/>
              <a:gd name="T15" fmla="*/ 159 h 318"/>
              <a:gd name="T16" fmla="*/ 91 w 318"/>
              <a:gd name="T17" fmla="*/ 303 h 318"/>
              <a:gd name="T18" fmla="*/ 106 w 318"/>
              <a:gd name="T19" fmla="*/ 309 h 318"/>
              <a:gd name="T20" fmla="*/ 159 w 318"/>
              <a:gd name="T21" fmla="*/ 318 h 318"/>
              <a:gd name="T22" fmla="*/ 318 w 318"/>
              <a:gd name="T23" fmla="*/ 159 h 318"/>
              <a:gd name="T24" fmla="*/ 310 w 318"/>
              <a:gd name="T25" fmla="*/ 110 h 318"/>
              <a:gd name="T26" fmla="*/ 304 w 318"/>
              <a:gd name="T27" fmla="*/ 93 h 318"/>
              <a:gd name="T28" fmla="*/ 230 w 318"/>
              <a:gd name="T29" fmla="*/ 17 h 318"/>
              <a:gd name="T30" fmla="*/ 202 w 318"/>
              <a:gd name="T31" fmla="*/ 56 h 318"/>
              <a:gd name="T32" fmla="*/ 194 w 318"/>
              <a:gd name="T33" fmla="*/ 79 h 318"/>
              <a:gd name="T34" fmla="*/ 268 w 318"/>
              <a:gd name="T35" fmla="*/ 118 h 318"/>
              <a:gd name="T36" fmla="*/ 240 w 318"/>
              <a:gd name="T37" fmla="*/ 127 h 318"/>
              <a:gd name="T38" fmla="*/ 239 w 318"/>
              <a:gd name="T39" fmla="*/ 192 h 318"/>
              <a:gd name="T40" fmla="*/ 267 w 318"/>
              <a:gd name="T41" fmla="*/ 203 h 318"/>
              <a:gd name="T42" fmla="*/ 206 w 318"/>
              <a:gd name="T43" fmla="*/ 265 h 318"/>
              <a:gd name="T44" fmla="*/ 193 w 318"/>
              <a:gd name="T45" fmla="*/ 239 h 318"/>
              <a:gd name="T46" fmla="*/ 117 w 318"/>
              <a:gd name="T47" fmla="*/ 266 h 318"/>
              <a:gd name="T48" fmla="*/ 128 w 318"/>
              <a:gd name="T49" fmla="*/ 240 h 318"/>
              <a:gd name="T50" fmla="*/ 54 w 318"/>
              <a:gd name="T51" fmla="*/ 203 h 318"/>
              <a:gd name="T52" fmla="*/ 79 w 318"/>
              <a:gd name="T53" fmla="*/ 193 h 318"/>
              <a:gd name="T54" fmla="*/ 54 w 318"/>
              <a:gd name="T55" fmla="*/ 118 h 318"/>
              <a:gd name="T56" fmla="*/ 78 w 318"/>
              <a:gd name="T57" fmla="*/ 127 h 318"/>
              <a:gd name="T58" fmla="*/ 127 w 318"/>
              <a:gd name="T59" fmla="*/ 78 h 318"/>
              <a:gd name="T60" fmla="*/ 116 w 318"/>
              <a:gd name="T61" fmla="*/ 56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18" h="318">
                <a:moveTo>
                  <a:pt x="72" y="159"/>
                </a:moveTo>
                <a:cubicBezTo>
                  <a:pt x="72" y="111"/>
                  <a:pt x="111" y="72"/>
                  <a:pt x="159" y="72"/>
                </a:cubicBezTo>
                <a:cubicBezTo>
                  <a:pt x="207" y="72"/>
                  <a:pt x="246" y="111"/>
                  <a:pt x="246" y="159"/>
                </a:cubicBezTo>
                <a:cubicBezTo>
                  <a:pt x="246" y="207"/>
                  <a:pt x="207" y="246"/>
                  <a:pt x="159" y="246"/>
                </a:cubicBezTo>
                <a:cubicBezTo>
                  <a:pt x="111" y="246"/>
                  <a:pt x="72" y="207"/>
                  <a:pt x="72" y="159"/>
                </a:cubicBezTo>
                <a:close/>
                <a:moveTo>
                  <a:pt x="212" y="9"/>
                </a:moveTo>
                <a:cubicBezTo>
                  <a:pt x="195" y="3"/>
                  <a:pt x="177" y="0"/>
                  <a:pt x="159" y="0"/>
                </a:cubicBezTo>
                <a:cubicBezTo>
                  <a:pt x="71" y="0"/>
                  <a:pt x="0" y="71"/>
                  <a:pt x="0" y="159"/>
                </a:cubicBezTo>
                <a:cubicBezTo>
                  <a:pt x="0" y="223"/>
                  <a:pt x="37" y="277"/>
                  <a:pt x="91" y="303"/>
                </a:cubicBezTo>
                <a:moveTo>
                  <a:pt x="106" y="309"/>
                </a:moveTo>
                <a:cubicBezTo>
                  <a:pt x="122" y="315"/>
                  <a:pt x="140" y="318"/>
                  <a:pt x="159" y="318"/>
                </a:cubicBezTo>
                <a:cubicBezTo>
                  <a:pt x="247" y="318"/>
                  <a:pt x="318" y="247"/>
                  <a:pt x="318" y="159"/>
                </a:cubicBezTo>
                <a:cubicBezTo>
                  <a:pt x="318" y="142"/>
                  <a:pt x="315" y="126"/>
                  <a:pt x="310" y="110"/>
                </a:cubicBezTo>
                <a:moveTo>
                  <a:pt x="304" y="93"/>
                </a:moveTo>
                <a:cubicBezTo>
                  <a:pt x="289" y="60"/>
                  <a:pt x="262" y="33"/>
                  <a:pt x="230" y="17"/>
                </a:cubicBezTo>
                <a:moveTo>
                  <a:pt x="202" y="56"/>
                </a:moveTo>
                <a:cubicBezTo>
                  <a:pt x="194" y="79"/>
                  <a:pt x="194" y="79"/>
                  <a:pt x="194" y="79"/>
                </a:cubicBezTo>
                <a:moveTo>
                  <a:pt x="268" y="118"/>
                </a:moveTo>
                <a:cubicBezTo>
                  <a:pt x="240" y="127"/>
                  <a:pt x="240" y="127"/>
                  <a:pt x="240" y="127"/>
                </a:cubicBezTo>
                <a:moveTo>
                  <a:pt x="239" y="192"/>
                </a:moveTo>
                <a:cubicBezTo>
                  <a:pt x="267" y="203"/>
                  <a:pt x="267" y="203"/>
                  <a:pt x="267" y="203"/>
                </a:cubicBezTo>
                <a:moveTo>
                  <a:pt x="206" y="265"/>
                </a:moveTo>
                <a:cubicBezTo>
                  <a:pt x="193" y="239"/>
                  <a:pt x="193" y="239"/>
                  <a:pt x="193" y="239"/>
                </a:cubicBezTo>
                <a:moveTo>
                  <a:pt x="117" y="266"/>
                </a:moveTo>
                <a:cubicBezTo>
                  <a:pt x="128" y="240"/>
                  <a:pt x="128" y="240"/>
                  <a:pt x="128" y="240"/>
                </a:cubicBezTo>
                <a:moveTo>
                  <a:pt x="54" y="203"/>
                </a:moveTo>
                <a:cubicBezTo>
                  <a:pt x="79" y="193"/>
                  <a:pt x="79" y="193"/>
                  <a:pt x="79" y="193"/>
                </a:cubicBezTo>
                <a:moveTo>
                  <a:pt x="54" y="118"/>
                </a:moveTo>
                <a:cubicBezTo>
                  <a:pt x="78" y="127"/>
                  <a:pt x="78" y="127"/>
                  <a:pt x="78" y="127"/>
                </a:cubicBezTo>
                <a:moveTo>
                  <a:pt x="127" y="78"/>
                </a:moveTo>
                <a:cubicBezTo>
                  <a:pt x="116" y="56"/>
                  <a:pt x="116" y="56"/>
                  <a:pt x="116" y="56"/>
                </a:cubicBezTo>
              </a:path>
            </a:pathLst>
          </a:custGeom>
          <a:noFill/>
          <a:ln w="15875" cap="flat">
            <a:solidFill>
              <a:srgbClr val="0078D4"/>
            </a:solidFill>
            <a:prstDash val="solid"/>
            <a:miter lim="800000"/>
            <a:headEnd/>
            <a:tailEnd/>
          </a:ln>
        </p:spPr>
        <p:txBody>
          <a:bodyPr vert="horz" wrap="square" lIns="91438" tIns="45719" rIns="91438" bIns="45719" numCol="1" anchor="t" anchorCtr="0" compatLnSpc="1">
            <a:prstTxWarp prst="textNoShape">
              <a:avLst/>
            </a:prstTxWarp>
          </a:bodyPr>
          <a:lstStyle/>
          <a:p>
            <a:pPr marL="0" marR="0" lvl="0" indent="0" algn="l" defTabSz="914411"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8" name="Rectangle 17">
            <a:extLst>
              <a:ext uri="{FF2B5EF4-FFF2-40B4-BE49-F238E27FC236}">
                <a16:creationId xmlns:a16="http://schemas.microsoft.com/office/drawing/2014/main" id="{E38057D1-7D98-4B03-8C49-F0618D6C158D}"/>
              </a:ext>
            </a:extLst>
          </p:cNvPr>
          <p:cNvSpPr/>
          <p:nvPr userDrawn="1"/>
        </p:nvSpPr>
        <p:spPr bwMode="auto">
          <a:xfrm>
            <a:off x="9762211" y="3656932"/>
            <a:ext cx="1811999" cy="572813"/>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78" tIns="146302" rIns="182878" bIns="146302" numCol="1" spcCol="0" rtlCol="0" fromWordArt="0" anchor="t" anchorCtr="0" forceAA="0" compatLnSpc="1">
            <a:prstTxWarp prst="textNoShape">
              <a:avLst/>
            </a:prstTxWarp>
            <a:noAutofit/>
          </a:bodyPr>
          <a:lstStyle/>
          <a:p>
            <a:pPr marL="0" marR="0" lvl="0" indent="0" defTabSz="932483"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Isosceles Triangle 18" descr="arrow pointing to the right">
            <a:extLst>
              <a:ext uri="{FF2B5EF4-FFF2-40B4-BE49-F238E27FC236}">
                <a16:creationId xmlns:a16="http://schemas.microsoft.com/office/drawing/2014/main" id="{59D2DC1A-CE70-459B-8AD9-84B92C7B3FA0}"/>
              </a:ext>
            </a:extLst>
          </p:cNvPr>
          <p:cNvSpPr/>
          <p:nvPr userDrawn="1"/>
        </p:nvSpPr>
        <p:spPr bwMode="auto">
          <a:xfrm rot="5400000">
            <a:off x="3979935" y="3036338"/>
            <a:ext cx="5482627" cy="1021897"/>
          </a:xfrm>
          <a:prstGeom prst="triangle">
            <a:avLst>
              <a:gd name="adj" fmla="val 50094"/>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1" tIns="146282" rIns="182851" bIns="146282" numCol="1" spcCol="0" rtlCol="0" fromWordArt="0" anchor="t" anchorCtr="0" forceAA="0" compatLnSpc="1">
            <a:prstTxWarp prst="textNoShape">
              <a:avLst/>
            </a:prstTxWarp>
            <a:noAutofit/>
          </a:bodyPr>
          <a:lstStyle/>
          <a:p>
            <a:pPr algn="ctr" defTabSz="932305"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950AF9A6-F987-4CE4-B32C-D6AEC07D2609}"/>
              </a:ext>
            </a:extLst>
          </p:cNvPr>
          <p:cNvSpPr/>
          <p:nvPr userDrawn="1"/>
        </p:nvSpPr>
        <p:spPr bwMode="auto">
          <a:xfrm>
            <a:off x="7660189" y="704000"/>
            <a:ext cx="1851052" cy="576448"/>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78" tIns="146302" rIns="182878" bIns="146302" numCol="1" spcCol="0" rtlCol="0" fromWordArt="0" anchor="t" anchorCtr="0" forceAA="0" compatLnSpc="1">
            <a:prstTxWarp prst="textNoShape">
              <a:avLst/>
            </a:prstTxWarp>
            <a:noAutofit/>
          </a:bodyPr>
          <a:lstStyle/>
          <a:p>
            <a:pPr marL="0" marR="0" lvl="0" indent="0" defTabSz="932483"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Rectangle 20">
            <a:extLst>
              <a:ext uri="{FF2B5EF4-FFF2-40B4-BE49-F238E27FC236}">
                <a16:creationId xmlns:a16="http://schemas.microsoft.com/office/drawing/2014/main" id="{CFA09068-DCF1-455F-A7AC-F7B3579DC9D6}"/>
              </a:ext>
            </a:extLst>
          </p:cNvPr>
          <p:cNvSpPr/>
          <p:nvPr userDrawn="1"/>
        </p:nvSpPr>
        <p:spPr bwMode="auto">
          <a:xfrm>
            <a:off x="9748299" y="686686"/>
            <a:ext cx="1836011" cy="576447"/>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78" tIns="146302" rIns="182878" bIns="146302" numCol="1" spcCol="0" rtlCol="0" fromWordArt="0" anchor="t" anchorCtr="0" forceAA="0" compatLnSpc="1">
            <a:prstTxWarp prst="textNoShape">
              <a:avLst/>
            </a:prstTxWarp>
            <a:noAutofit/>
          </a:bodyPr>
          <a:lstStyle/>
          <a:p>
            <a:pPr marL="0" marR="0" lvl="0" indent="0" defTabSz="932483"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22" name="Straight Connector 21">
            <a:extLst>
              <a:ext uri="{FF2B5EF4-FFF2-40B4-BE49-F238E27FC236}">
                <a16:creationId xmlns:a16="http://schemas.microsoft.com/office/drawing/2014/main" id="{0A536638-9D0A-4257-80FF-7962E8C37C8E}"/>
              </a:ext>
            </a:extLst>
          </p:cNvPr>
          <p:cNvCxnSpPr>
            <a:cxnSpLocks/>
          </p:cNvCxnSpPr>
          <p:nvPr userDrawn="1"/>
        </p:nvCxnSpPr>
        <p:spPr>
          <a:xfrm>
            <a:off x="2201494" y="4346650"/>
            <a:ext cx="1171152" cy="1003954"/>
          </a:xfrm>
          <a:prstGeom prst="line">
            <a:avLst/>
          </a:prstGeom>
          <a:ln>
            <a:solidFill>
              <a:srgbClr val="0078D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81154BEB-7FA0-4219-B125-F413F8F400E3}"/>
              </a:ext>
            </a:extLst>
          </p:cNvPr>
          <p:cNvCxnSpPr>
            <a:cxnSpLocks/>
          </p:cNvCxnSpPr>
          <p:nvPr userDrawn="1"/>
        </p:nvCxnSpPr>
        <p:spPr>
          <a:xfrm>
            <a:off x="2706607" y="3720491"/>
            <a:ext cx="666039" cy="258294"/>
          </a:xfrm>
          <a:prstGeom prst="line">
            <a:avLst/>
          </a:prstGeom>
          <a:ln>
            <a:solidFill>
              <a:srgbClr val="0078D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D76C53BE-650D-48DD-8474-10653B5C72FD}"/>
              </a:ext>
            </a:extLst>
          </p:cNvPr>
          <p:cNvCxnSpPr>
            <a:cxnSpLocks/>
          </p:cNvCxnSpPr>
          <p:nvPr userDrawn="1"/>
        </p:nvCxnSpPr>
        <p:spPr>
          <a:xfrm flipV="1">
            <a:off x="2543546" y="2452822"/>
            <a:ext cx="829101" cy="340266"/>
          </a:xfrm>
          <a:prstGeom prst="line">
            <a:avLst/>
          </a:prstGeom>
          <a:ln>
            <a:solidFill>
              <a:srgbClr val="0078D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AD247F42-DE43-43B1-97C0-85A5827B3448}"/>
              </a:ext>
            </a:extLst>
          </p:cNvPr>
          <p:cNvCxnSpPr>
            <a:cxnSpLocks/>
          </p:cNvCxnSpPr>
          <p:nvPr userDrawn="1"/>
        </p:nvCxnSpPr>
        <p:spPr>
          <a:xfrm>
            <a:off x="3372647" y="2452822"/>
            <a:ext cx="2616133" cy="0"/>
          </a:xfrm>
          <a:prstGeom prst="line">
            <a:avLst/>
          </a:prstGeom>
          <a:ln>
            <a:solidFill>
              <a:srgbClr val="0078D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05E2AF56-7D55-42C2-AF3D-25B9850C4380}"/>
              </a:ext>
            </a:extLst>
          </p:cNvPr>
          <p:cNvCxnSpPr>
            <a:cxnSpLocks/>
          </p:cNvCxnSpPr>
          <p:nvPr userDrawn="1"/>
        </p:nvCxnSpPr>
        <p:spPr>
          <a:xfrm flipV="1">
            <a:off x="1714444" y="1096021"/>
            <a:ext cx="1656532" cy="1273478"/>
          </a:xfrm>
          <a:prstGeom prst="line">
            <a:avLst/>
          </a:prstGeom>
          <a:ln>
            <a:solidFill>
              <a:srgbClr val="0078D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7A6DDF3F-F3B3-4EEF-9843-18A522D74B23}"/>
              </a:ext>
            </a:extLst>
          </p:cNvPr>
          <p:cNvCxnSpPr>
            <a:cxnSpLocks/>
          </p:cNvCxnSpPr>
          <p:nvPr userDrawn="1"/>
        </p:nvCxnSpPr>
        <p:spPr>
          <a:xfrm>
            <a:off x="3372647" y="1096020"/>
            <a:ext cx="2616133" cy="0"/>
          </a:xfrm>
          <a:prstGeom prst="line">
            <a:avLst/>
          </a:prstGeom>
          <a:ln>
            <a:solidFill>
              <a:srgbClr val="0078D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1FD8F766-B5C7-412D-AB15-3DECD07EC575}"/>
              </a:ext>
            </a:extLst>
          </p:cNvPr>
          <p:cNvCxnSpPr>
            <a:cxnSpLocks/>
          </p:cNvCxnSpPr>
          <p:nvPr userDrawn="1"/>
        </p:nvCxnSpPr>
        <p:spPr>
          <a:xfrm>
            <a:off x="3372647" y="3978784"/>
            <a:ext cx="2616133" cy="0"/>
          </a:xfrm>
          <a:prstGeom prst="line">
            <a:avLst/>
          </a:prstGeom>
          <a:ln>
            <a:solidFill>
              <a:srgbClr val="0078D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19174FDC-FDAD-4015-9559-109FB50D43FE}"/>
              </a:ext>
            </a:extLst>
          </p:cNvPr>
          <p:cNvCxnSpPr>
            <a:cxnSpLocks/>
          </p:cNvCxnSpPr>
          <p:nvPr userDrawn="1"/>
        </p:nvCxnSpPr>
        <p:spPr>
          <a:xfrm>
            <a:off x="3372647" y="5350604"/>
            <a:ext cx="2616133" cy="0"/>
          </a:xfrm>
          <a:prstGeom prst="line">
            <a:avLst/>
          </a:prstGeom>
          <a:ln>
            <a:solidFill>
              <a:srgbClr val="0078D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0" name="Picture Placeholder 17">
            <a:extLst>
              <a:ext uri="{FF2B5EF4-FFF2-40B4-BE49-F238E27FC236}">
                <a16:creationId xmlns:a16="http://schemas.microsoft.com/office/drawing/2014/main" id="{E7649A76-033E-49ED-8343-D04C0E008D4D}"/>
              </a:ext>
            </a:extLst>
          </p:cNvPr>
          <p:cNvSpPr>
            <a:spLocks noGrp="1"/>
          </p:cNvSpPr>
          <p:nvPr>
            <p:ph type="pic" sz="quarter" idx="10" hasCustomPrompt="1"/>
          </p:nvPr>
        </p:nvSpPr>
        <p:spPr>
          <a:xfrm>
            <a:off x="7660190" y="3629703"/>
            <a:ext cx="1863057" cy="592765"/>
          </a:xfrm>
          <a:prstGeom prst="rect">
            <a:avLst/>
          </a:prstGeom>
        </p:spPr>
        <p:txBody>
          <a:bodyPr/>
          <a:lstStyle>
            <a:lvl1pPr marL="0" marR="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solidFill>
                  <a:schemeClr val="bg1"/>
                </a:solidFill>
              </a:defRPr>
            </a:lvl1pPr>
          </a:lstStyle>
          <a:p>
            <a:pPr marL="0" marR="0" lvl="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insert customer logo</a:t>
            </a:r>
          </a:p>
        </p:txBody>
      </p:sp>
      <p:sp>
        <p:nvSpPr>
          <p:cNvPr id="31" name="Picture Placeholder 17">
            <a:extLst>
              <a:ext uri="{FF2B5EF4-FFF2-40B4-BE49-F238E27FC236}">
                <a16:creationId xmlns:a16="http://schemas.microsoft.com/office/drawing/2014/main" id="{6882E0BA-471E-4DD3-A9D7-E2F8EA1FC1B6}"/>
              </a:ext>
            </a:extLst>
          </p:cNvPr>
          <p:cNvSpPr>
            <a:spLocks noGrp="1"/>
          </p:cNvSpPr>
          <p:nvPr>
            <p:ph type="pic" sz="quarter" idx="11" hasCustomPrompt="1"/>
          </p:nvPr>
        </p:nvSpPr>
        <p:spPr>
          <a:xfrm>
            <a:off x="9734776" y="3629703"/>
            <a:ext cx="1863057" cy="592765"/>
          </a:xfrm>
          <a:prstGeom prst="rect">
            <a:avLst/>
          </a:prstGeom>
        </p:spPr>
        <p:txBody>
          <a:bodyPr/>
          <a:lstStyle>
            <a:lvl1pPr marL="0" marR="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solidFill>
                  <a:schemeClr val="bg1"/>
                </a:solidFill>
              </a:defRPr>
            </a:lvl1pPr>
          </a:lstStyle>
          <a:p>
            <a:pPr marL="0" marR="0" lvl="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insert customer logo</a:t>
            </a:r>
          </a:p>
        </p:txBody>
      </p:sp>
      <p:sp>
        <p:nvSpPr>
          <p:cNvPr id="32" name="Picture Placeholder 17">
            <a:extLst>
              <a:ext uri="{FF2B5EF4-FFF2-40B4-BE49-F238E27FC236}">
                <a16:creationId xmlns:a16="http://schemas.microsoft.com/office/drawing/2014/main" id="{895D0A1F-D1A1-4C91-BB26-9A1F6D93A6A0}"/>
              </a:ext>
            </a:extLst>
          </p:cNvPr>
          <p:cNvSpPr>
            <a:spLocks noGrp="1"/>
          </p:cNvSpPr>
          <p:nvPr>
            <p:ph type="pic" sz="quarter" idx="12" hasCustomPrompt="1"/>
          </p:nvPr>
        </p:nvSpPr>
        <p:spPr>
          <a:xfrm>
            <a:off x="9734776" y="678526"/>
            <a:ext cx="1863057" cy="584607"/>
          </a:xfrm>
          <a:prstGeom prst="rect">
            <a:avLst/>
          </a:prstGeom>
        </p:spPr>
        <p:txBody>
          <a:bodyPr/>
          <a:lstStyle>
            <a:lvl1pPr marL="0" marR="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solidFill>
                  <a:schemeClr val="bg1"/>
                </a:solidFill>
              </a:defRPr>
            </a:lvl1pPr>
          </a:lstStyle>
          <a:p>
            <a:pPr marL="0" marR="0" lvl="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insert customer logo</a:t>
            </a:r>
          </a:p>
        </p:txBody>
      </p:sp>
      <p:sp>
        <p:nvSpPr>
          <p:cNvPr id="33" name="Picture Placeholder 17">
            <a:extLst>
              <a:ext uri="{FF2B5EF4-FFF2-40B4-BE49-F238E27FC236}">
                <a16:creationId xmlns:a16="http://schemas.microsoft.com/office/drawing/2014/main" id="{628412C7-BC51-4FC4-ADD9-0D5BB7F719A0}"/>
              </a:ext>
            </a:extLst>
          </p:cNvPr>
          <p:cNvSpPr>
            <a:spLocks noGrp="1"/>
          </p:cNvSpPr>
          <p:nvPr>
            <p:ph type="pic" sz="quarter" idx="13" hasCustomPrompt="1"/>
          </p:nvPr>
        </p:nvSpPr>
        <p:spPr>
          <a:xfrm>
            <a:off x="7661706" y="678526"/>
            <a:ext cx="1863057" cy="584607"/>
          </a:xfrm>
          <a:prstGeom prst="rect">
            <a:avLst/>
          </a:prstGeom>
        </p:spPr>
        <p:txBody>
          <a:bodyPr/>
          <a:lstStyle>
            <a:lvl1pPr marL="0" marR="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solidFill>
                  <a:schemeClr val="bg1"/>
                </a:solidFill>
              </a:defRPr>
            </a:lvl1pPr>
          </a:lstStyle>
          <a:p>
            <a:pPr marL="0" marR="0" lvl="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insert customer logo</a:t>
            </a:r>
          </a:p>
        </p:txBody>
      </p:sp>
      <p:sp>
        <p:nvSpPr>
          <p:cNvPr id="35" name="Text Placeholder 34">
            <a:extLst>
              <a:ext uri="{FF2B5EF4-FFF2-40B4-BE49-F238E27FC236}">
                <a16:creationId xmlns:a16="http://schemas.microsoft.com/office/drawing/2014/main" id="{E7F20606-0467-45C5-9725-EDB9D984CAFF}"/>
              </a:ext>
            </a:extLst>
          </p:cNvPr>
          <p:cNvSpPr>
            <a:spLocks noGrp="1"/>
          </p:cNvSpPr>
          <p:nvPr>
            <p:ph type="body" sz="quarter" idx="14" hasCustomPrompt="1"/>
          </p:nvPr>
        </p:nvSpPr>
        <p:spPr>
          <a:xfrm>
            <a:off x="9734551" y="1263650"/>
            <a:ext cx="1825625" cy="2038818"/>
          </a:xfrm>
          <a:prstGeom prst="rect">
            <a:avLst/>
          </a:prstGeom>
        </p:spPr>
        <p:txBody>
          <a:bodyPr lIns="183600" tIns="147600" rIns="183600" bIns="147600" anchor="t" anchorCtr="0">
            <a:noAutofit/>
          </a:bodyPr>
          <a:lstStyle>
            <a:lvl1pPr marL="0" indent="0">
              <a:buNone/>
              <a:defRPr sz="16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t>Description of customer evidence</a:t>
            </a:r>
          </a:p>
        </p:txBody>
      </p:sp>
      <p:sp>
        <p:nvSpPr>
          <p:cNvPr id="36" name="Text Placeholder 34">
            <a:extLst>
              <a:ext uri="{FF2B5EF4-FFF2-40B4-BE49-F238E27FC236}">
                <a16:creationId xmlns:a16="http://schemas.microsoft.com/office/drawing/2014/main" id="{5A4F73A4-AC59-47EB-8A9D-3CF3C146E4D0}"/>
              </a:ext>
            </a:extLst>
          </p:cNvPr>
          <p:cNvSpPr>
            <a:spLocks noGrp="1"/>
          </p:cNvSpPr>
          <p:nvPr>
            <p:ph type="body" sz="quarter" idx="15" hasCustomPrompt="1"/>
          </p:nvPr>
        </p:nvSpPr>
        <p:spPr>
          <a:xfrm>
            <a:off x="7662784" y="1263650"/>
            <a:ext cx="1825625" cy="2038818"/>
          </a:xfrm>
          <a:prstGeom prst="rect">
            <a:avLst/>
          </a:prstGeom>
        </p:spPr>
        <p:txBody>
          <a:bodyPr lIns="183600" tIns="147600" rIns="183600" bIns="147600" anchor="t" anchorCtr="0">
            <a:noAutofit/>
          </a:bodyPr>
          <a:lstStyle>
            <a:lvl1pPr marL="0" indent="0">
              <a:buNone/>
              <a:defRPr sz="16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t>Description of customer evidence</a:t>
            </a:r>
          </a:p>
        </p:txBody>
      </p:sp>
      <p:sp>
        <p:nvSpPr>
          <p:cNvPr id="37" name="Text Placeholder 34">
            <a:extLst>
              <a:ext uri="{FF2B5EF4-FFF2-40B4-BE49-F238E27FC236}">
                <a16:creationId xmlns:a16="http://schemas.microsoft.com/office/drawing/2014/main" id="{158CF93F-5F9E-4C30-94F0-7D1878DB8C24}"/>
              </a:ext>
            </a:extLst>
          </p:cNvPr>
          <p:cNvSpPr>
            <a:spLocks noGrp="1"/>
          </p:cNvSpPr>
          <p:nvPr>
            <p:ph type="body" sz="quarter" idx="16" hasCustomPrompt="1"/>
          </p:nvPr>
        </p:nvSpPr>
        <p:spPr>
          <a:xfrm>
            <a:off x="9734551" y="4223860"/>
            <a:ext cx="1825625" cy="2038818"/>
          </a:xfrm>
          <a:prstGeom prst="rect">
            <a:avLst/>
          </a:prstGeom>
        </p:spPr>
        <p:txBody>
          <a:bodyPr lIns="183600" tIns="147600" rIns="183600" bIns="147600" anchor="t" anchorCtr="0">
            <a:noAutofit/>
          </a:bodyPr>
          <a:lstStyle>
            <a:lvl1pPr marL="0" indent="0">
              <a:buNone/>
              <a:defRPr sz="16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t>Description of customer evidence</a:t>
            </a:r>
          </a:p>
        </p:txBody>
      </p:sp>
      <p:sp>
        <p:nvSpPr>
          <p:cNvPr id="40" name="Text Placeholder 34">
            <a:extLst>
              <a:ext uri="{FF2B5EF4-FFF2-40B4-BE49-F238E27FC236}">
                <a16:creationId xmlns:a16="http://schemas.microsoft.com/office/drawing/2014/main" id="{ADB6AC46-DE9B-4183-A315-74B2A2580D3F}"/>
              </a:ext>
            </a:extLst>
          </p:cNvPr>
          <p:cNvSpPr>
            <a:spLocks noGrp="1"/>
          </p:cNvSpPr>
          <p:nvPr>
            <p:ph type="body" sz="quarter" idx="17" hasCustomPrompt="1"/>
          </p:nvPr>
        </p:nvSpPr>
        <p:spPr>
          <a:xfrm>
            <a:off x="7662784" y="4223860"/>
            <a:ext cx="1825625" cy="2038818"/>
          </a:xfrm>
          <a:prstGeom prst="rect">
            <a:avLst/>
          </a:prstGeom>
        </p:spPr>
        <p:txBody>
          <a:bodyPr lIns="183600" tIns="147600" rIns="183600" bIns="147600" anchor="t" anchorCtr="0">
            <a:noAutofit/>
          </a:bodyPr>
          <a:lstStyle>
            <a:lvl1pPr marL="0" indent="0">
              <a:buNone/>
              <a:defRPr sz="16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t>Description of customer evidence</a:t>
            </a:r>
          </a:p>
        </p:txBody>
      </p:sp>
      <p:sp>
        <p:nvSpPr>
          <p:cNvPr id="41" name="Text Placeholder 34">
            <a:extLst>
              <a:ext uri="{FF2B5EF4-FFF2-40B4-BE49-F238E27FC236}">
                <a16:creationId xmlns:a16="http://schemas.microsoft.com/office/drawing/2014/main" id="{1319AF4E-9E14-443E-B187-3AD3FD99DDF2}"/>
              </a:ext>
            </a:extLst>
          </p:cNvPr>
          <p:cNvSpPr>
            <a:spLocks noGrp="1"/>
          </p:cNvSpPr>
          <p:nvPr>
            <p:ph type="body" sz="quarter" idx="18" hasCustomPrompt="1"/>
          </p:nvPr>
        </p:nvSpPr>
        <p:spPr>
          <a:xfrm>
            <a:off x="3433682" y="574924"/>
            <a:ext cx="2733382" cy="462096"/>
          </a:xfrm>
          <a:prstGeom prst="rect">
            <a:avLst/>
          </a:prstGeom>
        </p:spPr>
        <p:txBody>
          <a:bodyPr lIns="0" tIns="147600" rIns="183600" bIns="147600" anchor="t" anchorCtr="0">
            <a:noAutofit/>
          </a:bodyPr>
          <a:lstStyle>
            <a:lvl1pPr marL="0" indent="0" algn="l">
              <a:buNone/>
              <a:defRPr sz="2000">
                <a:solidFill>
                  <a:srgbClr val="002050"/>
                </a:solidFill>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t>Offering/Project one</a:t>
            </a:r>
            <a:br>
              <a:rPr lang="en-US"/>
            </a:br>
            <a:endParaRPr lang="en-US"/>
          </a:p>
        </p:txBody>
      </p:sp>
      <p:sp>
        <p:nvSpPr>
          <p:cNvPr id="42" name="Text Placeholder 34">
            <a:extLst>
              <a:ext uri="{FF2B5EF4-FFF2-40B4-BE49-F238E27FC236}">
                <a16:creationId xmlns:a16="http://schemas.microsoft.com/office/drawing/2014/main" id="{1BDCA5A6-8903-4456-AE63-5F3E69D24249}"/>
              </a:ext>
            </a:extLst>
          </p:cNvPr>
          <p:cNvSpPr>
            <a:spLocks noGrp="1"/>
          </p:cNvSpPr>
          <p:nvPr>
            <p:ph type="body" sz="quarter" idx="19" hasCustomPrompt="1"/>
          </p:nvPr>
        </p:nvSpPr>
        <p:spPr>
          <a:xfrm>
            <a:off x="3433682" y="1935219"/>
            <a:ext cx="2733382" cy="462096"/>
          </a:xfrm>
          <a:prstGeom prst="rect">
            <a:avLst/>
          </a:prstGeom>
        </p:spPr>
        <p:txBody>
          <a:bodyPr lIns="0" tIns="147600" rIns="183600" bIns="147600" anchor="t" anchorCtr="0">
            <a:noAutofit/>
          </a:bodyPr>
          <a:lstStyle>
            <a:lvl1pPr marL="0" indent="0" algn="l">
              <a:buNone/>
              <a:defRPr sz="2000">
                <a:solidFill>
                  <a:srgbClr val="002050"/>
                </a:solidFill>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t>Offering/Project two</a:t>
            </a:r>
            <a:br>
              <a:rPr lang="en-US"/>
            </a:br>
            <a:endParaRPr lang="en-US"/>
          </a:p>
        </p:txBody>
      </p:sp>
      <p:sp>
        <p:nvSpPr>
          <p:cNvPr id="43" name="Text Placeholder 34">
            <a:extLst>
              <a:ext uri="{FF2B5EF4-FFF2-40B4-BE49-F238E27FC236}">
                <a16:creationId xmlns:a16="http://schemas.microsoft.com/office/drawing/2014/main" id="{EE5293B0-8885-4C73-AD32-49B7CDDEB0A8}"/>
              </a:ext>
            </a:extLst>
          </p:cNvPr>
          <p:cNvSpPr>
            <a:spLocks noGrp="1"/>
          </p:cNvSpPr>
          <p:nvPr>
            <p:ph type="body" sz="quarter" idx="20" hasCustomPrompt="1"/>
          </p:nvPr>
        </p:nvSpPr>
        <p:spPr>
          <a:xfrm>
            <a:off x="3433682" y="3456778"/>
            <a:ext cx="2733382" cy="462096"/>
          </a:xfrm>
          <a:prstGeom prst="rect">
            <a:avLst/>
          </a:prstGeom>
        </p:spPr>
        <p:txBody>
          <a:bodyPr lIns="0" tIns="147600" rIns="183600" bIns="147600" anchor="t" anchorCtr="0">
            <a:noAutofit/>
          </a:bodyPr>
          <a:lstStyle>
            <a:lvl1pPr marL="0" indent="0" algn="l">
              <a:buNone/>
              <a:defRPr sz="2000">
                <a:solidFill>
                  <a:srgbClr val="002050"/>
                </a:solidFill>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t>Offering/Project three</a:t>
            </a:r>
            <a:br>
              <a:rPr lang="en-US"/>
            </a:br>
            <a:endParaRPr lang="en-US"/>
          </a:p>
        </p:txBody>
      </p:sp>
      <p:sp>
        <p:nvSpPr>
          <p:cNvPr id="44" name="Text Placeholder 34">
            <a:extLst>
              <a:ext uri="{FF2B5EF4-FFF2-40B4-BE49-F238E27FC236}">
                <a16:creationId xmlns:a16="http://schemas.microsoft.com/office/drawing/2014/main" id="{97756700-6DF1-44C6-AA93-4B8EDFF9D6B6}"/>
              </a:ext>
            </a:extLst>
          </p:cNvPr>
          <p:cNvSpPr>
            <a:spLocks noGrp="1"/>
          </p:cNvSpPr>
          <p:nvPr>
            <p:ph type="body" sz="quarter" idx="21" hasCustomPrompt="1"/>
          </p:nvPr>
        </p:nvSpPr>
        <p:spPr>
          <a:xfrm>
            <a:off x="3433682" y="4848628"/>
            <a:ext cx="2733382" cy="462096"/>
          </a:xfrm>
          <a:prstGeom prst="rect">
            <a:avLst/>
          </a:prstGeom>
        </p:spPr>
        <p:txBody>
          <a:bodyPr lIns="0" tIns="147600" rIns="183600" bIns="147600" anchor="t" anchorCtr="0">
            <a:noAutofit/>
          </a:bodyPr>
          <a:lstStyle>
            <a:lvl1pPr marL="0" indent="0" algn="l">
              <a:buNone/>
              <a:defRPr sz="2000">
                <a:solidFill>
                  <a:srgbClr val="002050"/>
                </a:solidFill>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t>Offering/Project four</a:t>
            </a:r>
            <a:br>
              <a:rPr lang="en-US"/>
            </a:br>
            <a:endParaRPr lang="en-US"/>
          </a:p>
        </p:txBody>
      </p:sp>
      <p:sp>
        <p:nvSpPr>
          <p:cNvPr id="45" name="Text Placeholder 34">
            <a:extLst>
              <a:ext uri="{FF2B5EF4-FFF2-40B4-BE49-F238E27FC236}">
                <a16:creationId xmlns:a16="http://schemas.microsoft.com/office/drawing/2014/main" id="{73DB0BF3-2A24-4CD6-835E-DD49C6E9E0F4}"/>
              </a:ext>
            </a:extLst>
          </p:cNvPr>
          <p:cNvSpPr>
            <a:spLocks noGrp="1"/>
          </p:cNvSpPr>
          <p:nvPr>
            <p:ph type="body" sz="quarter" idx="22" hasCustomPrompt="1"/>
          </p:nvPr>
        </p:nvSpPr>
        <p:spPr>
          <a:xfrm>
            <a:off x="3433682" y="1179761"/>
            <a:ext cx="2733382" cy="269102"/>
          </a:xfrm>
          <a:prstGeom prst="rect">
            <a:avLst/>
          </a:prstGeom>
        </p:spPr>
        <p:txBody>
          <a:bodyPr lIns="0" tIns="0" rIns="183600" bIns="147600" anchor="t" anchorCtr="0">
            <a:noAutofit/>
          </a:bodyPr>
          <a:lstStyle>
            <a:lvl1pPr marL="0" indent="0" algn="l">
              <a:buNone/>
              <a:defRPr sz="1600">
                <a:solidFill>
                  <a:schemeClr val="tx1"/>
                </a:solidFill>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t>Description</a:t>
            </a:r>
            <a:br>
              <a:rPr lang="en-US"/>
            </a:br>
            <a:endParaRPr lang="en-US"/>
          </a:p>
        </p:txBody>
      </p:sp>
      <p:sp>
        <p:nvSpPr>
          <p:cNvPr id="46" name="Text Placeholder 34">
            <a:extLst>
              <a:ext uri="{FF2B5EF4-FFF2-40B4-BE49-F238E27FC236}">
                <a16:creationId xmlns:a16="http://schemas.microsoft.com/office/drawing/2014/main" id="{D88BA86A-5269-4875-A543-EDB20E5CBAE3}"/>
              </a:ext>
            </a:extLst>
          </p:cNvPr>
          <p:cNvSpPr>
            <a:spLocks noGrp="1"/>
          </p:cNvSpPr>
          <p:nvPr>
            <p:ph type="body" sz="quarter" idx="23" hasCustomPrompt="1"/>
          </p:nvPr>
        </p:nvSpPr>
        <p:spPr>
          <a:xfrm>
            <a:off x="3433682" y="2563134"/>
            <a:ext cx="2733382" cy="269102"/>
          </a:xfrm>
          <a:prstGeom prst="rect">
            <a:avLst/>
          </a:prstGeom>
        </p:spPr>
        <p:txBody>
          <a:bodyPr lIns="0" tIns="0" rIns="183600" bIns="147600" anchor="t" anchorCtr="0">
            <a:noAutofit/>
          </a:bodyPr>
          <a:lstStyle>
            <a:lvl1pPr marL="0" indent="0" algn="l">
              <a:buNone/>
              <a:defRPr sz="1600">
                <a:solidFill>
                  <a:schemeClr val="tx1"/>
                </a:solidFill>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t>Description</a:t>
            </a:r>
            <a:br>
              <a:rPr lang="en-US"/>
            </a:br>
            <a:endParaRPr lang="en-US"/>
          </a:p>
        </p:txBody>
      </p:sp>
      <p:sp>
        <p:nvSpPr>
          <p:cNvPr id="47" name="Text Placeholder 34">
            <a:extLst>
              <a:ext uri="{FF2B5EF4-FFF2-40B4-BE49-F238E27FC236}">
                <a16:creationId xmlns:a16="http://schemas.microsoft.com/office/drawing/2014/main" id="{3EFF771E-0457-4CAC-A328-BEE625CCA2FB}"/>
              </a:ext>
            </a:extLst>
          </p:cNvPr>
          <p:cNvSpPr>
            <a:spLocks noGrp="1"/>
          </p:cNvSpPr>
          <p:nvPr>
            <p:ph type="body" sz="quarter" idx="24" hasCustomPrompt="1"/>
          </p:nvPr>
        </p:nvSpPr>
        <p:spPr>
          <a:xfrm>
            <a:off x="3433682" y="4084693"/>
            <a:ext cx="2733382" cy="269102"/>
          </a:xfrm>
          <a:prstGeom prst="rect">
            <a:avLst/>
          </a:prstGeom>
        </p:spPr>
        <p:txBody>
          <a:bodyPr lIns="0" tIns="0" rIns="183600" bIns="147600" anchor="t" anchorCtr="0">
            <a:noAutofit/>
          </a:bodyPr>
          <a:lstStyle>
            <a:lvl1pPr marL="0" indent="0" algn="l">
              <a:buNone/>
              <a:defRPr sz="1600">
                <a:solidFill>
                  <a:schemeClr val="tx1"/>
                </a:solidFill>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t>Description</a:t>
            </a:r>
            <a:br>
              <a:rPr lang="en-US"/>
            </a:br>
            <a:endParaRPr lang="en-US"/>
          </a:p>
        </p:txBody>
      </p:sp>
      <p:sp>
        <p:nvSpPr>
          <p:cNvPr id="48" name="Text Placeholder 34">
            <a:extLst>
              <a:ext uri="{FF2B5EF4-FFF2-40B4-BE49-F238E27FC236}">
                <a16:creationId xmlns:a16="http://schemas.microsoft.com/office/drawing/2014/main" id="{23A505AE-F686-47E9-804C-F00EF4934F2E}"/>
              </a:ext>
            </a:extLst>
          </p:cNvPr>
          <p:cNvSpPr>
            <a:spLocks noGrp="1"/>
          </p:cNvSpPr>
          <p:nvPr>
            <p:ph type="body" sz="quarter" idx="25" hasCustomPrompt="1"/>
          </p:nvPr>
        </p:nvSpPr>
        <p:spPr>
          <a:xfrm>
            <a:off x="3433682" y="5431886"/>
            <a:ext cx="2733382" cy="269102"/>
          </a:xfrm>
          <a:prstGeom prst="rect">
            <a:avLst/>
          </a:prstGeom>
        </p:spPr>
        <p:txBody>
          <a:bodyPr lIns="0" tIns="0" rIns="183600" bIns="147600" anchor="t" anchorCtr="0">
            <a:noAutofit/>
          </a:bodyPr>
          <a:lstStyle>
            <a:lvl1pPr marL="0" indent="0" algn="l">
              <a:buNone/>
              <a:defRPr sz="1600">
                <a:solidFill>
                  <a:schemeClr val="tx1"/>
                </a:solidFill>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t>Description</a:t>
            </a:r>
            <a:br>
              <a:rPr lang="en-US"/>
            </a:br>
            <a:endParaRPr lang="en-US"/>
          </a:p>
        </p:txBody>
      </p:sp>
      <p:sp>
        <p:nvSpPr>
          <p:cNvPr id="49" name="Text Placeholder 34">
            <a:extLst>
              <a:ext uri="{FF2B5EF4-FFF2-40B4-BE49-F238E27FC236}">
                <a16:creationId xmlns:a16="http://schemas.microsoft.com/office/drawing/2014/main" id="{B1B5DB73-595C-4231-8059-6B9E05FE8791}"/>
              </a:ext>
            </a:extLst>
          </p:cNvPr>
          <p:cNvSpPr>
            <a:spLocks noGrp="1"/>
          </p:cNvSpPr>
          <p:nvPr>
            <p:ph type="body" sz="quarter" idx="26" hasCustomPrompt="1"/>
          </p:nvPr>
        </p:nvSpPr>
        <p:spPr>
          <a:xfrm>
            <a:off x="960816" y="4781174"/>
            <a:ext cx="1240679" cy="462096"/>
          </a:xfrm>
          <a:prstGeom prst="rect">
            <a:avLst/>
          </a:prstGeom>
        </p:spPr>
        <p:txBody>
          <a:bodyPr lIns="0" tIns="0" rIns="183600" bIns="147600" anchor="t" anchorCtr="0">
            <a:noAutofit/>
          </a:bodyPr>
          <a:lstStyle>
            <a:lvl1pPr marL="0" indent="0" algn="l">
              <a:buNone/>
              <a:defRPr sz="2000">
                <a:solidFill>
                  <a:srgbClr val="002050"/>
                </a:solidFill>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t>Title</a:t>
            </a:r>
          </a:p>
        </p:txBody>
      </p:sp>
    </p:spTree>
    <p:extLst>
      <p:ext uri="{BB962C8B-B14F-4D97-AF65-F5344CB8AC3E}">
        <p14:creationId xmlns:p14="http://schemas.microsoft.com/office/powerpoint/2010/main" val="22771969"/>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6"/>
            <a:ext cx="4840694" cy="1799462"/>
          </a:xfrm>
          <a:noFill/>
        </p:spPr>
        <p:txBody>
          <a:bodyPr lIns="146304" tIns="91440" rIns="146304" bIns="91440" anchor="t" anchorCtr="0"/>
          <a:lstStyle>
            <a:lvl1pPr>
              <a:defRPr sz="4705" spc="-98"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2" y="3877278"/>
            <a:ext cx="4840694"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378"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pic>
        <p:nvPicPr>
          <p:cNvPr id="6"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1633" y="470067"/>
            <a:ext cx="1423303" cy="304828"/>
          </a:xfrm>
          <a:prstGeom prst="rect">
            <a:avLst/>
          </a:prstGeom>
        </p:spPr>
      </p:pic>
      <p:pic>
        <p:nvPicPr>
          <p:cNvPr id="7" name="Picture 6"/>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2732" y="0"/>
            <a:ext cx="6857539" cy="6858000"/>
          </a:xfrm>
          <a:prstGeom prst="rect">
            <a:avLst/>
          </a:prstGeom>
        </p:spPr>
      </p:pic>
    </p:spTree>
    <p:extLst>
      <p:ext uri="{BB962C8B-B14F-4D97-AF65-F5344CB8AC3E}">
        <p14:creationId xmlns:p14="http://schemas.microsoft.com/office/powerpoint/2010/main" val="19273430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Customer example 2">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F09A221-F35D-5843-9002-12DCAF110AF5}"/>
              </a:ext>
            </a:extLst>
          </p:cNvPr>
          <p:cNvSpPr>
            <a:spLocks noGrp="1"/>
          </p:cNvSpPr>
          <p:nvPr>
            <p:ph type="title"/>
          </p:nvPr>
        </p:nvSpPr>
        <p:spPr>
          <a:xfrm>
            <a:off x="584200" y="406400"/>
            <a:ext cx="11018520" cy="553998"/>
          </a:xfrm>
          <a:prstGeom prst="rect">
            <a:avLst/>
          </a:prstGeom>
        </p:spPr>
        <p:txBody>
          <a:bodyPr/>
          <a:lstStyle/>
          <a:p>
            <a:r>
              <a:rPr lang="en-US"/>
              <a:t>Click to edit Master title style</a:t>
            </a:r>
          </a:p>
        </p:txBody>
      </p:sp>
      <p:sp>
        <p:nvSpPr>
          <p:cNvPr id="8" name="Picture Placeholder 7">
            <a:extLst>
              <a:ext uri="{FF2B5EF4-FFF2-40B4-BE49-F238E27FC236}">
                <a16:creationId xmlns:a16="http://schemas.microsoft.com/office/drawing/2014/main" id="{B289A07A-E32C-414B-817D-974B34D485BA}"/>
              </a:ext>
            </a:extLst>
          </p:cNvPr>
          <p:cNvSpPr>
            <a:spLocks noGrp="1"/>
          </p:cNvSpPr>
          <p:nvPr>
            <p:ph type="pic" sz="quarter" idx="10" hasCustomPrompt="1"/>
          </p:nvPr>
        </p:nvSpPr>
        <p:spPr>
          <a:xfrm>
            <a:off x="584200" y="1242661"/>
            <a:ext cx="6248400" cy="4787900"/>
          </a:xfrm>
          <a:prstGeom prst="rect">
            <a:avLst/>
          </a:prstGeom>
        </p:spPr>
        <p:txBody>
          <a:bodyPr/>
          <a:lstStyle>
            <a:lvl1pPr marL="0" marR="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a:lvl1pPr>
          </a:lstStyle>
          <a:p>
            <a:pPr marL="0" marR="0" lvl="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insert photo or illustration</a:t>
            </a:r>
          </a:p>
          <a:p>
            <a:endParaRPr lang="en-US"/>
          </a:p>
        </p:txBody>
      </p:sp>
      <p:sp>
        <p:nvSpPr>
          <p:cNvPr id="3" name="Text Placeholder 2">
            <a:extLst>
              <a:ext uri="{FF2B5EF4-FFF2-40B4-BE49-F238E27FC236}">
                <a16:creationId xmlns:a16="http://schemas.microsoft.com/office/drawing/2014/main" id="{3A69CF5F-AE6A-4323-B71E-F14904424AD4}"/>
              </a:ext>
            </a:extLst>
          </p:cNvPr>
          <p:cNvSpPr>
            <a:spLocks noGrp="1"/>
          </p:cNvSpPr>
          <p:nvPr>
            <p:ph type="body" sz="quarter" idx="11" hasCustomPrompt="1"/>
          </p:nvPr>
        </p:nvSpPr>
        <p:spPr>
          <a:xfrm>
            <a:off x="7030600" y="1242662"/>
            <a:ext cx="4478337" cy="554037"/>
          </a:xfrm>
          <a:prstGeom prst="rect">
            <a:avLst/>
          </a:prstGeom>
        </p:spPr>
        <p:txBody>
          <a:bodyPr anchor="ctr"/>
          <a:lstStyle>
            <a:lvl1pPr marL="0" indent="0" algn="ctr">
              <a:buNone/>
              <a:defRPr sz="2000">
                <a:latin typeface="+mj-lt"/>
                <a:cs typeface="Segoe UI" panose="020B0502040204020203" pitchFamily="34" charset="0"/>
              </a:defRPr>
            </a:lvl1pPr>
          </a:lstStyle>
          <a:p>
            <a:pPr lvl="0"/>
            <a:r>
              <a:rPr lang="en-US"/>
              <a:t>Title of Project</a:t>
            </a:r>
          </a:p>
        </p:txBody>
      </p:sp>
      <p:sp>
        <p:nvSpPr>
          <p:cNvPr id="9" name="Text Placeholder 8">
            <a:extLst>
              <a:ext uri="{FF2B5EF4-FFF2-40B4-BE49-F238E27FC236}">
                <a16:creationId xmlns:a16="http://schemas.microsoft.com/office/drawing/2014/main" id="{DD31E161-603B-4151-83AE-AA551AF0133F}"/>
              </a:ext>
            </a:extLst>
          </p:cNvPr>
          <p:cNvSpPr>
            <a:spLocks noGrp="1"/>
          </p:cNvSpPr>
          <p:nvPr>
            <p:ph type="body" sz="quarter" idx="12" hasCustomPrompt="1"/>
          </p:nvPr>
        </p:nvSpPr>
        <p:spPr>
          <a:xfrm>
            <a:off x="7030600" y="2758568"/>
            <a:ext cx="4478337" cy="3272345"/>
          </a:xfrm>
          <a:prstGeom prst="rect">
            <a:avLst/>
          </a:prstGeom>
        </p:spPr>
        <p:txBody>
          <a:bodyPr/>
          <a:lstStyle>
            <a:lvl1pPr marL="0" indent="0" algn="l">
              <a:buNone/>
              <a:defRPr sz="2000">
                <a:latin typeface="Segoe UI" panose="020B0502040204020203" pitchFamily="34" charset="0"/>
                <a:cs typeface="Segoe UI" panose="020B0502040204020203" pitchFamily="34" charset="0"/>
              </a:defRPr>
            </a:lvl1pPr>
          </a:lstStyle>
          <a:p>
            <a:pPr lvl="0"/>
            <a:r>
              <a:rPr lang="en-US"/>
              <a:t>Quote from Founder</a:t>
            </a:r>
          </a:p>
          <a:p>
            <a:pPr lvl="0"/>
            <a:endParaRPr lang="en-US"/>
          </a:p>
          <a:p>
            <a:pPr lvl="0"/>
            <a:endParaRPr lang="en-US"/>
          </a:p>
          <a:p>
            <a:pPr lvl="0"/>
            <a:endParaRPr lang="en-US"/>
          </a:p>
          <a:p>
            <a:pPr lvl="0"/>
            <a:endParaRPr lang="en-US"/>
          </a:p>
          <a:p>
            <a:pPr lvl="0"/>
            <a:endParaRPr lang="en-US"/>
          </a:p>
          <a:p>
            <a:pPr lvl="0"/>
            <a:r>
              <a:rPr lang="en-US"/>
              <a:t>- Name</a:t>
            </a:r>
          </a:p>
          <a:p>
            <a:pPr lvl="0"/>
            <a:r>
              <a:rPr lang="en-US"/>
              <a:t>Title, Company</a:t>
            </a:r>
          </a:p>
        </p:txBody>
      </p:sp>
    </p:spTree>
    <p:extLst>
      <p:ext uri="{BB962C8B-B14F-4D97-AF65-F5344CB8AC3E}">
        <p14:creationId xmlns:p14="http://schemas.microsoft.com/office/powerpoint/2010/main" val="3360756136"/>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Customer example 3">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444970D0-4C39-1D47-8D89-A8F238F6EB46}"/>
              </a:ext>
            </a:extLst>
          </p:cNvPr>
          <p:cNvSpPr>
            <a:spLocks noGrp="1"/>
          </p:cNvSpPr>
          <p:nvPr>
            <p:ph type="pic" sz="quarter" idx="10"/>
          </p:nvPr>
        </p:nvSpPr>
        <p:spPr>
          <a:xfrm>
            <a:off x="0" y="0"/>
            <a:ext cx="12192000" cy="6858000"/>
          </a:xfrm>
          <a:prstGeom prst="rect">
            <a:avLst/>
          </a:prstGeom>
        </p:spPr>
        <p:txBody>
          <a:bodyPr/>
          <a:lstStyle/>
          <a:p>
            <a:r>
              <a:rPr lang="en-US"/>
              <a:t>Click icon to add picture</a:t>
            </a:r>
          </a:p>
        </p:txBody>
      </p:sp>
      <p:sp>
        <p:nvSpPr>
          <p:cNvPr id="14" name="Freeform: Shape 70" descr="grey backgo=round">
            <a:extLst>
              <a:ext uri="{FF2B5EF4-FFF2-40B4-BE49-F238E27FC236}">
                <a16:creationId xmlns:a16="http://schemas.microsoft.com/office/drawing/2014/main" id="{4E8F83B3-624B-B940-9CD9-12B1827E3905}"/>
              </a:ext>
            </a:extLst>
          </p:cNvPr>
          <p:cNvSpPr/>
          <p:nvPr userDrawn="1"/>
        </p:nvSpPr>
        <p:spPr bwMode="auto">
          <a:xfrm>
            <a:off x="4498182" y="0"/>
            <a:ext cx="7693819" cy="6858000"/>
          </a:xfrm>
          <a:prstGeom prst="rect">
            <a:avLst/>
          </a:prstGeom>
          <a:solidFill>
            <a:srgbClr val="D2D2D2">
              <a:alpha val="92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6" rIns="0" bIns="46636" numCol="1" rtlCol="0" anchor="ctr" anchorCtr="0" compatLnSpc="1">
            <a:prstTxWarp prst="textNoShape">
              <a:avLst/>
            </a:prstTxWarp>
          </a:bodyPr>
          <a:lstStyle/>
          <a:p>
            <a:pPr marL="0" marR="0" lvl="0" indent="0" algn="ctr" defTabSz="932483"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 name="Rectangle 4">
            <a:extLst>
              <a:ext uri="{FF2B5EF4-FFF2-40B4-BE49-F238E27FC236}">
                <a16:creationId xmlns:a16="http://schemas.microsoft.com/office/drawing/2014/main" id="{BC502951-245A-AD4A-9F9B-83A6BB5228D9}"/>
              </a:ext>
            </a:extLst>
          </p:cNvPr>
          <p:cNvSpPr/>
          <p:nvPr userDrawn="1"/>
        </p:nvSpPr>
        <p:spPr>
          <a:xfrm>
            <a:off x="7392357" y="1744464"/>
            <a:ext cx="4183845" cy="3700886"/>
          </a:xfrm>
          <a:prstGeom prst="rect">
            <a:avLst/>
          </a:prstGeom>
        </p:spPr>
        <p:txBody>
          <a:bodyPr wrap="square" lIns="0" tIns="0" rIns="0" bIns="0">
            <a:noAutofit/>
          </a:bodyPr>
          <a:lstStyle/>
          <a:p>
            <a:pPr marL="0" marR="0" lvl="0" indent="0" algn="r" defTabSz="914411" rtl="0" eaLnBrk="1" fontAlgn="auto" latinLnBrk="0" hangingPunct="1">
              <a:lnSpc>
                <a:spcPct val="100000"/>
              </a:lnSpc>
              <a:spcBef>
                <a:spcPts val="600"/>
              </a:spcBef>
              <a:spcAft>
                <a:spcPts val="0"/>
              </a:spcAft>
              <a:buClrTx/>
              <a:buSzTx/>
              <a:buFontTx/>
              <a:buNone/>
              <a:tabLst/>
              <a:defRPr/>
            </a:pPr>
            <a:r>
              <a:rPr kumimoji="0" lang="en-US" sz="2000" b="0" u="none" strike="noStrike" kern="1200" cap="none" spc="0" normalizeH="0" baseline="0" noProof="0">
                <a:ln>
                  <a:noFill/>
                </a:ln>
                <a:solidFill>
                  <a:srgbClr val="0A193D"/>
                </a:solidFill>
                <a:effectLst/>
                <a:uLnTx/>
                <a:uFillTx/>
                <a:latin typeface="Segoe UI" panose="020B0502040204020203" pitchFamily="34" charset="0"/>
                <a:cs typeface="Segoe UI" panose="020B0502040204020203" pitchFamily="34" charset="0"/>
              </a:rPr>
              <a:t>“Insert quote here”</a:t>
            </a:r>
          </a:p>
          <a:p>
            <a:pPr marL="0" marR="0" lvl="0" indent="0" algn="r" defTabSz="914411" rtl="0" eaLnBrk="1" fontAlgn="auto" latinLnBrk="0" hangingPunct="1">
              <a:lnSpc>
                <a:spcPct val="100000"/>
              </a:lnSpc>
              <a:spcBef>
                <a:spcPts val="600"/>
              </a:spcBef>
              <a:spcAft>
                <a:spcPts val="0"/>
              </a:spcAft>
              <a:buClrTx/>
              <a:buSzTx/>
              <a:buFontTx/>
              <a:buNone/>
              <a:tabLst/>
              <a:defRPr/>
            </a:pPr>
            <a:endParaRPr kumimoji="0" lang="en-US" sz="2000" b="0" u="none" strike="noStrike" kern="1200" cap="none" spc="0" normalizeH="0" baseline="0" noProof="0">
              <a:ln>
                <a:noFill/>
              </a:ln>
              <a:solidFill>
                <a:srgbClr val="0A193D"/>
              </a:solidFill>
              <a:effectLst/>
              <a:uLnTx/>
              <a:uFillTx/>
              <a:latin typeface="Segoe UI" panose="020B0502040204020203" pitchFamily="34" charset="0"/>
              <a:cs typeface="Segoe UI" panose="020B0502040204020203" pitchFamily="34" charset="0"/>
            </a:endParaRPr>
          </a:p>
          <a:p>
            <a:pPr marL="0" marR="0" lvl="0" indent="0" algn="r" defTabSz="914411" rtl="0" eaLnBrk="1" fontAlgn="auto" latinLnBrk="0" hangingPunct="1">
              <a:lnSpc>
                <a:spcPct val="100000"/>
              </a:lnSpc>
              <a:spcBef>
                <a:spcPts val="600"/>
              </a:spcBef>
              <a:spcAft>
                <a:spcPts val="0"/>
              </a:spcAft>
              <a:buClrTx/>
              <a:buSzTx/>
              <a:buFontTx/>
              <a:buNone/>
              <a:tabLst/>
              <a:defRPr/>
            </a:pPr>
            <a:r>
              <a:rPr kumimoji="0" lang="en-US" sz="2000" b="0" u="none" strike="noStrike" kern="1200" cap="none" spc="0" normalizeH="0" baseline="0" noProof="0">
                <a:ln>
                  <a:noFill/>
                </a:ln>
                <a:solidFill>
                  <a:srgbClr val="0A193D"/>
                </a:solidFill>
                <a:effectLst/>
                <a:uLnTx/>
                <a:uFillTx/>
                <a:latin typeface="Segoe UI" panose="020B0502040204020203" pitchFamily="34" charset="0"/>
                <a:cs typeface="Segoe UI" panose="020B0502040204020203" pitchFamily="34" charset="0"/>
              </a:rPr>
              <a:t>.</a:t>
            </a:r>
            <a:br>
              <a:rPr kumimoji="0" lang="en-US" sz="2000" b="0" u="none" strike="noStrike" kern="1200" cap="none" spc="0" normalizeH="0" baseline="0" noProof="0">
                <a:ln>
                  <a:noFill/>
                </a:ln>
                <a:solidFill>
                  <a:srgbClr val="0A193D"/>
                </a:solidFill>
                <a:effectLst/>
                <a:uLnTx/>
                <a:uFillTx/>
                <a:latin typeface="Segoe UI" panose="020B0502040204020203" pitchFamily="34" charset="0"/>
                <a:cs typeface="Segoe UI" panose="020B0502040204020203" pitchFamily="34" charset="0"/>
              </a:rPr>
            </a:br>
            <a:endParaRPr kumimoji="0" lang="en-US" sz="2000" b="0" u="none" strike="noStrike" kern="1200" cap="none" spc="0" normalizeH="0" baseline="0" noProof="0">
              <a:ln>
                <a:noFill/>
              </a:ln>
              <a:solidFill>
                <a:srgbClr val="0A193D"/>
              </a:solidFill>
              <a:effectLst/>
              <a:uLnTx/>
              <a:uFillTx/>
              <a:latin typeface="Segoe UI" panose="020B0502040204020203" pitchFamily="34" charset="0"/>
              <a:cs typeface="Segoe UI" panose="020B0502040204020203" pitchFamily="34" charset="0"/>
            </a:endParaRPr>
          </a:p>
          <a:p>
            <a:pPr marL="0" marR="0" lvl="0" indent="0" algn="r" defTabSz="914411" rtl="0" eaLnBrk="1" fontAlgn="auto" latinLnBrk="0" hangingPunct="1">
              <a:lnSpc>
                <a:spcPct val="100000"/>
              </a:lnSpc>
              <a:spcBef>
                <a:spcPts val="600"/>
              </a:spcBef>
              <a:spcAft>
                <a:spcPts val="0"/>
              </a:spcAft>
              <a:buClrTx/>
              <a:buSzTx/>
              <a:buFontTx/>
              <a:buNone/>
              <a:tabLst/>
              <a:defRPr/>
            </a:pPr>
            <a:r>
              <a:rPr kumimoji="0" lang="en-US" sz="1600" b="0" u="none" strike="noStrike" kern="1200" cap="none" spc="0" normalizeH="0" baseline="0" noProof="0">
                <a:ln>
                  <a:noFill/>
                </a:ln>
                <a:solidFill>
                  <a:srgbClr val="0A193D"/>
                </a:solidFill>
                <a:effectLst/>
                <a:uLnTx/>
                <a:uFillTx/>
                <a:latin typeface="Segoe UI" panose="020B0502040204020203" pitchFamily="34" charset="0"/>
                <a:cs typeface="Segoe UI" panose="020B0502040204020203" pitchFamily="34" charset="0"/>
              </a:rPr>
              <a:t>– Name</a:t>
            </a:r>
            <a:br>
              <a:rPr kumimoji="0" lang="en-US" sz="1600" b="0" u="none" strike="noStrike" kern="1200" cap="none" spc="0" normalizeH="0" baseline="0" noProof="0">
                <a:ln>
                  <a:noFill/>
                </a:ln>
                <a:solidFill>
                  <a:srgbClr val="0A193D"/>
                </a:solidFill>
                <a:effectLst/>
                <a:uLnTx/>
                <a:uFillTx/>
                <a:latin typeface="Segoe UI" panose="020B0502040204020203" pitchFamily="34" charset="0"/>
                <a:cs typeface="Segoe UI" panose="020B0502040204020203" pitchFamily="34" charset="0"/>
              </a:rPr>
            </a:br>
            <a:r>
              <a:rPr kumimoji="0" lang="en-US" sz="1600" b="0" u="none" strike="noStrike" kern="1200" cap="none" spc="0" normalizeH="0" baseline="0" noProof="0">
                <a:ln>
                  <a:noFill/>
                </a:ln>
                <a:solidFill>
                  <a:srgbClr val="0A193D"/>
                </a:solidFill>
                <a:effectLst/>
                <a:uLnTx/>
                <a:uFillTx/>
                <a:latin typeface="Segoe UI" panose="020B0502040204020203" pitchFamily="34" charset="0"/>
                <a:cs typeface="Segoe UI" panose="020B0502040204020203" pitchFamily="34" charset="0"/>
              </a:rPr>
              <a:t>Title, Company</a:t>
            </a:r>
          </a:p>
        </p:txBody>
      </p:sp>
      <p:sp>
        <p:nvSpPr>
          <p:cNvPr id="6" name="Oval 5" descr="Picture placeholder">
            <a:extLst>
              <a:ext uri="{FF2B5EF4-FFF2-40B4-BE49-F238E27FC236}">
                <a16:creationId xmlns:a16="http://schemas.microsoft.com/office/drawing/2014/main" id="{B0ACCA84-D877-1847-9E83-EEAF62B88359}"/>
              </a:ext>
            </a:extLst>
          </p:cNvPr>
          <p:cNvSpPr/>
          <p:nvPr userDrawn="1"/>
        </p:nvSpPr>
        <p:spPr>
          <a:xfrm>
            <a:off x="5069686" y="1744464"/>
            <a:ext cx="2177890" cy="2179646"/>
          </a:xfrm>
          <a:prstGeom prst="ellipse">
            <a:avLst/>
          </a:prstGeom>
          <a:solidFill>
            <a:srgbClr val="00205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11"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 name="TextBox 6">
            <a:extLst>
              <a:ext uri="{FF2B5EF4-FFF2-40B4-BE49-F238E27FC236}">
                <a16:creationId xmlns:a16="http://schemas.microsoft.com/office/drawing/2014/main" id="{8A49637E-4B12-B742-980A-C5CB4D94C46E}"/>
              </a:ext>
            </a:extLst>
          </p:cNvPr>
          <p:cNvSpPr txBox="1"/>
          <p:nvPr userDrawn="1"/>
        </p:nvSpPr>
        <p:spPr>
          <a:xfrm>
            <a:off x="8218483" y="609996"/>
            <a:ext cx="604653" cy="387798"/>
          </a:xfrm>
          <a:prstGeom prst="rect">
            <a:avLst/>
          </a:prstGeom>
          <a:noFill/>
        </p:spPr>
        <p:txBody>
          <a:bodyPr wrap="none" lIns="0" tIns="0" rIns="0" bIns="0" rtlCol="0">
            <a:spAutoFit/>
          </a:bodyPr>
          <a:lstStyle/>
          <a:p>
            <a:pPr marL="0" marR="0" lvl="0" indent="0" algn="ctr" defTabSz="914411" rtl="0" eaLnBrk="1" fontAlgn="auto" latinLnBrk="0" hangingPunct="1">
              <a:lnSpc>
                <a:spcPct val="90000"/>
              </a:lnSpc>
              <a:spcBef>
                <a:spcPts val="0"/>
              </a:spcBef>
              <a:spcAft>
                <a:spcPts val="600"/>
              </a:spcAft>
              <a:buClrTx/>
              <a:buSzTx/>
              <a:buFontTx/>
              <a:buNone/>
              <a:tabLst/>
              <a:defRPr/>
            </a:pPr>
            <a:r>
              <a:rPr kumimoji="0" lang="en-US" sz="2800" b="0" i="0" u="none" strike="noStrike" kern="1200" cap="none" spc="-102" normalizeH="0" baseline="0" noProof="0">
                <a:ln w="3175">
                  <a:noFill/>
                </a:ln>
                <a:solidFill>
                  <a:srgbClr val="0A193D"/>
                </a:solidFill>
                <a:effectLst/>
                <a:uLnTx/>
                <a:uFillTx/>
                <a:latin typeface="Segoe UI" panose="020B0502040204020203" pitchFamily="34" charset="0"/>
                <a:cs typeface="Segoe UI" panose="020B0502040204020203" pitchFamily="34" charset="0"/>
              </a:rPr>
              <a:t>Title</a:t>
            </a:r>
          </a:p>
        </p:txBody>
      </p:sp>
      <p:sp>
        <p:nvSpPr>
          <p:cNvPr id="9" name="Rectangle 8">
            <a:extLst>
              <a:ext uri="{FF2B5EF4-FFF2-40B4-BE49-F238E27FC236}">
                <a16:creationId xmlns:a16="http://schemas.microsoft.com/office/drawing/2014/main" id="{D692D951-15F4-3043-B508-0D153307C38F}"/>
              </a:ext>
            </a:extLst>
          </p:cNvPr>
          <p:cNvSpPr/>
          <p:nvPr userDrawn="1"/>
        </p:nvSpPr>
        <p:spPr>
          <a:xfrm>
            <a:off x="9630997" y="5603448"/>
            <a:ext cx="1983303" cy="514833"/>
          </a:xfrm>
          <a:prstGeom prst="rect">
            <a:avLst/>
          </a:prstGeom>
          <a:solidFill>
            <a:srgbClr val="7F7F7F">
              <a:lumMod val="50000"/>
            </a:srgbClr>
          </a:solidFill>
          <a:ln w="12700" cap="flat" cmpd="sng" algn="ctr">
            <a:noFill/>
            <a:prstDash val="solid"/>
            <a:miter lim="800000"/>
          </a:ln>
          <a:effectLst/>
        </p:spPr>
        <p:txBody>
          <a:bodyPr rtlCol="0" anchor="ctr"/>
          <a:lstStyle/>
          <a:p>
            <a:pPr marL="0" marR="0" lvl="0" indent="0" algn="ctr" defTabSz="1371617" rtl="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noProof="0">
              <a:ln>
                <a:noFill/>
              </a:ln>
              <a:solidFill>
                <a:srgbClr val="FFFFFF"/>
              </a:solidFill>
              <a:effectLst/>
              <a:uLnTx/>
              <a:uFillTx/>
              <a:latin typeface="Segoe UI"/>
              <a:ea typeface="Open Sans" panose="020B0606030504020204" pitchFamily="34" charset="0"/>
              <a:cs typeface="Open Sans" panose="020B0606030504020204" pitchFamily="34" charset="0"/>
            </a:endParaRPr>
          </a:p>
        </p:txBody>
      </p:sp>
      <p:sp>
        <p:nvSpPr>
          <p:cNvPr id="10" name="Rectangle 9">
            <a:extLst>
              <a:ext uri="{FF2B5EF4-FFF2-40B4-BE49-F238E27FC236}">
                <a16:creationId xmlns:a16="http://schemas.microsoft.com/office/drawing/2014/main" id="{BE5916A7-E9C9-0240-A056-DCE842D01D35}"/>
              </a:ext>
            </a:extLst>
          </p:cNvPr>
          <p:cNvSpPr/>
          <p:nvPr userDrawn="1"/>
        </p:nvSpPr>
        <p:spPr bwMode="auto">
          <a:xfrm>
            <a:off x="584201" y="585788"/>
            <a:ext cx="3832788" cy="3572744"/>
          </a:xfrm>
          <a:prstGeom prst="rect">
            <a:avLst/>
          </a:prstGeom>
          <a:solidFill>
            <a:srgbClr val="0078D4">
              <a:alpha val="92000"/>
            </a:srgbClr>
          </a:solidFill>
          <a:ln w="9525" cap="flat" cmpd="sng" algn="ctr">
            <a:noFill/>
            <a:prstDash val="solid"/>
            <a:headEnd type="none" w="med" len="med"/>
            <a:tailEnd type="none" w="med" len="med"/>
          </a:ln>
          <a:effectLst/>
        </p:spPr>
        <p:txBody>
          <a:bodyPr rot="0" spcFirstLastPara="0" vert="horz" wrap="square" lIns="182878" tIns="146302" rIns="182878" bIns="146302" numCol="1" spcCol="0" rtlCol="0" fromWordArt="0" anchor="t" anchorCtr="0" forceAA="0" compatLnSpc="1">
            <a:prstTxWarp prst="textNoShape">
              <a:avLst/>
            </a:prstTxWarp>
            <a:noAutofit/>
          </a:bodyPr>
          <a:lstStyle/>
          <a:p>
            <a:pPr marL="0" marR="0" lvl="0" indent="0" defTabSz="93248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anose="020B0502040204020203" pitchFamily="34" charset="0"/>
              <a:cs typeface="Segoe UI" panose="020B0502040204020203" pitchFamily="34" charset="0"/>
            </a:endParaRPr>
          </a:p>
          <a:p>
            <a:pPr marL="0" marR="0" lvl="0" indent="0" defTabSz="93248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anose="020B0502040204020203" pitchFamily="34" charset="0"/>
              <a:cs typeface="Segoe UI" panose="020B0502040204020203" pitchFamily="34" charset="0"/>
            </a:endParaRPr>
          </a:p>
          <a:p>
            <a:pPr marL="0" marR="0" lvl="0" indent="0" defTabSz="93248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anose="020B0502040204020203" pitchFamily="34" charset="0"/>
              <a:cs typeface="Segoe UI" panose="020B0502040204020203" pitchFamily="34" charset="0"/>
            </a:endParaRPr>
          </a:p>
          <a:p>
            <a:pPr marL="0" marR="0" lvl="0" indent="0" defTabSz="93248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anose="020B0502040204020203" pitchFamily="34" charset="0"/>
              <a:cs typeface="Segoe UI" panose="020B0502040204020203" pitchFamily="34" charset="0"/>
            </a:endParaRPr>
          </a:p>
          <a:p>
            <a:pPr marL="0" marR="0" lvl="0" indent="0" algn="ctr" defTabSz="932483"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ea typeface="Segoe UI" panose="020B0502040204020203" pitchFamily="34" charset="0"/>
                <a:cs typeface="Segoe UI" panose="020B0502040204020203" pitchFamily="34" charset="0"/>
              </a:rPr>
              <a:t>Product/Offering related to customer testimony on the right</a:t>
            </a:r>
          </a:p>
        </p:txBody>
      </p:sp>
      <p:sp>
        <p:nvSpPr>
          <p:cNvPr id="13" name="Picture Placeholder 12">
            <a:extLst>
              <a:ext uri="{FF2B5EF4-FFF2-40B4-BE49-F238E27FC236}">
                <a16:creationId xmlns:a16="http://schemas.microsoft.com/office/drawing/2014/main" id="{F91EEC69-7E49-B443-87AA-31761074D179}"/>
              </a:ext>
            </a:extLst>
          </p:cNvPr>
          <p:cNvSpPr>
            <a:spLocks noGrp="1"/>
          </p:cNvSpPr>
          <p:nvPr>
            <p:ph type="pic" sz="quarter" idx="11" hasCustomPrompt="1"/>
          </p:nvPr>
        </p:nvSpPr>
        <p:spPr>
          <a:xfrm>
            <a:off x="5386039" y="2085279"/>
            <a:ext cx="1516566" cy="1516566"/>
          </a:xfrm>
          <a:prstGeom prst="rect">
            <a:avLst/>
          </a:prstGeom>
        </p:spPr>
        <p:txBody>
          <a:bodyPr/>
          <a:lstStyle>
            <a:lvl1pPr marL="0" marR="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solidFill>
                  <a:schemeClr val="bg1"/>
                </a:solidFill>
              </a:defRPr>
            </a:lvl1pPr>
          </a:lstStyle>
          <a:p>
            <a:pPr marL="0" marR="0" lvl="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insert photo or illustration</a:t>
            </a:r>
          </a:p>
          <a:p>
            <a:endParaRPr lang="en-US"/>
          </a:p>
        </p:txBody>
      </p:sp>
      <p:sp>
        <p:nvSpPr>
          <p:cNvPr id="3" name="Picture Placeholder 2">
            <a:extLst>
              <a:ext uri="{FF2B5EF4-FFF2-40B4-BE49-F238E27FC236}">
                <a16:creationId xmlns:a16="http://schemas.microsoft.com/office/drawing/2014/main" id="{7F7A376C-A626-DA4A-819B-90591F7D273D}"/>
              </a:ext>
            </a:extLst>
          </p:cNvPr>
          <p:cNvSpPr>
            <a:spLocks noGrp="1"/>
          </p:cNvSpPr>
          <p:nvPr>
            <p:ph type="pic" sz="quarter" idx="12" hasCustomPrompt="1"/>
          </p:nvPr>
        </p:nvSpPr>
        <p:spPr>
          <a:xfrm>
            <a:off x="722314" y="749301"/>
            <a:ext cx="1243012" cy="1077913"/>
          </a:xfrm>
          <a:prstGeom prst="rect">
            <a:avLst/>
          </a:prstGeom>
        </p:spPr>
        <p:txBody>
          <a:bodyPr/>
          <a:lstStyle>
            <a:lvl1pPr marL="0" marR="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lvl1pPr>
          </a:lstStyle>
          <a:p>
            <a:pPr marL="0" marR="0" lvl="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a:p>
            <a:endParaRPr lang="en-US"/>
          </a:p>
        </p:txBody>
      </p:sp>
      <p:sp>
        <p:nvSpPr>
          <p:cNvPr id="8" name="Picture Placeholder 7">
            <a:extLst>
              <a:ext uri="{FF2B5EF4-FFF2-40B4-BE49-F238E27FC236}">
                <a16:creationId xmlns:a16="http://schemas.microsoft.com/office/drawing/2014/main" id="{D0DA5420-F60B-0044-953C-2596D4904155}"/>
              </a:ext>
            </a:extLst>
          </p:cNvPr>
          <p:cNvSpPr>
            <a:spLocks noGrp="1"/>
          </p:cNvSpPr>
          <p:nvPr>
            <p:ph type="pic" sz="quarter" idx="13" hasCustomPrompt="1"/>
          </p:nvPr>
        </p:nvSpPr>
        <p:spPr>
          <a:xfrm>
            <a:off x="9634538" y="5608638"/>
            <a:ext cx="1974850" cy="512762"/>
          </a:xfrm>
          <a:prstGeom prst="rect">
            <a:avLst/>
          </a:prstGeom>
        </p:spPr>
        <p:txBody>
          <a:bodyPr/>
          <a:lstStyle>
            <a:lvl1pPr marL="0" marR="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solidFill>
                  <a:schemeClr val="bg1"/>
                </a:solidFill>
              </a:defRPr>
            </a:lvl1pPr>
          </a:lstStyle>
          <a:p>
            <a:pPr marL="0" marR="0" lvl="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insert customer logo</a:t>
            </a:r>
          </a:p>
          <a:p>
            <a:endParaRPr lang="en-US"/>
          </a:p>
        </p:txBody>
      </p:sp>
    </p:spTree>
    <p:extLst>
      <p:ext uri="{BB962C8B-B14F-4D97-AF65-F5344CB8AC3E}">
        <p14:creationId xmlns:p14="http://schemas.microsoft.com/office/powerpoint/2010/main" val="18989544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Customer example 4">
    <p:spTree>
      <p:nvGrpSpPr>
        <p:cNvPr id="1" name=""/>
        <p:cNvGrpSpPr/>
        <p:nvPr/>
      </p:nvGrpSpPr>
      <p:grpSpPr>
        <a:xfrm>
          <a:off x="0" y="0"/>
          <a:ext cx="0" cy="0"/>
          <a:chOff x="0" y="0"/>
          <a:chExt cx="0" cy="0"/>
        </a:xfrm>
      </p:grpSpPr>
      <p:sp>
        <p:nvSpPr>
          <p:cNvPr id="3" name="Rectangle 2" descr="Blue background">
            <a:extLst>
              <a:ext uri="{FF2B5EF4-FFF2-40B4-BE49-F238E27FC236}">
                <a16:creationId xmlns:a16="http://schemas.microsoft.com/office/drawing/2014/main" id="{FE235550-310D-734D-8641-B73D6967A336}"/>
              </a:ext>
            </a:extLst>
          </p:cNvPr>
          <p:cNvSpPr/>
          <p:nvPr userDrawn="1"/>
        </p:nvSpPr>
        <p:spPr bwMode="auto">
          <a:xfrm>
            <a:off x="0" y="0"/>
            <a:ext cx="6096000" cy="6858000"/>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78" tIns="146302" rIns="182878" bIns="146302" numCol="1" spcCol="0" rtlCol="0" fromWordArt="0" anchor="t" anchorCtr="0" forceAA="0" compatLnSpc="1">
            <a:prstTxWarp prst="textNoShape">
              <a:avLst/>
            </a:prstTxWarp>
            <a:noAutofit/>
          </a:bodyPr>
          <a:lstStyle/>
          <a:p>
            <a:pPr algn="l" defTabSz="932483"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descr="Picture placeholder">
            <a:extLst>
              <a:ext uri="{FF2B5EF4-FFF2-40B4-BE49-F238E27FC236}">
                <a16:creationId xmlns:a16="http://schemas.microsoft.com/office/drawing/2014/main" id="{31358A95-E9E7-F848-B5EE-9BAA60282892}"/>
              </a:ext>
            </a:extLst>
          </p:cNvPr>
          <p:cNvSpPr/>
          <p:nvPr userDrawn="1"/>
        </p:nvSpPr>
        <p:spPr bwMode="auto">
          <a:xfrm>
            <a:off x="584201" y="1505078"/>
            <a:ext cx="3257592" cy="2560320"/>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78" tIns="146302" rIns="182878" bIns="146302" numCol="1" spcCol="0" rtlCol="0" fromWordArt="0" anchor="t" anchorCtr="0" forceAA="0" compatLnSpc="1">
            <a:prstTxWarp prst="textNoShape">
              <a:avLst/>
            </a:prstTxWarp>
            <a:noAutofit/>
          </a:bodyPr>
          <a:lstStyle/>
          <a:p>
            <a:pPr algn="l" defTabSz="932483" fontAlgn="base">
              <a:spcBef>
                <a:spcPct val="0"/>
              </a:spcBef>
              <a:spcAft>
                <a:spcPct val="0"/>
              </a:spcAft>
            </a:pPr>
            <a:endParaRPr lang="es-DO" sz="2000">
              <a:gradFill>
                <a:gsLst>
                  <a:gs pos="0">
                    <a:srgbClr val="FFFFFF"/>
                  </a:gs>
                  <a:gs pos="100000">
                    <a:srgbClr val="FFFFFF"/>
                  </a:gs>
                </a:gsLst>
                <a:lin ang="5400000" scaled="0"/>
              </a:gradFill>
              <a:ea typeface="Segoe UI" pitchFamily="34" charset="0"/>
              <a:cs typeface="Segoe UI" pitchFamily="34" charset="0"/>
            </a:endParaRPr>
          </a:p>
        </p:txBody>
      </p:sp>
      <p:sp>
        <p:nvSpPr>
          <p:cNvPr id="11" name="Picture Placeholder 10">
            <a:extLst>
              <a:ext uri="{FF2B5EF4-FFF2-40B4-BE49-F238E27FC236}">
                <a16:creationId xmlns:a16="http://schemas.microsoft.com/office/drawing/2014/main" id="{2D67A34A-4243-8D4B-AE26-3865B9E1C5D6}"/>
              </a:ext>
            </a:extLst>
          </p:cNvPr>
          <p:cNvSpPr>
            <a:spLocks noGrp="1"/>
          </p:cNvSpPr>
          <p:nvPr>
            <p:ph type="pic" sz="quarter" idx="10" hasCustomPrompt="1"/>
          </p:nvPr>
        </p:nvSpPr>
        <p:spPr>
          <a:xfrm>
            <a:off x="692150" y="1593850"/>
            <a:ext cx="3043238" cy="2376488"/>
          </a:xfrm>
          <a:prstGeom prst="rect">
            <a:avLst/>
          </a:prstGeom>
        </p:spPr>
        <p:txBody>
          <a:bodyPr/>
          <a:lstStyle>
            <a:lvl1pPr marL="0" marR="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a:solidFill>
                  <a:schemeClr val="bg1"/>
                </a:solidFill>
              </a:defRPr>
            </a:lvl1pPr>
          </a:lstStyle>
          <a:p>
            <a:pPr marL="0" marR="0" lvl="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insert photo or illustration</a:t>
            </a:r>
          </a:p>
          <a:p>
            <a:endParaRPr lang="en-US"/>
          </a:p>
        </p:txBody>
      </p:sp>
      <p:sp>
        <p:nvSpPr>
          <p:cNvPr id="6" name="Text Placeholder 5">
            <a:extLst>
              <a:ext uri="{FF2B5EF4-FFF2-40B4-BE49-F238E27FC236}">
                <a16:creationId xmlns:a16="http://schemas.microsoft.com/office/drawing/2014/main" id="{6C4E62F5-53BC-4424-A7E5-0A45DA9CFBF5}"/>
              </a:ext>
            </a:extLst>
          </p:cNvPr>
          <p:cNvSpPr>
            <a:spLocks noGrp="1"/>
          </p:cNvSpPr>
          <p:nvPr>
            <p:ph type="body" sz="quarter" idx="11" hasCustomPrompt="1"/>
          </p:nvPr>
        </p:nvSpPr>
        <p:spPr>
          <a:xfrm>
            <a:off x="3949743" y="1505079"/>
            <a:ext cx="2035175" cy="1438275"/>
          </a:xfrm>
          <a:prstGeom prst="rect">
            <a:avLst/>
          </a:prstGeom>
        </p:spPr>
        <p:txBody>
          <a:bodyPr/>
          <a:lstStyle>
            <a:lvl1pPr marL="0" indent="0">
              <a:buNone/>
              <a:defRPr sz="1600">
                <a:solidFill>
                  <a:schemeClr val="bg1"/>
                </a:solidFill>
                <a:latin typeface="Segoe UI" panose="020B0502040204020203" pitchFamily="34" charset="0"/>
                <a:cs typeface="Segoe UI" panose="020B0502040204020203" pitchFamily="34" charset="0"/>
              </a:defRPr>
            </a:lvl1pPr>
          </a:lstStyle>
          <a:p>
            <a:pPr lvl="0"/>
            <a:r>
              <a:rPr lang="en-US"/>
              <a:t>Title</a:t>
            </a:r>
          </a:p>
          <a:p>
            <a:pPr lvl="0"/>
            <a:endParaRPr lang="en-US"/>
          </a:p>
          <a:p>
            <a:pPr lvl="0"/>
            <a:r>
              <a:rPr lang="en-US"/>
              <a:t>Name</a:t>
            </a:r>
          </a:p>
          <a:p>
            <a:pPr lvl="0"/>
            <a:r>
              <a:rPr lang="en-US"/>
              <a:t>Title, Company</a:t>
            </a:r>
          </a:p>
        </p:txBody>
      </p:sp>
      <p:sp>
        <p:nvSpPr>
          <p:cNvPr id="13" name="Picture Placeholder 12">
            <a:extLst>
              <a:ext uri="{FF2B5EF4-FFF2-40B4-BE49-F238E27FC236}">
                <a16:creationId xmlns:a16="http://schemas.microsoft.com/office/drawing/2014/main" id="{368E008D-BB6D-474A-A490-1B175161291A}"/>
              </a:ext>
            </a:extLst>
          </p:cNvPr>
          <p:cNvSpPr>
            <a:spLocks noGrp="1"/>
          </p:cNvSpPr>
          <p:nvPr>
            <p:ph type="pic" sz="quarter" idx="12" hasCustomPrompt="1"/>
          </p:nvPr>
        </p:nvSpPr>
        <p:spPr>
          <a:xfrm>
            <a:off x="3949700" y="5702300"/>
            <a:ext cx="2090738" cy="566738"/>
          </a:xfrm>
          <a:prstGeom prst="rect">
            <a:avLst/>
          </a:prstGeom>
        </p:spPr>
        <p:txBody>
          <a:bodyPr/>
          <a:lstStyle>
            <a:lvl1pPr marL="0" marR="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solidFill>
                  <a:schemeClr val="bg1"/>
                </a:solidFill>
              </a:defRPr>
            </a:lvl1pPr>
          </a:lstStyle>
          <a:p>
            <a:pPr marL="0" marR="0" lvl="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insert customer logo</a:t>
            </a:r>
          </a:p>
        </p:txBody>
      </p:sp>
      <p:sp>
        <p:nvSpPr>
          <p:cNvPr id="15" name="Text Placeholder 14">
            <a:extLst>
              <a:ext uri="{FF2B5EF4-FFF2-40B4-BE49-F238E27FC236}">
                <a16:creationId xmlns:a16="http://schemas.microsoft.com/office/drawing/2014/main" id="{6612C7A4-3418-406D-BF48-A52453EE122E}"/>
              </a:ext>
            </a:extLst>
          </p:cNvPr>
          <p:cNvSpPr>
            <a:spLocks noGrp="1"/>
          </p:cNvSpPr>
          <p:nvPr>
            <p:ph type="body" sz="quarter" idx="13" hasCustomPrompt="1"/>
          </p:nvPr>
        </p:nvSpPr>
        <p:spPr>
          <a:xfrm>
            <a:off x="584200" y="4311522"/>
            <a:ext cx="3257550" cy="1041400"/>
          </a:xfrm>
          <a:prstGeom prst="rect">
            <a:avLst/>
          </a:prstGeom>
          <a:solidFill>
            <a:srgbClr val="0078D4"/>
          </a:solidFill>
        </p:spPr>
        <p:txBody>
          <a:bodyPr/>
          <a:lstStyle>
            <a:lvl1pPr marL="0" indent="0" algn="l">
              <a:buNone/>
              <a:defRPr sz="2000">
                <a:solidFill>
                  <a:schemeClr val="bg1"/>
                </a:solidFill>
                <a:latin typeface="Segoe UI" panose="020B0502040204020203" pitchFamily="34" charset="0"/>
                <a:cs typeface="Segoe UI" panose="020B0502040204020203" pitchFamily="34" charset="0"/>
              </a:defRPr>
            </a:lvl1pPr>
          </a:lstStyle>
          <a:p>
            <a:pPr lvl="0"/>
            <a:r>
              <a:rPr lang="en-US"/>
              <a:t>“Quote”</a:t>
            </a:r>
          </a:p>
        </p:txBody>
      </p:sp>
      <p:sp>
        <p:nvSpPr>
          <p:cNvPr id="17" name="Text Placeholder 16">
            <a:extLst>
              <a:ext uri="{FF2B5EF4-FFF2-40B4-BE49-F238E27FC236}">
                <a16:creationId xmlns:a16="http://schemas.microsoft.com/office/drawing/2014/main" id="{3698A674-77A5-4E3F-92DC-51E80341F686}"/>
              </a:ext>
            </a:extLst>
          </p:cNvPr>
          <p:cNvSpPr>
            <a:spLocks noGrp="1"/>
          </p:cNvSpPr>
          <p:nvPr>
            <p:ph type="body" sz="quarter" idx="14" hasCustomPrompt="1"/>
          </p:nvPr>
        </p:nvSpPr>
        <p:spPr>
          <a:xfrm>
            <a:off x="6680201" y="993903"/>
            <a:ext cx="4360863" cy="4254292"/>
          </a:xfrm>
          <a:prstGeom prst="rect">
            <a:avLst/>
          </a:prstGeom>
        </p:spPr>
        <p:txBody>
          <a:bodyPr/>
          <a:lstStyle>
            <a:lvl1pPr marL="0" indent="0">
              <a:buNone/>
              <a:defRPr sz="2000">
                <a:solidFill>
                  <a:srgbClr val="1A1A1A"/>
                </a:solidFill>
                <a:latin typeface="+mj-lt"/>
              </a:defRPr>
            </a:lvl1pPr>
          </a:lstStyle>
          <a:p>
            <a:pPr lvl="0"/>
            <a:r>
              <a:rPr lang="en-US"/>
              <a:t>Product/offering related to customer testimony on the left</a:t>
            </a:r>
          </a:p>
        </p:txBody>
      </p:sp>
    </p:spTree>
    <p:extLst>
      <p:ext uri="{BB962C8B-B14F-4D97-AF65-F5344CB8AC3E}">
        <p14:creationId xmlns:p14="http://schemas.microsoft.com/office/powerpoint/2010/main" val="356627893"/>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Customer example 5">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E1049641-11A4-4253-A034-B5777FD54351}"/>
              </a:ext>
            </a:extLst>
          </p:cNvPr>
          <p:cNvSpPr>
            <a:spLocks noGrp="1"/>
          </p:cNvSpPr>
          <p:nvPr>
            <p:ph type="body" sz="quarter" idx="17" hasCustomPrompt="1"/>
          </p:nvPr>
        </p:nvSpPr>
        <p:spPr>
          <a:xfrm>
            <a:off x="585789" y="1384300"/>
            <a:ext cx="11017250" cy="301625"/>
          </a:xfrm>
          <a:prstGeom prst="rect">
            <a:avLst/>
          </a:prstGeom>
        </p:spPr>
        <p:txBody>
          <a:bodyPr anchor="ctr"/>
          <a:lstStyle>
            <a:lvl1pPr marL="0" indent="0" algn="l">
              <a:buNone/>
              <a:defRPr sz="2000">
                <a:solidFill>
                  <a:srgbClr val="1A1A1A"/>
                </a:solidFill>
              </a:defRPr>
            </a:lvl1pPr>
          </a:lstStyle>
          <a:p>
            <a:pPr lvl="0"/>
            <a:r>
              <a:rPr lang="en-US"/>
              <a:t>Short summary of customer work</a:t>
            </a:r>
          </a:p>
        </p:txBody>
      </p:sp>
      <p:sp>
        <p:nvSpPr>
          <p:cNvPr id="8" name="Title 16">
            <a:extLst>
              <a:ext uri="{FF2B5EF4-FFF2-40B4-BE49-F238E27FC236}">
                <a16:creationId xmlns:a16="http://schemas.microsoft.com/office/drawing/2014/main" id="{751B1D51-2C6D-B14D-A3EE-FD4E3DA6B9F3}"/>
              </a:ext>
            </a:extLst>
          </p:cNvPr>
          <p:cNvSpPr>
            <a:spLocks noGrp="1"/>
          </p:cNvSpPr>
          <p:nvPr>
            <p:ph type="title"/>
          </p:nvPr>
        </p:nvSpPr>
        <p:spPr>
          <a:xfrm>
            <a:off x="586073" y="406400"/>
            <a:ext cx="11018520" cy="553998"/>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C880F315-C2BB-4CC1-BF4F-B3015F8040A3}"/>
              </a:ext>
            </a:extLst>
          </p:cNvPr>
          <p:cNvSpPr>
            <a:spLocks noGrp="1"/>
          </p:cNvSpPr>
          <p:nvPr>
            <p:ph type="body" sz="quarter" idx="11" hasCustomPrompt="1"/>
          </p:nvPr>
        </p:nvSpPr>
        <p:spPr>
          <a:xfrm>
            <a:off x="815642" y="2858462"/>
            <a:ext cx="3128963" cy="1848122"/>
          </a:xfrm>
          <a:prstGeom prst="rect">
            <a:avLst/>
          </a:prstGeom>
          <a:solidFill>
            <a:srgbClr val="D2D2D2"/>
          </a:solidFill>
        </p:spPr>
        <p:txBody>
          <a:bodyPr/>
          <a:lstStyle>
            <a:lvl1pPr marL="0" marR="0" indent="0" algn="ctr"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a:solidFill>
                  <a:srgbClr val="1A1A1A"/>
                </a:solidFill>
                <a:latin typeface="Segoe UI" panose="020B0502040204020203" pitchFamily="34" charset="0"/>
                <a:cs typeface="Segoe UI"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In </a:t>
            </a:r>
            <a:r>
              <a:rPr lang="en-US" err="1"/>
              <a:t>rhoncus</a:t>
            </a:r>
            <a:r>
              <a:rPr lang="en-US"/>
              <a:t> </a:t>
            </a:r>
            <a:r>
              <a:rPr lang="en-US" err="1"/>
              <a:t>lacus</a:t>
            </a:r>
            <a:r>
              <a:rPr lang="en-US"/>
              <a:t> </a:t>
            </a:r>
            <a:r>
              <a:rPr lang="en-US" err="1"/>
              <a:t>tortor</a:t>
            </a:r>
            <a:r>
              <a:rPr lang="en-US"/>
              <a:t>, vel </a:t>
            </a:r>
            <a:r>
              <a:rPr lang="en-US" err="1"/>
              <a:t>facilisis</a:t>
            </a:r>
            <a:r>
              <a:rPr lang="en-US"/>
              <a:t> </a:t>
            </a:r>
            <a:r>
              <a:rPr lang="en-US" err="1"/>
              <a:t>enim</a:t>
            </a:r>
            <a:r>
              <a:rPr lang="en-US"/>
              <a:t> </a:t>
            </a:r>
            <a:r>
              <a:rPr lang="en-US" err="1"/>
              <a:t>ornare</a:t>
            </a:r>
            <a:r>
              <a:rPr lang="en-US"/>
              <a:t> </a:t>
            </a:r>
            <a:r>
              <a:rPr lang="en-US" err="1"/>
              <a:t>euismod</a:t>
            </a:r>
            <a:r>
              <a:rPr lang="en-US"/>
              <a:t>. Ut </a:t>
            </a:r>
            <a:r>
              <a:rPr lang="en-US" err="1"/>
              <a:t>aliquam</a:t>
            </a:r>
            <a:r>
              <a:rPr lang="en-US"/>
              <a:t> ac </a:t>
            </a:r>
            <a:r>
              <a:rPr lang="en-US" err="1"/>
              <a:t>lectus</a:t>
            </a:r>
            <a:r>
              <a:rPr lang="en-US"/>
              <a:t> </a:t>
            </a:r>
            <a:r>
              <a:rPr lang="en-US" err="1"/>
              <a:t>eu</a:t>
            </a:r>
            <a:r>
              <a:rPr lang="en-US"/>
              <a:t> </a:t>
            </a:r>
            <a:r>
              <a:rPr lang="en-US" err="1"/>
              <a:t>posuere</a:t>
            </a:r>
            <a:r>
              <a:rPr lang="en-US"/>
              <a:t>.</a:t>
            </a:r>
          </a:p>
        </p:txBody>
      </p:sp>
      <p:sp>
        <p:nvSpPr>
          <p:cNvPr id="13" name="Text Placeholder 2">
            <a:extLst>
              <a:ext uri="{FF2B5EF4-FFF2-40B4-BE49-F238E27FC236}">
                <a16:creationId xmlns:a16="http://schemas.microsoft.com/office/drawing/2014/main" id="{D3805925-CCAB-47BC-BA4B-5FB7BAEE8869}"/>
              </a:ext>
            </a:extLst>
          </p:cNvPr>
          <p:cNvSpPr>
            <a:spLocks noGrp="1"/>
          </p:cNvSpPr>
          <p:nvPr>
            <p:ph type="body" sz="quarter" idx="12" hasCustomPrompt="1"/>
          </p:nvPr>
        </p:nvSpPr>
        <p:spPr>
          <a:xfrm>
            <a:off x="815642" y="2405389"/>
            <a:ext cx="3128963" cy="453073"/>
          </a:xfrm>
          <a:prstGeom prst="rect">
            <a:avLst/>
          </a:prstGeom>
          <a:solidFill>
            <a:srgbClr val="D2D2D2"/>
          </a:solidFill>
        </p:spPr>
        <p:txBody>
          <a:bodyPr/>
          <a:lstStyle>
            <a:lvl1pPr marL="0" marR="0" indent="0" algn="ctr"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a:solidFill>
                  <a:srgbClr val="1A1A1A"/>
                </a:solidFill>
                <a:latin typeface="Segoe UI Semilight" panose="020B0402040204020203" pitchFamily="34" charset="0"/>
                <a:cs typeface="Segoe UI Semilight" panose="020B0402040204020203" pitchFamily="34" charset="0"/>
              </a:defRPr>
            </a:lvl1pPr>
          </a:lstStyle>
          <a:p>
            <a:pPr lvl="0"/>
            <a:r>
              <a:rPr lang="en-US"/>
              <a:t>Objectives</a:t>
            </a:r>
          </a:p>
        </p:txBody>
      </p:sp>
      <p:sp>
        <p:nvSpPr>
          <p:cNvPr id="14" name="Text Placeholder 2">
            <a:extLst>
              <a:ext uri="{FF2B5EF4-FFF2-40B4-BE49-F238E27FC236}">
                <a16:creationId xmlns:a16="http://schemas.microsoft.com/office/drawing/2014/main" id="{72F2A4CB-78EE-4612-AE7F-D52EEC9F4167}"/>
              </a:ext>
            </a:extLst>
          </p:cNvPr>
          <p:cNvSpPr>
            <a:spLocks noGrp="1"/>
          </p:cNvSpPr>
          <p:nvPr>
            <p:ph type="body" sz="quarter" idx="13" hasCustomPrompt="1"/>
          </p:nvPr>
        </p:nvSpPr>
        <p:spPr>
          <a:xfrm>
            <a:off x="4531519" y="2858462"/>
            <a:ext cx="3128963" cy="1848122"/>
          </a:xfrm>
          <a:prstGeom prst="rect">
            <a:avLst/>
          </a:prstGeom>
          <a:solidFill>
            <a:srgbClr val="D2D2D2"/>
          </a:solidFill>
        </p:spPr>
        <p:txBody>
          <a:bodyPr/>
          <a:lstStyle>
            <a:lvl1pPr marL="0" marR="0" indent="0" algn="ctr"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a:solidFill>
                  <a:srgbClr val="1A1A1A"/>
                </a:solidFill>
                <a:latin typeface="Segoe UI" panose="020B0502040204020203" pitchFamily="34" charset="0"/>
                <a:cs typeface="Segoe UI"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In </a:t>
            </a:r>
            <a:r>
              <a:rPr lang="en-US" err="1"/>
              <a:t>rhoncus</a:t>
            </a:r>
            <a:r>
              <a:rPr lang="en-US"/>
              <a:t> </a:t>
            </a:r>
            <a:r>
              <a:rPr lang="en-US" err="1"/>
              <a:t>lacus</a:t>
            </a:r>
            <a:r>
              <a:rPr lang="en-US"/>
              <a:t> </a:t>
            </a:r>
            <a:r>
              <a:rPr lang="en-US" err="1"/>
              <a:t>tortor</a:t>
            </a:r>
            <a:r>
              <a:rPr lang="en-US"/>
              <a:t>, vel </a:t>
            </a:r>
            <a:r>
              <a:rPr lang="en-US" err="1"/>
              <a:t>facilisis</a:t>
            </a:r>
            <a:r>
              <a:rPr lang="en-US"/>
              <a:t> </a:t>
            </a:r>
            <a:r>
              <a:rPr lang="en-US" err="1"/>
              <a:t>enim</a:t>
            </a:r>
            <a:r>
              <a:rPr lang="en-US"/>
              <a:t> </a:t>
            </a:r>
            <a:r>
              <a:rPr lang="en-US" err="1"/>
              <a:t>ornare</a:t>
            </a:r>
            <a:r>
              <a:rPr lang="en-US"/>
              <a:t> </a:t>
            </a:r>
            <a:r>
              <a:rPr lang="en-US" err="1"/>
              <a:t>euismod</a:t>
            </a:r>
            <a:r>
              <a:rPr lang="en-US"/>
              <a:t>. Ut </a:t>
            </a:r>
            <a:r>
              <a:rPr lang="en-US" err="1"/>
              <a:t>aliquam</a:t>
            </a:r>
            <a:r>
              <a:rPr lang="en-US"/>
              <a:t> ac </a:t>
            </a:r>
            <a:r>
              <a:rPr lang="en-US" err="1"/>
              <a:t>lectus</a:t>
            </a:r>
            <a:r>
              <a:rPr lang="en-US"/>
              <a:t> </a:t>
            </a:r>
            <a:r>
              <a:rPr lang="en-US" err="1"/>
              <a:t>eu</a:t>
            </a:r>
            <a:r>
              <a:rPr lang="en-US"/>
              <a:t> </a:t>
            </a:r>
            <a:r>
              <a:rPr lang="en-US" err="1"/>
              <a:t>posuere</a:t>
            </a:r>
            <a:r>
              <a:rPr lang="en-US"/>
              <a:t>.</a:t>
            </a:r>
          </a:p>
        </p:txBody>
      </p:sp>
      <p:sp>
        <p:nvSpPr>
          <p:cNvPr id="15" name="Text Placeholder 2">
            <a:extLst>
              <a:ext uri="{FF2B5EF4-FFF2-40B4-BE49-F238E27FC236}">
                <a16:creationId xmlns:a16="http://schemas.microsoft.com/office/drawing/2014/main" id="{B18E464D-F91E-4758-91E1-785DE4F8A04C}"/>
              </a:ext>
            </a:extLst>
          </p:cNvPr>
          <p:cNvSpPr>
            <a:spLocks noGrp="1"/>
          </p:cNvSpPr>
          <p:nvPr>
            <p:ph type="body" sz="quarter" idx="14" hasCustomPrompt="1"/>
          </p:nvPr>
        </p:nvSpPr>
        <p:spPr>
          <a:xfrm>
            <a:off x="4531519" y="2405389"/>
            <a:ext cx="3128963" cy="453073"/>
          </a:xfrm>
          <a:prstGeom prst="rect">
            <a:avLst/>
          </a:prstGeom>
          <a:solidFill>
            <a:srgbClr val="D2D2D2"/>
          </a:solidFill>
        </p:spPr>
        <p:txBody>
          <a:bodyPr/>
          <a:lstStyle>
            <a:lvl1pPr marL="0" marR="0" indent="0" algn="ctr"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a:solidFill>
                  <a:srgbClr val="1A1A1A"/>
                </a:solidFill>
                <a:latin typeface="Segoe UI Semilight" panose="020B0402040204020203" pitchFamily="34" charset="0"/>
                <a:cs typeface="Segoe UI Semilight" panose="020B0402040204020203" pitchFamily="34" charset="0"/>
              </a:defRPr>
            </a:lvl1pPr>
          </a:lstStyle>
          <a:p>
            <a:pPr lvl="0"/>
            <a:r>
              <a:rPr lang="en-US"/>
              <a:t>Tactics</a:t>
            </a:r>
          </a:p>
        </p:txBody>
      </p:sp>
      <p:sp>
        <p:nvSpPr>
          <p:cNvPr id="16" name="Text Placeholder 2">
            <a:extLst>
              <a:ext uri="{FF2B5EF4-FFF2-40B4-BE49-F238E27FC236}">
                <a16:creationId xmlns:a16="http://schemas.microsoft.com/office/drawing/2014/main" id="{9991B265-F1F0-4473-914F-6602A4529DCA}"/>
              </a:ext>
            </a:extLst>
          </p:cNvPr>
          <p:cNvSpPr>
            <a:spLocks noGrp="1"/>
          </p:cNvSpPr>
          <p:nvPr>
            <p:ph type="body" sz="quarter" idx="15" hasCustomPrompt="1"/>
          </p:nvPr>
        </p:nvSpPr>
        <p:spPr>
          <a:xfrm>
            <a:off x="8247396" y="2870099"/>
            <a:ext cx="3128963" cy="1848122"/>
          </a:xfrm>
          <a:prstGeom prst="rect">
            <a:avLst/>
          </a:prstGeom>
          <a:solidFill>
            <a:srgbClr val="0078D4"/>
          </a:solidFill>
        </p:spPr>
        <p:txBody>
          <a:bodyPr/>
          <a:lstStyle>
            <a:lvl1pPr marL="0" marR="0" indent="0" algn="ctr"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a:solidFill>
                  <a:schemeClr val="bg1"/>
                </a:solidFill>
                <a:latin typeface="Segoe UI" panose="020B0502040204020203" pitchFamily="34" charset="0"/>
                <a:cs typeface="Segoe UI"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In </a:t>
            </a:r>
            <a:r>
              <a:rPr lang="en-US" err="1"/>
              <a:t>rhoncus</a:t>
            </a:r>
            <a:r>
              <a:rPr lang="en-US"/>
              <a:t> </a:t>
            </a:r>
            <a:r>
              <a:rPr lang="en-US" err="1"/>
              <a:t>lacus</a:t>
            </a:r>
            <a:r>
              <a:rPr lang="en-US"/>
              <a:t> </a:t>
            </a:r>
            <a:r>
              <a:rPr lang="en-US" err="1"/>
              <a:t>tortor</a:t>
            </a:r>
            <a:r>
              <a:rPr lang="en-US"/>
              <a:t>, vel </a:t>
            </a:r>
            <a:r>
              <a:rPr lang="en-US" err="1"/>
              <a:t>facilisis</a:t>
            </a:r>
            <a:r>
              <a:rPr lang="en-US"/>
              <a:t> </a:t>
            </a:r>
            <a:r>
              <a:rPr lang="en-US" err="1"/>
              <a:t>enim</a:t>
            </a:r>
            <a:r>
              <a:rPr lang="en-US"/>
              <a:t> </a:t>
            </a:r>
            <a:r>
              <a:rPr lang="en-US" err="1"/>
              <a:t>ornare</a:t>
            </a:r>
            <a:r>
              <a:rPr lang="en-US"/>
              <a:t> </a:t>
            </a:r>
            <a:r>
              <a:rPr lang="en-US" err="1"/>
              <a:t>euismod</a:t>
            </a:r>
            <a:r>
              <a:rPr lang="en-US"/>
              <a:t>. Ut </a:t>
            </a:r>
            <a:r>
              <a:rPr lang="en-US" err="1"/>
              <a:t>aliquam</a:t>
            </a:r>
            <a:r>
              <a:rPr lang="en-US"/>
              <a:t> ac </a:t>
            </a:r>
            <a:r>
              <a:rPr lang="en-US" err="1"/>
              <a:t>lectus</a:t>
            </a:r>
            <a:r>
              <a:rPr lang="en-US"/>
              <a:t> </a:t>
            </a:r>
            <a:r>
              <a:rPr lang="en-US" err="1"/>
              <a:t>eu</a:t>
            </a:r>
            <a:r>
              <a:rPr lang="en-US"/>
              <a:t> </a:t>
            </a:r>
            <a:r>
              <a:rPr lang="en-US" err="1"/>
              <a:t>posuere</a:t>
            </a:r>
            <a:r>
              <a:rPr lang="en-US"/>
              <a:t>.</a:t>
            </a:r>
          </a:p>
        </p:txBody>
      </p:sp>
      <p:sp>
        <p:nvSpPr>
          <p:cNvPr id="17" name="Text Placeholder 2">
            <a:extLst>
              <a:ext uri="{FF2B5EF4-FFF2-40B4-BE49-F238E27FC236}">
                <a16:creationId xmlns:a16="http://schemas.microsoft.com/office/drawing/2014/main" id="{665B9C72-4283-4C84-8D05-61299A642B9D}"/>
              </a:ext>
            </a:extLst>
          </p:cNvPr>
          <p:cNvSpPr>
            <a:spLocks noGrp="1"/>
          </p:cNvSpPr>
          <p:nvPr>
            <p:ph type="body" sz="quarter" idx="16" hasCustomPrompt="1"/>
          </p:nvPr>
        </p:nvSpPr>
        <p:spPr>
          <a:xfrm>
            <a:off x="8247396" y="2417027"/>
            <a:ext cx="3128963" cy="453073"/>
          </a:xfrm>
          <a:prstGeom prst="rect">
            <a:avLst/>
          </a:prstGeom>
          <a:solidFill>
            <a:srgbClr val="0078D4"/>
          </a:solidFill>
        </p:spPr>
        <p:txBody>
          <a:bodyPr/>
          <a:lstStyle>
            <a:lvl1pPr marL="0" marR="0" indent="0" algn="ctr"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a:solidFill>
                  <a:schemeClr val="bg1"/>
                </a:solidFill>
                <a:latin typeface="Segoe UI Semilight" panose="020B0402040204020203" pitchFamily="34" charset="0"/>
                <a:cs typeface="Segoe UI Semilight" panose="020B0402040204020203" pitchFamily="34" charset="0"/>
              </a:defRPr>
            </a:lvl1pPr>
          </a:lstStyle>
          <a:p>
            <a:pPr lvl="0"/>
            <a:r>
              <a:rPr lang="en-US"/>
              <a:t>Results</a:t>
            </a:r>
          </a:p>
        </p:txBody>
      </p:sp>
    </p:spTree>
    <p:extLst>
      <p:ext uri="{BB962C8B-B14F-4D97-AF65-F5344CB8AC3E}">
        <p14:creationId xmlns:p14="http://schemas.microsoft.com/office/powerpoint/2010/main" val="3522829900"/>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Customer Example_6">
    <p:spTree>
      <p:nvGrpSpPr>
        <p:cNvPr id="1" name=""/>
        <p:cNvGrpSpPr/>
        <p:nvPr/>
      </p:nvGrpSpPr>
      <p:grpSpPr>
        <a:xfrm>
          <a:off x="0" y="0"/>
          <a:ext cx="0" cy="0"/>
          <a:chOff x="0" y="0"/>
          <a:chExt cx="0" cy="0"/>
        </a:xfrm>
      </p:grpSpPr>
      <p:sp>
        <p:nvSpPr>
          <p:cNvPr id="5" name="Title 7">
            <a:extLst>
              <a:ext uri="{FF2B5EF4-FFF2-40B4-BE49-F238E27FC236}">
                <a16:creationId xmlns:a16="http://schemas.microsoft.com/office/drawing/2014/main" id="{8985C08D-D0DC-CE4B-A45B-77FE5398192B}"/>
              </a:ext>
            </a:extLst>
          </p:cNvPr>
          <p:cNvSpPr>
            <a:spLocks noGrp="1"/>
          </p:cNvSpPr>
          <p:nvPr>
            <p:ph type="title" hasCustomPrompt="1"/>
          </p:nvPr>
        </p:nvSpPr>
        <p:spPr>
          <a:xfrm>
            <a:off x="584201" y="1435101"/>
            <a:ext cx="4161981" cy="3323987"/>
          </a:xfrm>
          <a:prstGeom prst="rect">
            <a:avLst/>
          </a:prstGeom>
        </p:spPr>
        <p:txBody>
          <a:bodyPr/>
          <a:lstStyle>
            <a:lvl1pPr>
              <a:defRPr/>
            </a:lvl1pPr>
          </a:lstStyle>
          <a:p>
            <a:r>
              <a:rPr lang="en-US"/>
              <a:t>“Our mission is to empower every person and every organization on the planet to achieve more.”</a:t>
            </a:r>
          </a:p>
        </p:txBody>
      </p:sp>
      <p:sp>
        <p:nvSpPr>
          <p:cNvPr id="7" name="Text Placeholder 2">
            <a:extLst>
              <a:ext uri="{FF2B5EF4-FFF2-40B4-BE49-F238E27FC236}">
                <a16:creationId xmlns:a16="http://schemas.microsoft.com/office/drawing/2014/main" id="{507A826D-2DEE-E94D-A934-5661F5CBF921}"/>
              </a:ext>
            </a:extLst>
          </p:cNvPr>
          <p:cNvSpPr>
            <a:spLocks noGrp="1"/>
          </p:cNvSpPr>
          <p:nvPr>
            <p:ph type="body" sz="quarter" idx="10" hasCustomPrompt="1"/>
          </p:nvPr>
        </p:nvSpPr>
        <p:spPr>
          <a:xfrm>
            <a:off x="584200" y="5160982"/>
            <a:ext cx="4162425" cy="677108"/>
          </a:xfrm>
          <a:prstGeom prst="rect">
            <a:avLst/>
          </a:prstGeom>
        </p:spPr>
        <p:txBody>
          <a:bodyPr/>
          <a:lstStyle>
            <a:lvl1pPr marL="0" indent="0">
              <a:buNone/>
              <a:defRPr sz="1600"/>
            </a:lvl1pPr>
          </a:lstStyle>
          <a:p>
            <a:r>
              <a:rPr lang="en-US"/>
              <a:t>Satya Nadella</a:t>
            </a:r>
          </a:p>
          <a:p>
            <a:r>
              <a:rPr lang="en-US"/>
              <a:t>CEO, Microsoft</a:t>
            </a:r>
          </a:p>
        </p:txBody>
      </p:sp>
      <p:sp>
        <p:nvSpPr>
          <p:cNvPr id="3" name="Picture Placeholder 2">
            <a:extLst>
              <a:ext uri="{FF2B5EF4-FFF2-40B4-BE49-F238E27FC236}">
                <a16:creationId xmlns:a16="http://schemas.microsoft.com/office/drawing/2014/main" id="{61C1962D-5A47-AC40-A094-2EF78BACEE17}"/>
              </a:ext>
            </a:extLst>
          </p:cNvPr>
          <p:cNvSpPr>
            <a:spLocks noGrp="1"/>
          </p:cNvSpPr>
          <p:nvPr>
            <p:ph type="pic" sz="quarter" idx="11" hasCustomPrompt="1"/>
          </p:nvPr>
        </p:nvSpPr>
        <p:spPr>
          <a:xfrm>
            <a:off x="5334000" y="-11152"/>
            <a:ext cx="6858000" cy="6858000"/>
          </a:xfrm>
          <a:prstGeom prst="rect">
            <a:avLst/>
          </a:prstGeom>
        </p:spPr>
        <p:txBody>
          <a:bodyPr/>
          <a:lstStyle>
            <a:lvl1pPr marL="0" marR="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a:lvl1pPr>
          </a:lstStyle>
          <a:p>
            <a:pPr marL="0" marR="0" lvl="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insert photo or illustration</a:t>
            </a:r>
          </a:p>
          <a:p>
            <a:endParaRPr lang="en-US"/>
          </a:p>
        </p:txBody>
      </p:sp>
    </p:spTree>
    <p:extLst>
      <p:ext uri="{BB962C8B-B14F-4D97-AF65-F5344CB8AC3E}">
        <p14:creationId xmlns:p14="http://schemas.microsoft.com/office/powerpoint/2010/main" val="162387127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Next steps 1">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AA3D8A8-EFDD-1D41-9BED-A640BB6E77CF}"/>
              </a:ext>
            </a:extLst>
          </p:cNvPr>
          <p:cNvSpPr>
            <a:spLocks noGrp="1"/>
          </p:cNvSpPr>
          <p:nvPr>
            <p:ph type="title"/>
          </p:nvPr>
        </p:nvSpPr>
        <p:spPr>
          <a:xfrm>
            <a:off x="588263" y="406400"/>
            <a:ext cx="11018520" cy="553998"/>
          </a:xfrm>
          <a:prstGeom prst="rect">
            <a:avLst/>
          </a:prstGeom>
        </p:spPr>
        <p:txBody>
          <a:bodyPr/>
          <a:lstStyle/>
          <a:p>
            <a:r>
              <a:rPr lang="en-US"/>
              <a:t>Click to edit Master title style</a:t>
            </a:r>
          </a:p>
        </p:txBody>
      </p:sp>
      <p:sp>
        <p:nvSpPr>
          <p:cNvPr id="4" name="Text Placeholder 2">
            <a:extLst>
              <a:ext uri="{FF2B5EF4-FFF2-40B4-BE49-F238E27FC236}">
                <a16:creationId xmlns:a16="http://schemas.microsoft.com/office/drawing/2014/main" id="{72952999-F8C0-DB48-A242-CC56964079EE}"/>
              </a:ext>
            </a:extLst>
          </p:cNvPr>
          <p:cNvSpPr>
            <a:spLocks noGrp="1"/>
          </p:cNvSpPr>
          <p:nvPr>
            <p:ph type="body" sz="quarter" idx="10" hasCustomPrompt="1"/>
          </p:nvPr>
        </p:nvSpPr>
        <p:spPr>
          <a:xfrm>
            <a:off x="586390" y="3273130"/>
            <a:ext cx="11018520" cy="430887"/>
          </a:xfrm>
          <a:prstGeom prst="rect">
            <a:avLst/>
          </a:prstGeom>
        </p:spPr>
        <p:txBody>
          <a:bodyPr vert="horz" wrap="square" lIns="0" tIns="0" rIns="0" bIns="0" rtlCol="0" anchor="t">
            <a:spAutoFit/>
          </a:bodyPr>
          <a:lstStyle>
            <a:lvl1pPr marL="0" indent="0">
              <a:buNone/>
              <a:defRPr/>
            </a:lvl1pPr>
          </a:lstStyle>
          <a:p>
            <a:r>
              <a:rPr lang="en-US">
                <a:solidFill>
                  <a:srgbClr val="1A1A1A"/>
                </a:solidFill>
              </a:rPr>
              <a:t>Work with your Microsoft representative to...</a:t>
            </a:r>
            <a:endParaRPr lang="en-US" b="1">
              <a:solidFill>
                <a:srgbClr val="1A1A1A"/>
              </a:solidFill>
            </a:endParaRPr>
          </a:p>
        </p:txBody>
      </p:sp>
      <p:sp>
        <p:nvSpPr>
          <p:cNvPr id="6" name="Text Placeholder 5">
            <a:extLst>
              <a:ext uri="{FF2B5EF4-FFF2-40B4-BE49-F238E27FC236}">
                <a16:creationId xmlns:a16="http://schemas.microsoft.com/office/drawing/2014/main" id="{00C4D841-8F0F-457C-9DE2-E815163E1F4B}"/>
              </a:ext>
            </a:extLst>
          </p:cNvPr>
          <p:cNvSpPr>
            <a:spLocks noGrp="1"/>
          </p:cNvSpPr>
          <p:nvPr>
            <p:ph type="body" sz="quarter" idx="11" hasCustomPrompt="1"/>
          </p:nvPr>
        </p:nvSpPr>
        <p:spPr>
          <a:xfrm>
            <a:off x="584200" y="1310314"/>
            <a:ext cx="11018838" cy="1612900"/>
          </a:xfrm>
          <a:prstGeom prst="rect">
            <a:avLst/>
          </a:prstGeom>
        </p:spPr>
        <p:txBody>
          <a:bodyPr/>
          <a:lstStyle>
            <a:lvl1pPr marL="228603" marR="0" indent="-228603" algn="l" defTabSz="93275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lvl1pPr>
            <a:lvl2pPr marL="457205" marR="0" indent="-228603" algn="l" defTabSz="93275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lvl2pPr>
            <a:lvl3pPr marL="657233" marR="0" indent="-200027" algn="l" defTabSz="93275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lvl3pPr>
            <a:lvl4pPr marL="842973" marR="0" indent="-180977" algn="l" defTabSz="93275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lvl4pPr>
            <a:lvl5pPr marL="1023950" marR="0" indent="-168277" algn="l" defTabSz="93275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lvl5pPr>
          </a:lstStyle>
          <a:p>
            <a:pPr marL="228603" marR="0" lvl="0" indent="-228603" algn="l" defTabSz="93275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8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Text,</a:t>
            </a:r>
            <a:r>
              <a:rPr kumimoji="0" lang="en-US" sz="28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sym typeface="Wingdings" pitchFamily="2" charset="2"/>
              </a:rPr>
              <a:t> </a:t>
            </a:r>
            <a:r>
              <a:rPr kumimoji="0" lang="en-US" sz="28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28pt</a:t>
            </a:r>
          </a:p>
          <a:p>
            <a:pPr marL="457205" marR="0" lvl="1" indent="-228603" algn="l" defTabSz="93275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000" b="0" i="0" u="none" strike="noStrike" kern="1200" cap="none" spc="0" normalizeH="0" baseline="0" noProof="0">
                <a:ln>
                  <a:noFill/>
                </a:ln>
                <a:gradFill>
                  <a:gsLst>
                    <a:gs pos="1250">
                      <a:srgbClr val="1A1A1A"/>
                    </a:gs>
                    <a:gs pos="100000">
                      <a:srgbClr val="1A1A1A"/>
                    </a:gs>
                  </a:gsLst>
                  <a:lin ang="5400000" scaled="0"/>
                </a:gradFill>
                <a:effectLst/>
                <a:uLnTx/>
                <a:uFillTx/>
                <a:latin typeface="+mn-lt"/>
                <a:ea typeface="+mn-ea"/>
                <a:cs typeface="+mn-cs"/>
              </a:rPr>
              <a:t>Text, 20pt</a:t>
            </a:r>
          </a:p>
          <a:p>
            <a:pPr marL="657233" marR="0" lvl="2" indent="-200027" algn="l" defTabSz="93275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1600" b="0" i="0" u="none" strike="noStrike" kern="1200" cap="none" spc="0" normalizeH="0" baseline="0" noProof="0">
                <a:ln>
                  <a:noFill/>
                </a:ln>
                <a:gradFill>
                  <a:gsLst>
                    <a:gs pos="1250">
                      <a:srgbClr val="1A1A1A"/>
                    </a:gs>
                    <a:gs pos="100000">
                      <a:srgbClr val="1A1A1A"/>
                    </a:gs>
                  </a:gsLst>
                  <a:lin ang="5400000" scaled="0"/>
                </a:gradFill>
                <a:effectLst/>
                <a:uLnTx/>
                <a:uFillTx/>
                <a:latin typeface="+mn-lt"/>
                <a:ea typeface="+mn-ea"/>
                <a:cs typeface="+mn-cs"/>
              </a:rPr>
              <a:t>Text, 16pt</a:t>
            </a:r>
          </a:p>
          <a:p>
            <a:pPr marL="842973" marR="0" lvl="3" indent="-180977" algn="l" defTabSz="93275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1400" b="0" i="0" u="none" strike="noStrike" kern="1200" cap="none" spc="0" normalizeH="0" baseline="0" noProof="0">
                <a:ln>
                  <a:noFill/>
                </a:ln>
                <a:gradFill>
                  <a:gsLst>
                    <a:gs pos="1250">
                      <a:srgbClr val="1A1A1A"/>
                    </a:gs>
                    <a:gs pos="100000">
                      <a:srgbClr val="1A1A1A"/>
                    </a:gs>
                  </a:gsLst>
                  <a:lin ang="5400000" scaled="0"/>
                </a:gradFill>
                <a:effectLst/>
                <a:uLnTx/>
                <a:uFillTx/>
                <a:latin typeface="+mn-lt"/>
                <a:ea typeface="+mn-ea"/>
                <a:cs typeface="+mn-cs"/>
              </a:rPr>
              <a:t>Text, 14pt</a:t>
            </a:r>
          </a:p>
          <a:p>
            <a:pPr marL="1023950" marR="0" lvl="4" indent="-168277" algn="l" defTabSz="93275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1400" b="0" i="0" u="none" strike="noStrike" kern="1200" cap="none" spc="0" normalizeH="0" baseline="0" noProof="0">
                <a:ln>
                  <a:noFill/>
                </a:ln>
                <a:gradFill>
                  <a:gsLst>
                    <a:gs pos="1250">
                      <a:srgbClr val="1A1A1A"/>
                    </a:gs>
                    <a:gs pos="100000">
                      <a:srgbClr val="1A1A1A"/>
                    </a:gs>
                  </a:gsLst>
                  <a:lin ang="5400000" scaled="0"/>
                </a:gradFill>
                <a:effectLst/>
                <a:uLnTx/>
                <a:uFillTx/>
                <a:latin typeface="+mn-lt"/>
                <a:ea typeface="+mn-ea"/>
                <a:cs typeface="+mn-cs"/>
              </a:rPr>
              <a:t>Text, 14pt</a:t>
            </a:r>
            <a:endParaRPr lang="en-US"/>
          </a:p>
        </p:txBody>
      </p:sp>
    </p:spTree>
    <p:extLst>
      <p:ext uri="{BB962C8B-B14F-4D97-AF65-F5344CB8AC3E}">
        <p14:creationId xmlns:p14="http://schemas.microsoft.com/office/powerpoint/2010/main" val="1783589157"/>
      </p:ext>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Next steps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25FF66-ADC9-42BE-B752-8AE5A66CC101}"/>
              </a:ext>
            </a:extLst>
          </p:cNvPr>
          <p:cNvSpPr>
            <a:spLocks noGrp="1"/>
          </p:cNvSpPr>
          <p:nvPr>
            <p:ph type="title"/>
          </p:nvPr>
        </p:nvSpPr>
        <p:spPr>
          <a:xfrm>
            <a:off x="588263" y="457200"/>
            <a:ext cx="11018520" cy="553998"/>
          </a:xfrm>
          <a:prstGeom prst="rect">
            <a:avLst/>
          </a:prstGeom>
        </p:spPr>
        <p:txBody>
          <a:bodyPr/>
          <a:lstStyle/>
          <a:p>
            <a:r>
              <a:rPr lang="en-US"/>
              <a:t>Click to edit Master title style</a:t>
            </a:r>
          </a:p>
        </p:txBody>
      </p:sp>
      <p:sp>
        <p:nvSpPr>
          <p:cNvPr id="6" name="Text Placeholder 5">
            <a:extLst>
              <a:ext uri="{FF2B5EF4-FFF2-40B4-BE49-F238E27FC236}">
                <a16:creationId xmlns:a16="http://schemas.microsoft.com/office/drawing/2014/main" id="{797764AE-9937-4A7E-8BE6-C98BDD98F9E1}"/>
              </a:ext>
            </a:extLst>
          </p:cNvPr>
          <p:cNvSpPr>
            <a:spLocks noGrp="1"/>
          </p:cNvSpPr>
          <p:nvPr>
            <p:ph type="body" sz="quarter" idx="10" hasCustomPrompt="1"/>
          </p:nvPr>
        </p:nvSpPr>
        <p:spPr>
          <a:xfrm>
            <a:off x="584201" y="1223149"/>
            <a:ext cx="11022583" cy="2311400"/>
          </a:xfrm>
          <a:prstGeom prst="rect">
            <a:avLst/>
          </a:prstGeom>
          <a:solidFill>
            <a:srgbClr val="1483D7"/>
          </a:solidFill>
        </p:spPr>
        <p:txBody>
          <a:bodyPr anchor="ctr"/>
          <a:lstStyle>
            <a:lvl1pPr marL="0" indent="0">
              <a:buNone/>
              <a:defRPr sz="2000">
                <a:solidFill>
                  <a:schemeClr val="bg1"/>
                </a:solidFill>
                <a:latin typeface="Segoe UI" panose="020B0502040204020203" pitchFamily="34" charset="0"/>
                <a:cs typeface="Segoe UI" panose="020B0502040204020203" pitchFamily="34" charset="0"/>
              </a:defRPr>
            </a:lvl1pPr>
          </a:lstStyle>
          <a:p>
            <a:pPr lvl="0"/>
            <a:r>
              <a:rPr lang="en-US"/>
              <a:t>Summary of presentation or </a:t>
            </a:r>
          </a:p>
          <a:p>
            <a:pPr lvl="0"/>
            <a:r>
              <a:rPr lang="en-US"/>
              <a:t>next steps for process</a:t>
            </a:r>
          </a:p>
        </p:txBody>
      </p:sp>
      <p:sp>
        <p:nvSpPr>
          <p:cNvPr id="7" name="Picture Placeholder 25">
            <a:extLst>
              <a:ext uri="{FF2B5EF4-FFF2-40B4-BE49-F238E27FC236}">
                <a16:creationId xmlns:a16="http://schemas.microsoft.com/office/drawing/2014/main" id="{56DAB31C-85F1-48BE-A7CB-5D8F80F9E393}"/>
              </a:ext>
            </a:extLst>
          </p:cNvPr>
          <p:cNvSpPr>
            <a:spLocks noGrp="1"/>
          </p:cNvSpPr>
          <p:nvPr>
            <p:ph type="pic" sz="quarter" idx="15" hasCustomPrompt="1"/>
          </p:nvPr>
        </p:nvSpPr>
        <p:spPr>
          <a:xfrm>
            <a:off x="-1522" y="3738006"/>
            <a:ext cx="12193523" cy="3119994"/>
          </a:xfrm>
          <a:prstGeom prst="rect">
            <a:avLst/>
          </a:prstGeom>
        </p:spPr>
        <p:txBody>
          <a:bodyPr/>
          <a:lstStyle>
            <a:lvl1pPr marL="0" marR="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a:lvl1pPr>
          </a:lstStyle>
          <a:p>
            <a:pPr marL="0" marR="0" lvl="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insert photo or illustration</a:t>
            </a:r>
          </a:p>
          <a:p>
            <a:endParaRPr lang="en-US"/>
          </a:p>
        </p:txBody>
      </p:sp>
    </p:spTree>
    <p:extLst>
      <p:ext uri="{BB962C8B-B14F-4D97-AF65-F5344CB8AC3E}">
        <p14:creationId xmlns:p14="http://schemas.microsoft.com/office/powerpoint/2010/main" val="3381445384"/>
      </p:ext>
    </p:extLst>
  </p:cSld>
  <p:clrMapOvr>
    <a:masterClrMapping/>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Next steps 3">
    <p:spTree>
      <p:nvGrpSpPr>
        <p:cNvPr id="1" name=""/>
        <p:cNvGrpSpPr/>
        <p:nvPr/>
      </p:nvGrpSpPr>
      <p:grpSpPr>
        <a:xfrm>
          <a:off x="0" y="0"/>
          <a:ext cx="0" cy="0"/>
          <a:chOff x="0" y="0"/>
          <a:chExt cx="0" cy="0"/>
        </a:xfrm>
      </p:grpSpPr>
      <p:sp>
        <p:nvSpPr>
          <p:cNvPr id="26" name="Picture Placeholder 25">
            <a:extLst>
              <a:ext uri="{FF2B5EF4-FFF2-40B4-BE49-F238E27FC236}">
                <a16:creationId xmlns:a16="http://schemas.microsoft.com/office/drawing/2014/main" id="{9CC93A4B-3933-470E-B58B-EC9CC5230376}"/>
              </a:ext>
            </a:extLst>
          </p:cNvPr>
          <p:cNvSpPr>
            <a:spLocks noGrp="1"/>
          </p:cNvSpPr>
          <p:nvPr>
            <p:ph type="pic" sz="quarter" idx="15" hasCustomPrompt="1"/>
          </p:nvPr>
        </p:nvSpPr>
        <p:spPr>
          <a:xfrm>
            <a:off x="-1522" y="3738006"/>
            <a:ext cx="12193523" cy="3119994"/>
          </a:xfrm>
          <a:prstGeom prst="rect">
            <a:avLst/>
          </a:prstGeom>
        </p:spPr>
        <p:txBody>
          <a:bodyPr/>
          <a:lstStyle>
            <a:lvl1pPr marL="0" marR="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a:lvl1pPr>
          </a:lstStyle>
          <a:p>
            <a:pPr marL="0" marR="0" lvl="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insert photo or illustration</a:t>
            </a:r>
          </a:p>
          <a:p>
            <a:endParaRPr lang="en-US"/>
          </a:p>
        </p:txBody>
      </p:sp>
      <p:sp>
        <p:nvSpPr>
          <p:cNvPr id="2" name="Title 1">
            <a:extLst>
              <a:ext uri="{FF2B5EF4-FFF2-40B4-BE49-F238E27FC236}">
                <a16:creationId xmlns:a16="http://schemas.microsoft.com/office/drawing/2014/main" id="{F9422B50-BB81-4C00-BC3F-D04658CE39CF}"/>
              </a:ext>
            </a:extLst>
          </p:cNvPr>
          <p:cNvSpPr>
            <a:spLocks noGrp="1"/>
          </p:cNvSpPr>
          <p:nvPr>
            <p:ph type="title"/>
          </p:nvPr>
        </p:nvSpPr>
        <p:spPr>
          <a:xfrm>
            <a:off x="588263" y="457200"/>
            <a:ext cx="11018520" cy="553998"/>
          </a:xfrm>
          <a:prstGeom prst="rect">
            <a:avLst/>
          </a:prstGeom>
        </p:spPr>
        <p:txBody>
          <a:bodyPr/>
          <a:lstStyle/>
          <a:p>
            <a:r>
              <a:rPr lang="en-US"/>
              <a:t>Click to edit Master title style</a:t>
            </a:r>
          </a:p>
        </p:txBody>
      </p:sp>
      <p:sp>
        <p:nvSpPr>
          <p:cNvPr id="19" name="Text Placeholder 18">
            <a:extLst>
              <a:ext uri="{FF2B5EF4-FFF2-40B4-BE49-F238E27FC236}">
                <a16:creationId xmlns:a16="http://schemas.microsoft.com/office/drawing/2014/main" id="{49D277D8-0B5F-4E37-9CEE-5C4F4DA90FEE}"/>
              </a:ext>
            </a:extLst>
          </p:cNvPr>
          <p:cNvSpPr>
            <a:spLocks noGrp="1"/>
          </p:cNvSpPr>
          <p:nvPr>
            <p:ph type="body" sz="quarter" idx="10" hasCustomPrompt="1"/>
          </p:nvPr>
        </p:nvSpPr>
        <p:spPr>
          <a:xfrm>
            <a:off x="627753" y="1357075"/>
            <a:ext cx="2111375" cy="2263775"/>
          </a:xfrm>
          <a:prstGeom prst="rect">
            <a:avLst/>
          </a:prstGeom>
          <a:solidFill>
            <a:srgbClr val="1483D7"/>
          </a:solidFill>
        </p:spPr>
        <p:txBody>
          <a:bodyPr bIns="548640" anchor="b"/>
          <a:lstStyle>
            <a:lvl1pPr marL="0" indent="0" algn="r">
              <a:lnSpc>
                <a:spcPct val="100000"/>
              </a:lnSpc>
              <a:buNone/>
              <a:defRPr sz="2000">
                <a:solidFill>
                  <a:schemeClr val="bg1"/>
                </a:solidFill>
                <a:latin typeface="Segoe UI" panose="020B0502040204020203" pitchFamily="34" charset="0"/>
                <a:cs typeface="Segoe UI" panose="020B0502040204020203" pitchFamily="34" charset="0"/>
              </a:defRPr>
            </a:lvl1pPr>
          </a:lstStyle>
          <a:p>
            <a:pPr lvl="0"/>
            <a:r>
              <a:rPr lang="en-US"/>
              <a:t>Summary of </a:t>
            </a:r>
          </a:p>
          <a:p>
            <a:pPr lvl="0"/>
            <a:r>
              <a:rPr lang="en-US"/>
              <a:t>Presentation</a:t>
            </a:r>
          </a:p>
        </p:txBody>
      </p:sp>
      <p:sp>
        <p:nvSpPr>
          <p:cNvPr id="21" name="Text Placeholder 18">
            <a:extLst>
              <a:ext uri="{FF2B5EF4-FFF2-40B4-BE49-F238E27FC236}">
                <a16:creationId xmlns:a16="http://schemas.microsoft.com/office/drawing/2014/main" id="{D95631E6-847A-40D8-921E-7611EA15B5F8}"/>
              </a:ext>
            </a:extLst>
          </p:cNvPr>
          <p:cNvSpPr>
            <a:spLocks noGrp="1"/>
          </p:cNvSpPr>
          <p:nvPr>
            <p:ph type="body" sz="quarter" idx="11" hasCustomPrompt="1"/>
          </p:nvPr>
        </p:nvSpPr>
        <p:spPr>
          <a:xfrm>
            <a:off x="2833021" y="1348580"/>
            <a:ext cx="2111375" cy="2263775"/>
          </a:xfrm>
          <a:prstGeom prst="rect">
            <a:avLst/>
          </a:prstGeom>
          <a:solidFill>
            <a:srgbClr val="142A98"/>
          </a:solidFill>
        </p:spPr>
        <p:txBody>
          <a:bodyPr bIns="548640" anchor="b"/>
          <a:lstStyle>
            <a:lvl1pPr marL="0" indent="0" algn="r">
              <a:buNone/>
              <a:defRPr sz="2000">
                <a:solidFill>
                  <a:schemeClr val="bg1"/>
                </a:solidFill>
                <a:latin typeface="Segoe UI" panose="020B0502040204020203" pitchFamily="34" charset="0"/>
                <a:cs typeface="Segoe UI" panose="020B0502040204020203" pitchFamily="34" charset="0"/>
              </a:defRPr>
            </a:lvl1pPr>
          </a:lstStyle>
          <a:p>
            <a:pPr lvl="0"/>
            <a:r>
              <a:rPr lang="en-US"/>
              <a:t>Next</a:t>
            </a:r>
          </a:p>
          <a:p>
            <a:pPr lvl="0"/>
            <a:r>
              <a:rPr lang="en-US"/>
              <a:t>Steps</a:t>
            </a:r>
          </a:p>
        </p:txBody>
      </p:sp>
      <p:sp>
        <p:nvSpPr>
          <p:cNvPr id="22" name="Text Placeholder 18">
            <a:extLst>
              <a:ext uri="{FF2B5EF4-FFF2-40B4-BE49-F238E27FC236}">
                <a16:creationId xmlns:a16="http://schemas.microsoft.com/office/drawing/2014/main" id="{840B017E-6110-4EFD-AE42-A2728E2DE0FD}"/>
              </a:ext>
            </a:extLst>
          </p:cNvPr>
          <p:cNvSpPr>
            <a:spLocks noGrp="1"/>
          </p:cNvSpPr>
          <p:nvPr>
            <p:ph type="body" sz="quarter" idx="12" hasCustomPrompt="1"/>
          </p:nvPr>
        </p:nvSpPr>
        <p:spPr>
          <a:xfrm>
            <a:off x="5038289" y="1348583"/>
            <a:ext cx="2111375" cy="2263775"/>
          </a:xfrm>
          <a:prstGeom prst="rect">
            <a:avLst/>
          </a:prstGeom>
          <a:solidFill>
            <a:srgbClr val="1483D7"/>
          </a:solidFill>
        </p:spPr>
        <p:txBody>
          <a:bodyPr bIns="548640" anchor="b"/>
          <a:lstStyle>
            <a:lvl1pPr marL="0" indent="0" algn="r">
              <a:buNone/>
              <a:defRPr sz="2000">
                <a:solidFill>
                  <a:schemeClr val="bg1"/>
                </a:solidFill>
                <a:latin typeface="Segoe UI" panose="020B0502040204020203" pitchFamily="34" charset="0"/>
                <a:cs typeface="Segoe UI" panose="020B0502040204020203" pitchFamily="34" charset="0"/>
              </a:defRPr>
            </a:lvl1pPr>
          </a:lstStyle>
          <a:p>
            <a:pPr lvl="0"/>
            <a:r>
              <a:rPr lang="en-US"/>
              <a:t>Next</a:t>
            </a:r>
          </a:p>
          <a:p>
            <a:pPr lvl="0"/>
            <a:r>
              <a:rPr lang="en-US"/>
              <a:t>Steps</a:t>
            </a:r>
          </a:p>
        </p:txBody>
      </p:sp>
      <p:sp>
        <p:nvSpPr>
          <p:cNvPr id="23" name="Text Placeholder 18">
            <a:extLst>
              <a:ext uri="{FF2B5EF4-FFF2-40B4-BE49-F238E27FC236}">
                <a16:creationId xmlns:a16="http://schemas.microsoft.com/office/drawing/2014/main" id="{F4468CE7-6DF7-4FAE-BAB9-B8304D70B49C}"/>
              </a:ext>
            </a:extLst>
          </p:cNvPr>
          <p:cNvSpPr>
            <a:spLocks noGrp="1"/>
          </p:cNvSpPr>
          <p:nvPr>
            <p:ph type="body" sz="quarter" idx="13" hasCustomPrompt="1"/>
          </p:nvPr>
        </p:nvSpPr>
        <p:spPr>
          <a:xfrm>
            <a:off x="7243556" y="1348582"/>
            <a:ext cx="2111375" cy="2263775"/>
          </a:xfrm>
          <a:prstGeom prst="rect">
            <a:avLst/>
          </a:prstGeom>
          <a:solidFill>
            <a:srgbClr val="142A98"/>
          </a:solidFill>
        </p:spPr>
        <p:txBody>
          <a:bodyPr bIns="548640" anchor="b"/>
          <a:lstStyle>
            <a:lvl1pPr marL="0" indent="0" algn="r">
              <a:buNone/>
              <a:defRPr sz="2000">
                <a:solidFill>
                  <a:schemeClr val="bg1"/>
                </a:solidFill>
                <a:latin typeface="Segoe UI" panose="020B0502040204020203" pitchFamily="34" charset="0"/>
                <a:cs typeface="Segoe UI" panose="020B0502040204020203" pitchFamily="34" charset="0"/>
              </a:defRPr>
            </a:lvl1pPr>
          </a:lstStyle>
          <a:p>
            <a:pPr lvl="0"/>
            <a:r>
              <a:rPr lang="en-US"/>
              <a:t>Next</a:t>
            </a:r>
          </a:p>
          <a:p>
            <a:pPr lvl="0"/>
            <a:r>
              <a:rPr lang="en-US"/>
              <a:t>Steps</a:t>
            </a:r>
          </a:p>
        </p:txBody>
      </p:sp>
      <p:sp>
        <p:nvSpPr>
          <p:cNvPr id="24" name="Text Placeholder 18">
            <a:extLst>
              <a:ext uri="{FF2B5EF4-FFF2-40B4-BE49-F238E27FC236}">
                <a16:creationId xmlns:a16="http://schemas.microsoft.com/office/drawing/2014/main" id="{0BC4A175-7D0D-4409-9FBE-1C7DE7C9E72A}"/>
              </a:ext>
            </a:extLst>
          </p:cNvPr>
          <p:cNvSpPr>
            <a:spLocks noGrp="1"/>
          </p:cNvSpPr>
          <p:nvPr>
            <p:ph type="body" sz="quarter" idx="14" hasCustomPrompt="1"/>
          </p:nvPr>
        </p:nvSpPr>
        <p:spPr>
          <a:xfrm>
            <a:off x="9448823" y="1348581"/>
            <a:ext cx="2111375" cy="2263775"/>
          </a:xfrm>
          <a:prstGeom prst="rect">
            <a:avLst/>
          </a:prstGeom>
          <a:solidFill>
            <a:srgbClr val="1483D7"/>
          </a:solidFill>
        </p:spPr>
        <p:txBody>
          <a:bodyPr bIns="548640" anchor="b"/>
          <a:lstStyle>
            <a:lvl1pPr marL="0" indent="0" algn="r">
              <a:buNone/>
              <a:defRPr sz="2000">
                <a:solidFill>
                  <a:schemeClr val="bg1"/>
                </a:solidFill>
                <a:latin typeface="Segoe UI" panose="020B0502040204020203" pitchFamily="34" charset="0"/>
                <a:cs typeface="Segoe UI" panose="020B0502040204020203" pitchFamily="34" charset="0"/>
              </a:defRPr>
            </a:lvl1pPr>
          </a:lstStyle>
          <a:p>
            <a:pPr lvl="0"/>
            <a:r>
              <a:rPr lang="en-US"/>
              <a:t>Next</a:t>
            </a:r>
          </a:p>
          <a:p>
            <a:pPr lvl="0"/>
            <a:r>
              <a:rPr lang="en-US"/>
              <a:t>Steps</a:t>
            </a:r>
          </a:p>
        </p:txBody>
      </p:sp>
    </p:spTree>
    <p:extLst>
      <p:ext uri="{BB962C8B-B14F-4D97-AF65-F5344CB8AC3E}">
        <p14:creationId xmlns:p14="http://schemas.microsoft.com/office/powerpoint/2010/main" val="2250370481"/>
      </p:ext>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prstGeom prst="rect">
            <a:avLst/>
          </a:prstGeom>
          <a:noFill/>
        </p:spPr>
        <p:txBody>
          <a:bodyPr lIns="0" tIns="0" rIns="0" bIns="0" anchor="b" anchorCtr="0">
            <a:spAutoFit/>
          </a:bodyPr>
          <a:lstStyle>
            <a:lvl1pPr algn="l" defTabSz="932754"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552683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1_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22"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6" name="MS logo gray - EMF" descr="Microsoft logo, gray text version">
            <a:extLst>
              <a:ext uri="{FF2B5EF4-FFF2-40B4-BE49-F238E27FC236}">
                <a16:creationId xmlns:a16="http://schemas.microsoft.com/office/drawing/2014/main" id="{6EB48F5B-FA46-418B-8BEE-9F0C23C84A52}"/>
              </a:ext>
            </a:extLst>
          </p:cNvPr>
          <p:cNvPicPr>
            <a:picLocks noChangeAspect="1"/>
          </p:cNvPicPr>
          <p:nvPr userDrawn="1"/>
        </p:nvPicPr>
        <p:blipFill>
          <a:blip r:embed="rId2"/>
          <a:stretch>
            <a:fillRect/>
          </a:stretch>
        </p:blipFill>
        <p:spPr bwMode="black">
          <a:xfrm>
            <a:off x="584200" y="585790"/>
            <a:ext cx="1366440" cy="292608"/>
          </a:xfrm>
          <a:prstGeom prst="rect">
            <a:avLst/>
          </a:prstGeom>
        </p:spPr>
      </p:pic>
    </p:spTree>
    <p:extLst>
      <p:ext uri="{BB962C8B-B14F-4D97-AF65-F5344CB8AC3E}">
        <p14:creationId xmlns:p14="http://schemas.microsoft.com/office/powerpoint/2010/main" val="223271204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100" indent="0">
              <a:buNone/>
              <a:defRPr/>
            </a:lvl2pPr>
            <a:lvl3pPr marL="448198" indent="0">
              <a:buNone/>
              <a:defRPr/>
            </a:lvl3pPr>
            <a:lvl4pPr marL="672298" indent="0">
              <a:buNone/>
              <a:defRPr/>
            </a:lvl4pPr>
            <a:lvl5pPr marL="89639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94340248"/>
      </p:ext>
    </p:extLst>
  </p:cSld>
  <p:clrMapOvr>
    <a:masterClrMapping/>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1399136"/>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1_Working with colors and accessibility">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897AA4C5-D79D-F84E-B683-2D45BD5B29BB}"/>
              </a:ext>
            </a:extLst>
          </p:cNvPr>
          <p:cNvSpPr>
            <a:spLocks noGrp="1"/>
          </p:cNvSpPr>
          <p:nvPr>
            <p:ph type="title"/>
          </p:nvPr>
        </p:nvSpPr>
        <p:spPr>
          <a:xfrm>
            <a:off x="588263" y="406400"/>
            <a:ext cx="11018520" cy="553998"/>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3859469358"/>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3_Working with colors and accessibility">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897AA4C5-D79D-F84E-B683-2D45BD5B29BB}"/>
              </a:ext>
            </a:extLst>
          </p:cNvPr>
          <p:cNvSpPr>
            <a:spLocks noGrp="1"/>
          </p:cNvSpPr>
          <p:nvPr>
            <p:ph type="title"/>
          </p:nvPr>
        </p:nvSpPr>
        <p:spPr>
          <a:xfrm>
            <a:off x="588263" y="406400"/>
            <a:ext cx="11018520" cy="553998"/>
          </a:xfrm>
          <a:prstGeom prst="rect">
            <a:avLst/>
          </a:prstGeom>
        </p:spPr>
        <p:txBody>
          <a:bodyPr/>
          <a:lstStyle/>
          <a:p>
            <a:r>
              <a:rPr lang="en-US"/>
              <a:t>Click to edit Master title style</a:t>
            </a:r>
          </a:p>
        </p:txBody>
      </p:sp>
      <p:sp>
        <p:nvSpPr>
          <p:cNvPr id="7" name="Text Placeholder 3">
            <a:extLst>
              <a:ext uri="{FF2B5EF4-FFF2-40B4-BE49-F238E27FC236}">
                <a16:creationId xmlns:a16="http://schemas.microsoft.com/office/drawing/2014/main" id="{03EF6C1A-45AE-2F44-AA53-6740B2A5383A}"/>
              </a:ext>
            </a:extLst>
          </p:cNvPr>
          <p:cNvSpPr>
            <a:spLocks noGrp="1"/>
          </p:cNvSpPr>
          <p:nvPr>
            <p:ph type="body" sz="quarter" idx="11"/>
          </p:nvPr>
        </p:nvSpPr>
        <p:spPr>
          <a:xfrm>
            <a:off x="584200" y="1310313"/>
            <a:ext cx="11018838" cy="4958726"/>
          </a:xfrm>
          <a:prstGeom prst="rect">
            <a:avLst/>
          </a:prstGeo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sz="1600" b="1">
                <a:solidFill>
                  <a:srgbClr val="0078D4"/>
                </a:solidFill>
              </a:rPr>
              <a:t>Edit Master text styles</a:t>
            </a:r>
          </a:p>
          <a:p>
            <a:pPr lvl="1"/>
            <a:r>
              <a:rPr lang="en-US" sz="1600" b="1">
                <a:solidFill>
                  <a:srgbClr val="0078D4"/>
                </a:solidFill>
              </a:rPr>
              <a:t>Second level</a:t>
            </a:r>
          </a:p>
          <a:p>
            <a:pPr lvl="2"/>
            <a:r>
              <a:rPr lang="en-US" sz="1600" b="1">
                <a:solidFill>
                  <a:srgbClr val="0078D4"/>
                </a:solidFill>
              </a:rPr>
              <a:t>Third level</a:t>
            </a:r>
          </a:p>
          <a:p>
            <a:pPr lvl="3"/>
            <a:r>
              <a:rPr lang="en-US" sz="1600" b="1">
                <a:solidFill>
                  <a:srgbClr val="0078D4"/>
                </a:solidFill>
              </a:rPr>
              <a:t>Fourth level</a:t>
            </a:r>
          </a:p>
          <a:p>
            <a:pPr lvl="4"/>
            <a:r>
              <a:rPr lang="en-US" sz="1600" b="1">
                <a:solidFill>
                  <a:srgbClr val="0078D4"/>
                </a:solidFill>
              </a:rPr>
              <a:t>Fifth level</a:t>
            </a:r>
            <a:endParaRPr lang="en-US" sz="1200"/>
          </a:p>
        </p:txBody>
      </p:sp>
    </p:spTree>
    <p:extLst>
      <p:ext uri="{BB962C8B-B14F-4D97-AF65-F5344CB8AC3E}">
        <p14:creationId xmlns:p14="http://schemas.microsoft.com/office/powerpoint/2010/main" val="969186465"/>
      </p:ext>
    </p:extLst>
  </p:cSld>
  <p:clrMapOvr>
    <a:masterClrMapping/>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4_Working with colors and accessibility">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897AA4C5-D79D-F84E-B683-2D45BD5B29BB}"/>
              </a:ext>
            </a:extLst>
          </p:cNvPr>
          <p:cNvSpPr>
            <a:spLocks noGrp="1"/>
          </p:cNvSpPr>
          <p:nvPr>
            <p:ph type="title"/>
          </p:nvPr>
        </p:nvSpPr>
        <p:spPr>
          <a:xfrm>
            <a:off x="588263" y="406400"/>
            <a:ext cx="11018520" cy="553998"/>
          </a:xfrm>
          <a:prstGeom prst="rect">
            <a:avLst/>
          </a:prstGeom>
        </p:spPr>
        <p:txBody>
          <a:bodyPr/>
          <a:lstStyle/>
          <a:p>
            <a:r>
              <a:rPr lang="en-US"/>
              <a:t>Click to edit Master title style</a:t>
            </a:r>
          </a:p>
        </p:txBody>
      </p:sp>
      <p:sp>
        <p:nvSpPr>
          <p:cNvPr id="7" name="Text Placeholder 3">
            <a:extLst>
              <a:ext uri="{FF2B5EF4-FFF2-40B4-BE49-F238E27FC236}">
                <a16:creationId xmlns:a16="http://schemas.microsoft.com/office/drawing/2014/main" id="{03EF6C1A-45AE-2F44-AA53-6740B2A5383A}"/>
              </a:ext>
            </a:extLst>
          </p:cNvPr>
          <p:cNvSpPr>
            <a:spLocks noGrp="1"/>
          </p:cNvSpPr>
          <p:nvPr>
            <p:ph type="body" sz="quarter" idx="11"/>
          </p:nvPr>
        </p:nvSpPr>
        <p:spPr>
          <a:xfrm>
            <a:off x="584200" y="1485901"/>
            <a:ext cx="11018838" cy="4783139"/>
          </a:xfrm>
          <a:prstGeom prst="rect">
            <a:avLst/>
          </a:prstGeo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sz="1600" b="1">
                <a:solidFill>
                  <a:srgbClr val="0078D4"/>
                </a:solidFill>
              </a:rPr>
              <a:t>Edit Master text styles</a:t>
            </a:r>
          </a:p>
          <a:p>
            <a:pPr lvl="1"/>
            <a:r>
              <a:rPr lang="en-US" sz="1600" b="1">
                <a:solidFill>
                  <a:srgbClr val="0078D4"/>
                </a:solidFill>
              </a:rPr>
              <a:t>Second level</a:t>
            </a:r>
          </a:p>
          <a:p>
            <a:pPr lvl="2"/>
            <a:r>
              <a:rPr lang="en-US" sz="1600" b="1">
                <a:solidFill>
                  <a:srgbClr val="0078D4"/>
                </a:solidFill>
              </a:rPr>
              <a:t>Third level</a:t>
            </a:r>
          </a:p>
          <a:p>
            <a:pPr lvl="3"/>
            <a:r>
              <a:rPr lang="en-US" sz="1600" b="1">
                <a:solidFill>
                  <a:srgbClr val="0078D4"/>
                </a:solidFill>
              </a:rPr>
              <a:t>Fourth level</a:t>
            </a:r>
          </a:p>
          <a:p>
            <a:pPr lvl="4"/>
            <a:r>
              <a:rPr lang="en-US" sz="1600" b="1">
                <a:solidFill>
                  <a:srgbClr val="0078D4"/>
                </a:solidFill>
              </a:rPr>
              <a:t>Fifth level</a:t>
            </a:r>
            <a:endParaRPr lang="en-US" sz="1200"/>
          </a:p>
        </p:txBody>
      </p:sp>
    </p:spTree>
    <p:extLst>
      <p:ext uri="{BB962C8B-B14F-4D97-AF65-F5344CB8AC3E}">
        <p14:creationId xmlns:p14="http://schemas.microsoft.com/office/powerpoint/2010/main" val="1010366619"/>
      </p:ext>
    </p:extLst>
  </p:cSld>
  <p:clrMapOvr>
    <a:masterClrMapping/>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2_Working with colors and accessibility">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22B93658-3036-D949-9B7A-B168026818F9}"/>
              </a:ext>
            </a:extLst>
          </p:cNvPr>
          <p:cNvSpPr>
            <a:spLocks noGrp="1"/>
          </p:cNvSpPr>
          <p:nvPr>
            <p:ph type="title"/>
          </p:nvPr>
        </p:nvSpPr>
        <p:spPr>
          <a:xfrm>
            <a:off x="588263" y="406400"/>
            <a:ext cx="11018520" cy="553998"/>
          </a:xfrm>
          <a:prstGeom prst="rect">
            <a:avLst/>
          </a:prstGeom>
        </p:spPr>
        <p:txBody>
          <a:bodyPr/>
          <a:lstStyle/>
          <a:p>
            <a:r>
              <a:rPr lang="en-US"/>
              <a:t>Click to edit Master title style</a:t>
            </a:r>
          </a:p>
        </p:txBody>
      </p:sp>
      <p:sp>
        <p:nvSpPr>
          <p:cNvPr id="9" name="Text Placeholder 3">
            <a:extLst>
              <a:ext uri="{FF2B5EF4-FFF2-40B4-BE49-F238E27FC236}">
                <a16:creationId xmlns:a16="http://schemas.microsoft.com/office/drawing/2014/main" id="{79B21047-24CF-9F47-B3F0-95F622E25E25}"/>
              </a:ext>
            </a:extLst>
          </p:cNvPr>
          <p:cNvSpPr>
            <a:spLocks noGrp="1"/>
          </p:cNvSpPr>
          <p:nvPr>
            <p:ph type="body" sz="quarter" idx="11"/>
          </p:nvPr>
        </p:nvSpPr>
        <p:spPr>
          <a:xfrm>
            <a:off x="584200" y="1134144"/>
            <a:ext cx="11018838" cy="5115654"/>
          </a:xfrm>
          <a:prstGeom prst="rect">
            <a:avLst/>
          </a:prstGeom>
        </p:spPr>
        <p:txBody>
          <a:bodyPr/>
          <a:lstStyle/>
          <a:p>
            <a:pPr lvl="0"/>
            <a:r>
              <a:rPr lang="en-US" sz="2000" b="1">
                <a:solidFill>
                  <a:srgbClr val="0078D4"/>
                </a:solidFill>
              </a:rPr>
              <a:t>Edit Master text styles</a:t>
            </a:r>
          </a:p>
          <a:p>
            <a:pPr lvl="1"/>
            <a:r>
              <a:rPr lang="en-US" sz="2000" b="1">
                <a:solidFill>
                  <a:srgbClr val="0078D4"/>
                </a:solidFill>
              </a:rPr>
              <a:t>Second level</a:t>
            </a:r>
          </a:p>
          <a:p>
            <a:pPr lvl="2"/>
            <a:r>
              <a:rPr lang="en-US" sz="2000" b="1">
                <a:solidFill>
                  <a:srgbClr val="0078D4"/>
                </a:solidFill>
              </a:rPr>
              <a:t>Third level</a:t>
            </a:r>
          </a:p>
          <a:p>
            <a:pPr lvl="3"/>
            <a:r>
              <a:rPr lang="en-US" sz="2000" b="1">
                <a:solidFill>
                  <a:srgbClr val="0078D4"/>
                </a:solidFill>
              </a:rPr>
              <a:t>Fourth level</a:t>
            </a:r>
          </a:p>
          <a:p>
            <a:pPr lvl="4"/>
            <a:r>
              <a:rPr lang="en-US" sz="2000" b="1">
                <a:solidFill>
                  <a:srgbClr val="0078D4"/>
                </a:solidFill>
              </a:rPr>
              <a:t>Fifth level</a:t>
            </a:r>
            <a:endParaRPr lang="en-US" sz="1600">
              <a:solidFill>
                <a:srgbClr val="1A1A1A"/>
              </a:solidFill>
            </a:endParaRPr>
          </a:p>
        </p:txBody>
      </p:sp>
    </p:spTree>
    <p:extLst>
      <p:ext uri="{BB962C8B-B14F-4D97-AF65-F5344CB8AC3E}">
        <p14:creationId xmlns:p14="http://schemas.microsoft.com/office/powerpoint/2010/main" val="2657439441"/>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Working with colors and accessibility">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1C5EA0E-0C4E-E54B-911B-4006FD575C70}"/>
              </a:ext>
            </a:extLst>
          </p:cNvPr>
          <p:cNvSpPr>
            <a:spLocks noGrp="1"/>
          </p:cNvSpPr>
          <p:nvPr>
            <p:ph type="title"/>
          </p:nvPr>
        </p:nvSpPr>
        <p:spPr>
          <a:xfrm>
            <a:off x="588263" y="406400"/>
            <a:ext cx="11018520" cy="553998"/>
          </a:xfrm>
          <a:prstGeom prst="rect">
            <a:avLst/>
          </a:prstGeom>
        </p:spPr>
        <p:txBody>
          <a:bodyPr/>
          <a:lstStyle/>
          <a:p>
            <a:r>
              <a:rPr lang="en-US"/>
              <a:t>Click to edit Master title style</a:t>
            </a:r>
          </a:p>
        </p:txBody>
      </p:sp>
      <p:sp>
        <p:nvSpPr>
          <p:cNvPr id="4" name="Text Placeholder 3">
            <a:extLst>
              <a:ext uri="{FF2B5EF4-FFF2-40B4-BE49-F238E27FC236}">
                <a16:creationId xmlns:a16="http://schemas.microsoft.com/office/drawing/2014/main" id="{FD896E31-8943-FB4D-8223-1C236A3D5F28}"/>
              </a:ext>
            </a:extLst>
          </p:cNvPr>
          <p:cNvSpPr>
            <a:spLocks noGrp="1"/>
          </p:cNvSpPr>
          <p:nvPr>
            <p:ph type="body" sz="quarter" idx="11"/>
          </p:nvPr>
        </p:nvSpPr>
        <p:spPr>
          <a:xfrm>
            <a:off x="584201" y="1310313"/>
            <a:ext cx="8769525" cy="4958726"/>
          </a:xfrm>
          <a:prstGeom prst="rect">
            <a:avLst/>
          </a:prstGeom>
        </p:spPr>
        <p:txBody>
          <a:bodyPr/>
          <a:lstStyle/>
          <a:p>
            <a:pPr marL="0" lvl="0" indent="0">
              <a:buNone/>
            </a:pPr>
            <a:r>
              <a:rPr lang="en-US" sz="2000">
                <a:solidFill>
                  <a:srgbClr val="1A1A1A"/>
                </a:solidFill>
              </a:rPr>
              <a:t>Edit Master text styles</a:t>
            </a:r>
          </a:p>
          <a:p>
            <a:pPr marL="0" lvl="1" indent="0">
              <a:buNone/>
            </a:pPr>
            <a:r>
              <a:rPr lang="en-US" sz="2000">
                <a:solidFill>
                  <a:srgbClr val="1A1A1A"/>
                </a:solidFill>
              </a:rPr>
              <a:t>Second level</a:t>
            </a:r>
          </a:p>
          <a:p>
            <a:pPr marL="0" lvl="2" indent="0">
              <a:buNone/>
            </a:pPr>
            <a:r>
              <a:rPr lang="en-US" sz="2000">
                <a:solidFill>
                  <a:srgbClr val="1A1A1A"/>
                </a:solidFill>
              </a:rPr>
              <a:t>Third level</a:t>
            </a:r>
          </a:p>
          <a:p>
            <a:pPr marL="0" lvl="3" indent="0">
              <a:buNone/>
            </a:pPr>
            <a:r>
              <a:rPr lang="en-US" sz="2000">
                <a:solidFill>
                  <a:srgbClr val="1A1A1A"/>
                </a:solidFill>
              </a:rPr>
              <a:t>Fourth level</a:t>
            </a:r>
          </a:p>
          <a:p>
            <a:pPr marL="0" lvl="4" indent="0">
              <a:buNone/>
            </a:pPr>
            <a:r>
              <a:rPr lang="en-US" sz="2000">
                <a:solidFill>
                  <a:srgbClr val="1A1A1A"/>
                </a:solidFill>
              </a:rPr>
              <a:t>Fifth level</a:t>
            </a:r>
            <a:endParaRPr lang="en-US" sz="1600">
              <a:solidFill>
                <a:srgbClr val="1A1A1A"/>
              </a:solidFill>
            </a:endParaRPr>
          </a:p>
        </p:txBody>
      </p:sp>
      <p:pic>
        <p:nvPicPr>
          <p:cNvPr id="5" name="Picture 4">
            <a:extLst>
              <a:ext uri="{FF2B5EF4-FFF2-40B4-BE49-F238E27FC236}">
                <a16:creationId xmlns:a16="http://schemas.microsoft.com/office/drawing/2014/main" id="{FB5E6021-BDA4-5744-912C-8A701F9FA92C}"/>
              </a:ext>
            </a:extLst>
          </p:cNvPr>
          <p:cNvPicPr>
            <a:picLocks noChangeAspect="1"/>
          </p:cNvPicPr>
          <p:nvPr userDrawn="1"/>
        </p:nvPicPr>
        <p:blipFill>
          <a:blip r:embed="rId2"/>
          <a:stretch>
            <a:fillRect/>
          </a:stretch>
        </p:blipFill>
        <p:spPr>
          <a:xfrm>
            <a:off x="713065" y="1955173"/>
            <a:ext cx="8450038" cy="3683628"/>
          </a:xfrm>
          <a:prstGeom prst="rect">
            <a:avLst/>
          </a:prstGeom>
        </p:spPr>
      </p:pic>
    </p:spTree>
    <p:extLst>
      <p:ext uri="{BB962C8B-B14F-4D97-AF65-F5344CB8AC3E}">
        <p14:creationId xmlns:p14="http://schemas.microsoft.com/office/powerpoint/2010/main" val="2337881488"/>
      </p:ext>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9B7B9A44-A73E-457E-9760-DE89215E9825}"/>
              </a:ext>
            </a:extLst>
          </p:cNvPr>
          <p:cNvSpPr>
            <a:spLocks noGrp="1"/>
          </p:cNvSpPr>
          <p:nvPr>
            <p:ph type="pic" sz="quarter" idx="37" hasCustomPrompt="1"/>
          </p:nvPr>
        </p:nvSpPr>
        <p:spPr>
          <a:xfrm>
            <a:off x="0" y="0"/>
            <a:ext cx="12192000" cy="6858000"/>
          </a:xfrm>
          <a:prstGeom prst="rect">
            <a:avLst/>
          </a:prstGeom>
        </p:spPr>
        <p:txBody>
          <a:bodyPr tIns="914400" bIns="2560320" anchor="ctr" anchorCtr="0"/>
          <a:lstStyle>
            <a:lvl1pPr marL="0" indent="0" algn="ctr">
              <a:buNone/>
              <a:defRPr>
                <a:solidFill>
                  <a:schemeClr val="bg1"/>
                </a:solidFill>
              </a:defRPr>
            </a:lvl1pPr>
          </a:lstStyle>
          <a:p>
            <a:r>
              <a:rPr lang="en-US"/>
              <a:t>Drag picture here</a:t>
            </a:r>
          </a:p>
        </p:txBody>
      </p:sp>
      <p:sp>
        <p:nvSpPr>
          <p:cNvPr id="7" name="Text Placeholder 6">
            <a:extLst>
              <a:ext uri="{FF2B5EF4-FFF2-40B4-BE49-F238E27FC236}">
                <a16:creationId xmlns:a16="http://schemas.microsoft.com/office/drawing/2014/main" id="{863E4B7B-3403-4188-8DD9-115D363D60DD}"/>
              </a:ext>
            </a:extLst>
          </p:cNvPr>
          <p:cNvSpPr>
            <a:spLocks noGrp="1"/>
          </p:cNvSpPr>
          <p:nvPr>
            <p:ph type="body" sz="quarter" idx="40" hasCustomPrompt="1"/>
          </p:nvPr>
        </p:nvSpPr>
        <p:spPr>
          <a:xfrm>
            <a:off x="0" y="5359402"/>
            <a:ext cx="12192000" cy="1498600"/>
          </a:xfrm>
          <a:prstGeom prst="rect">
            <a:avLst/>
          </a:prstGeom>
          <a:solidFill>
            <a:schemeClr val="bg1">
              <a:alpha val="87000"/>
            </a:schemeClr>
          </a:solidFill>
        </p:spPr>
        <p:txBody>
          <a:bodyPr lIns="2468880" tIns="0" rIns="182880" bIns="0" anchor="ctr" anchorCtr="0"/>
          <a:lstStyle>
            <a:lvl1pPr marL="0" indent="0" algn="r">
              <a:lnSpc>
                <a:spcPct val="100000"/>
              </a:lnSpc>
              <a:buNone/>
              <a:defRPr sz="1600">
                <a:latin typeface="Segoe UI" panose="020B0502040204020203" pitchFamily="34" charset="0"/>
                <a:cs typeface="Segoe UI" panose="020B0502040204020203" pitchFamily="34" charset="0"/>
              </a:defRPr>
            </a:lvl1pPr>
            <a:lvl2pPr marL="457118" indent="0">
              <a:buNone/>
              <a:defRPr sz="1600">
                <a:latin typeface="Segoe UI" panose="020B0502040204020203" pitchFamily="34" charset="0"/>
                <a:cs typeface="Segoe UI" panose="020B0502040204020203" pitchFamily="34" charset="0"/>
              </a:defRPr>
            </a:lvl2pPr>
            <a:lvl3pPr marL="914236" indent="0">
              <a:buNone/>
              <a:defRPr sz="1600">
                <a:latin typeface="Segoe UI" panose="020B0502040204020203" pitchFamily="34" charset="0"/>
                <a:cs typeface="Segoe UI" panose="020B0502040204020203" pitchFamily="34" charset="0"/>
              </a:defRPr>
            </a:lvl3pPr>
            <a:lvl4pPr marL="1371354" indent="0">
              <a:buNone/>
              <a:defRPr sz="1600">
                <a:latin typeface="Segoe UI" panose="020B0502040204020203" pitchFamily="34" charset="0"/>
                <a:cs typeface="Segoe UI" panose="020B0502040204020203" pitchFamily="34" charset="0"/>
              </a:defRPr>
            </a:lvl4pPr>
            <a:lvl5pPr marL="1828471" indent="0">
              <a:buNone/>
              <a:defRPr sz="1600">
                <a:latin typeface="Segoe UI" panose="020B0502040204020203" pitchFamily="34" charset="0"/>
                <a:cs typeface="Segoe UI" panose="020B0502040204020203" pitchFamily="34" charset="0"/>
              </a:defRPr>
            </a:lvl5pPr>
          </a:lstStyle>
          <a:p>
            <a:pPr lvl="0"/>
            <a:r>
              <a:rPr lang="en-US"/>
              <a:t>“</a:t>
            </a:r>
            <a:r>
              <a:rPr lang="en-US" err="1"/>
              <a:t>Sed</a:t>
            </a:r>
            <a:r>
              <a:rPr lang="en-US"/>
              <a:t> </a:t>
            </a:r>
            <a:r>
              <a:rPr lang="en-US" err="1"/>
              <a:t>ut</a:t>
            </a:r>
            <a:r>
              <a:rPr lang="en-US"/>
              <a:t> </a:t>
            </a:r>
            <a:r>
              <a:rPr lang="en-US" err="1"/>
              <a:t>perspiciatis</a:t>
            </a:r>
            <a:r>
              <a:rPr lang="en-US"/>
              <a:t> </a:t>
            </a:r>
            <a:r>
              <a:rPr lang="en-US" err="1"/>
              <a:t>unde</a:t>
            </a:r>
            <a:r>
              <a:rPr lang="en-US"/>
              <a:t> </a:t>
            </a:r>
            <a:r>
              <a:rPr lang="en-US" err="1"/>
              <a:t>omnis</a:t>
            </a:r>
            <a:r>
              <a:rPr lang="en-US"/>
              <a:t> </a:t>
            </a:r>
            <a:r>
              <a:rPr lang="en-US" err="1"/>
              <a:t>iste</a:t>
            </a:r>
            <a:r>
              <a:rPr lang="en-US"/>
              <a:t> </a:t>
            </a:r>
            <a:r>
              <a:rPr lang="en-US" err="1"/>
              <a:t>inventore</a:t>
            </a:r>
            <a:r>
              <a:rPr lang="en-US"/>
              <a:t> </a:t>
            </a:r>
            <a:r>
              <a:rPr lang="en-US" err="1"/>
              <a:t>veritatis</a:t>
            </a:r>
            <a:r>
              <a:rPr lang="en-US"/>
              <a:t> et quasi </a:t>
            </a:r>
            <a:r>
              <a:rPr lang="en-US" err="1"/>
              <a:t>natus</a:t>
            </a:r>
            <a:r>
              <a:rPr lang="en-US"/>
              <a:t> error sit </a:t>
            </a:r>
            <a:r>
              <a:rPr lang="en-US" err="1"/>
              <a:t>voluptatem</a:t>
            </a:r>
            <a:r>
              <a:rPr lang="en-US"/>
              <a:t> </a:t>
            </a:r>
            <a:r>
              <a:rPr lang="en-US" err="1"/>
              <a:t>accusantium</a:t>
            </a:r>
            <a:r>
              <a:rPr lang="en-US"/>
              <a:t> </a:t>
            </a:r>
            <a:r>
              <a:rPr lang="en-US" err="1"/>
              <a:t>doloremque</a:t>
            </a:r>
            <a:r>
              <a:rPr lang="en-US"/>
              <a:t> </a:t>
            </a:r>
            <a:r>
              <a:rPr lang="en-US" err="1"/>
              <a:t>laudantium</a:t>
            </a:r>
            <a:r>
              <a:rPr lang="en-US"/>
              <a:t>, </a:t>
            </a:r>
            <a:r>
              <a:rPr lang="en-US" err="1"/>
              <a:t>totam</a:t>
            </a:r>
            <a:r>
              <a:rPr lang="en-US"/>
              <a:t> rem </a:t>
            </a:r>
            <a:r>
              <a:rPr lang="en-US" err="1"/>
              <a:t>aperiam</a:t>
            </a:r>
            <a:r>
              <a:rPr lang="en-US"/>
              <a:t>, </a:t>
            </a:r>
            <a:r>
              <a:rPr lang="en-US" err="1"/>
              <a:t>eaque</a:t>
            </a:r>
            <a:r>
              <a:rPr lang="en-US"/>
              <a:t> </a:t>
            </a:r>
            <a:r>
              <a:rPr lang="en-US" err="1"/>
              <a:t>ipsa</a:t>
            </a:r>
            <a:r>
              <a:rPr lang="en-US"/>
              <a:t> </a:t>
            </a:r>
            <a:r>
              <a:rPr lang="en-US" err="1"/>
              <a:t>quae</a:t>
            </a:r>
            <a:r>
              <a:rPr lang="en-US"/>
              <a:t> ab </a:t>
            </a:r>
            <a:r>
              <a:rPr lang="en-US" err="1"/>
              <a:t>illo</a:t>
            </a:r>
            <a:r>
              <a:rPr lang="en-US"/>
              <a:t> </a:t>
            </a:r>
            <a:r>
              <a:rPr lang="en-US" err="1"/>
              <a:t>inventore</a:t>
            </a:r>
            <a:r>
              <a:rPr lang="en-US"/>
              <a:t> </a:t>
            </a:r>
            <a:r>
              <a:rPr lang="en-US" err="1"/>
              <a:t>veritatis</a:t>
            </a:r>
            <a:r>
              <a:rPr lang="en-US"/>
              <a:t> et quasi </a:t>
            </a:r>
            <a:r>
              <a:rPr lang="en-US" err="1"/>
              <a:t>architecto</a:t>
            </a:r>
            <a:r>
              <a:rPr lang="en-US"/>
              <a:t> </a:t>
            </a:r>
            <a:r>
              <a:rPr lang="en-US" err="1"/>
              <a:t>beatae</a:t>
            </a:r>
            <a:r>
              <a:rPr lang="en-US"/>
              <a:t> vitae dicta </a:t>
            </a:r>
            <a:r>
              <a:rPr lang="en-US" err="1"/>
              <a:t>sunt</a:t>
            </a:r>
            <a:r>
              <a:rPr lang="en-US"/>
              <a:t> </a:t>
            </a:r>
            <a:r>
              <a:rPr lang="en-US" err="1"/>
              <a:t>explicabo</a:t>
            </a:r>
            <a:r>
              <a:rPr lang="en-US"/>
              <a:t>. ” </a:t>
            </a:r>
            <a:br>
              <a:rPr lang="en-US"/>
            </a:br>
            <a:r>
              <a:rPr lang="en-US"/>
              <a:t>— Name, Title, Company</a:t>
            </a:r>
          </a:p>
        </p:txBody>
      </p:sp>
      <p:sp>
        <p:nvSpPr>
          <p:cNvPr id="8" name="Picture Placeholder 144">
            <a:extLst>
              <a:ext uri="{FF2B5EF4-FFF2-40B4-BE49-F238E27FC236}">
                <a16:creationId xmlns:a16="http://schemas.microsoft.com/office/drawing/2014/main" id="{487D300D-2EF4-44F7-BBB0-7212CB0FC2C5}"/>
              </a:ext>
            </a:extLst>
          </p:cNvPr>
          <p:cNvSpPr>
            <a:spLocks noGrp="1"/>
          </p:cNvSpPr>
          <p:nvPr>
            <p:ph type="pic" sz="quarter" idx="36" hasCustomPrompt="1"/>
          </p:nvPr>
        </p:nvSpPr>
        <p:spPr>
          <a:xfrm>
            <a:off x="202500" y="5760426"/>
            <a:ext cx="2064635" cy="834378"/>
          </a:xfrm>
          <a:prstGeom prst="rect">
            <a:avLst/>
          </a:prstGeom>
        </p:spPr>
        <p:txBody>
          <a:bodyPr anchor="ctr" anchorCtr="0">
            <a:noAutofit/>
          </a:bodyPr>
          <a:lstStyle>
            <a:lvl1pPr marL="0" indent="0" algn="ctr">
              <a:buNone/>
              <a:defRPr sz="1600">
                <a:solidFill>
                  <a:srgbClr val="7030A0"/>
                </a:solidFill>
              </a:defRPr>
            </a:lvl1pPr>
          </a:lstStyle>
          <a:p>
            <a:r>
              <a:rPr lang="en-US"/>
              <a:t>Drag logo here</a:t>
            </a:r>
          </a:p>
        </p:txBody>
      </p:sp>
      <p:sp>
        <p:nvSpPr>
          <p:cNvPr id="3" name="Text Placeholder 2">
            <a:extLst>
              <a:ext uri="{FF2B5EF4-FFF2-40B4-BE49-F238E27FC236}">
                <a16:creationId xmlns:a16="http://schemas.microsoft.com/office/drawing/2014/main" id="{858D4DB8-653C-44B7-9244-4A79A3D196C2}"/>
              </a:ext>
            </a:extLst>
          </p:cNvPr>
          <p:cNvSpPr>
            <a:spLocks noGrp="1"/>
          </p:cNvSpPr>
          <p:nvPr>
            <p:ph type="body" sz="quarter" idx="38" hasCustomPrompt="1"/>
          </p:nvPr>
        </p:nvSpPr>
        <p:spPr>
          <a:xfrm>
            <a:off x="0" y="0"/>
            <a:ext cx="12192000" cy="2082800"/>
          </a:xfrm>
          <a:prstGeom prst="rect">
            <a:avLst/>
          </a:prstGeom>
          <a:gradFill>
            <a:gsLst>
              <a:gs pos="100000">
                <a:srgbClr val="000000">
                  <a:alpha val="0"/>
                </a:srgbClr>
              </a:gs>
              <a:gs pos="0">
                <a:srgbClr val="000000">
                  <a:alpha val="56000"/>
                </a:srgbClr>
              </a:gs>
            </a:gsLst>
            <a:lin ang="5400000" scaled="1"/>
          </a:gradFill>
        </p:spPr>
        <p:txBody>
          <a:bodyPr lIns="914400" tIns="0" rIns="731520" bIns="0" anchor="ctr" anchorCtr="0"/>
          <a:lstStyle>
            <a:lvl1pPr marL="0" indent="0">
              <a:buNone/>
              <a:defRPr sz="4400">
                <a:solidFill>
                  <a:schemeClr val="bg1"/>
                </a:solidFill>
                <a:latin typeface="Segoe UI Semilight" panose="020B0402040204020203" pitchFamily="34" charset="0"/>
                <a:cs typeface="Segoe UI Semilight" panose="020B0402040204020203" pitchFamily="34" charset="0"/>
              </a:defRPr>
            </a:lvl1pPr>
            <a:lvl2pPr marL="457118" indent="0">
              <a:buNone/>
              <a:defRPr>
                <a:solidFill>
                  <a:schemeClr val="bg1"/>
                </a:solidFill>
                <a:latin typeface="Segoe UI" panose="020B0502040204020203" pitchFamily="34" charset="0"/>
                <a:cs typeface="Segoe UI" panose="020B0502040204020203" pitchFamily="34" charset="0"/>
              </a:defRPr>
            </a:lvl2pPr>
            <a:lvl3pPr marL="914236" indent="0">
              <a:buNone/>
              <a:defRPr>
                <a:solidFill>
                  <a:schemeClr val="bg1"/>
                </a:solidFill>
                <a:latin typeface="Segoe UI" panose="020B0502040204020203" pitchFamily="34" charset="0"/>
                <a:cs typeface="Segoe UI" panose="020B0502040204020203" pitchFamily="34" charset="0"/>
              </a:defRPr>
            </a:lvl3pPr>
            <a:lvl4pPr marL="1371354" indent="0">
              <a:buNone/>
              <a:defRPr>
                <a:solidFill>
                  <a:schemeClr val="bg1"/>
                </a:solidFill>
                <a:latin typeface="Segoe UI" panose="020B0502040204020203" pitchFamily="34" charset="0"/>
                <a:cs typeface="Segoe UI" panose="020B0502040204020203" pitchFamily="34" charset="0"/>
              </a:defRPr>
            </a:lvl4pPr>
            <a:lvl5pPr marL="1828471" indent="0">
              <a:buNone/>
              <a:defRPr>
                <a:solidFill>
                  <a:schemeClr val="bg1"/>
                </a:solidFill>
                <a:latin typeface="Segoe UI" panose="020B0502040204020203" pitchFamily="34" charset="0"/>
                <a:cs typeface="Segoe UI" panose="020B0502040204020203" pitchFamily="34" charset="0"/>
              </a:defRPr>
            </a:lvl5pPr>
          </a:lstStyle>
          <a:p>
            <a:pPr lvl="0"/>
            <a:r>
              <a:rPr lang="en-US"/>
              <a:t>Click to add title</a:t>
            </a:r>
          </a:p>
        </p:txBody>
      </p:sp>
    </p:spTree>
    <p:extLst>
      <p:ext uri="{BB962C8B-B14F-4D97-AF65-F5344CB8AC3E}">
        <p14:creationId xmlns:p14="http://schemas.microsoft.com/office/powerpoint/2010/main" val="113287090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5"/>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40565951"/>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2" b="0">
                <a:latin typeface="+mn-lt"/>
              </a:defRPr>
            </a:lvl1pPr>
            <a:lvl2pPr marL="250556" indent="0">
              <a:buFont typeface="Wingdings" panose="05000000000000000000" pitchFamily="2" charset="2"/>
              <a:buNone/>
              <a:defRPr sz="2353" b="0"/>
            </a:lvl2pPr>
            <a:lvl3pPr marL="441973" indent="0">
              <a:buFont typeface="Wingdings" panose="05000000000000000000" pitchFamily="2" charset="2"/>
              <a:buNone/>
              <a:tabLst/>
              <a:defRPr sz="2157" b="0"/>
            </a:lvl3pPr>
            <a:lvl4pPr marL="639615" indent="0">
              <a:buFont typeface="Wingdings" panose="05000000000000000000" pitchFamily="2" charset="2"/>
              <a:buNone/>
              <a:defRPr sz="2157" b="0"/>
            </a:lvl4pPr>
            <a:lvl5pPr marL="83726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5"/>
            <a:ext cx="5378548" cy="2462213"/>
          </a:xfrm>
        </p:spPr>
        <p:txBody>
          <a:bodyPr wrap="square">
            <a:spAutoFit/>
          </a:bodyPr>
          <a:lstStyle>
            <a:lvl1pPr marL="0" indent="0">
              <a:spcBef>
                <a:spcPts val="1200"/>
              </a:spcBef>
              <a:buClr>
                <a:schemeClr val="tx1"/>
              </a:buClr>
              <a:buFont typeface="Arial" panose="020B0604020202020204" pitchFamily="34" charset="0"/>
              <a:buNone/>
              <a:defRPr lang="en-US" sz="2942" b="0" kern="1200" spc="0" baseline="0" dirty="0">
                <a:gradFill>
                  <a:gsLst>
                    <a:gs pos="1250">
                      <a:schemeClr val="tx1"/>
                    </a:gs>
                    <a:gs pos="100000">
                      <a:schemeClr val="tx1"/>
                    </a:gs>
                  </a:gsLst>
                  <a:lin ang="5400000" scaled="0"/>
                </a:gradFill>
                <a:latin typeface="+mn-lt"/>
                <a:ea typeface="+mn-ea"/>
                <a:cs typeface="+mn-cs"/>
              </a:defRPr>
            </a:lvl1pPr>
            <a:lvl2pPr marL="250556"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73"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15"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6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23" marR="0" lvl="0" indent="-504223" algn="l" defTabSz="914378" rtl="0" eaLnBrk="1" fontAlgn="auto" latinLnBrk="0" hangingPunct="1">
              <a:lnSpc>
                <a:spcPct val="90000"/>
              </a:lnSpc>
              <a:spcBef>
                <a:spcPts val="1200"/>
              </a:spcBef>
              <a:spcAft>
                <a:spcPts val="0"/>
              </a:spcAft>
              <a:buClr>
                <a:schemeClr val="tx1"/>
              </a:buClr>
              <a:buSzPct val="90000"/>
              <a:tabLst/>
            </a:pPr>
            <a:r>
              <a:rPr lang="en-US"/>
              <a:t>Edit Master text styles</a:t>
            </a:r>
          </a:p>
          <a:p>
            <a:pPr marL="504223" marR="0" lvl="1" indent="-504223" algn="l" defTabSz="914378" rtl="0" eaLnBrk="1" fontAlgn="auto" latinLnBrk="0" hangingPunct="1">
              <a:lnSpc>
                <a:spcPct val="90000"/>
              </a:lnSpc>
              <a:spcBef>
                <a:spcPts val="1200"/>
              </a:spcBef>
              <a:spcAft>
                <a:spcPts val="0"/>
              </a:spcAft>
              <a:buClr>
                <a:schemeClr val="tx1"/>
              </a:buClr>
              <a:buSzPct val="90000"/>
              <a:tabLst/>
            </a:pPr>
            <a:r>
              <a:rPr lang="en-US"/>
              <a:t>Second level</a:t>
            </a:r>
          </a:p>
          <a:p>
            <a:pPr marL="504223" marR="0" lvl="2" indent="-504223" algn="l" defTabSz="914378" rtl="0" eaLnBrk="1" fontAlgn="auto" latinLnBrk="0" hangingPunct="1">
              <a:lnSpc>
                <a:spcPct val="90000"/>
              </a:lnSpc>
              <a:spcBef>
                <a:spcPts val="1200"/>
              </a:spcBef>
              <a:spcAft>
                <a:spcPts val="0"/>
              </a:spcAft>
              <a:buClr>
                <a:schemeClr val="tx1"/>
              </a:buClr>
              <a:buSzPct val="90000"/>
              <a:tabLst/>
            </a:pPr>
            <a:r>
              <a:rPr lang="en-US"/>
              <a:t>Third level</a:t>
            </a:r>
          </a:p>
          <a:p>
            <a:pPr marL="504223" marR="0" lvl="3" indent="-504223" algn="l" defTabSz="914378" rtl="0" eaLnBrk="1" fontAlgn="auto" latinLnBrk="0" hangingPunct="1">
              <a:lnSpc>
                <a:spcPct val="90000"/>
              </a:lnSpc>
              <a:spcBef>
                <a:spcPts val="1200"/>
              </a:spcBef>
              <a:spcAft>
                <a:spcPts val="0"/>
              </a:spcAft>
              <a:buClr>
                <a:schemeClr val="tx1"/>
              </a:buClr>
              <a:buSzPct val="90000"/>
              <a:tabLst/>
            </a:pPr>
            <a:r>
              <a:rPr lang="en-US"/>
              <a:t>Fourth level</a:t>
            </a:r>
          </a:p>
          <a:p>
            <a:pPr marL="504223" marR="0" lvl="4" indent="-504223" algn="l" defTabSz="914378" rtl="0" eaLnBrk="1" fontAlgn="auto" latinLnBrk="0" hangingPunct="1">
              <a:lnSpc>
                <a:spcPct val="90000"/>
              </a:lnSpc>
              <a:spcBef>
                <a:spcPts val="1200"/>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1457970410"/>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7644"/>
            <a:ext cx="5378548" cy="2115402"/>
          </a:xfrm>
        </p:spPr>
        <p:txBody>
          <a:bodyPr wrap="square">
            <a:spAutoFit/>
          </a:bodyPr>
          <a:lstStyle>
            <a:lvl1pPr marL="227211" indent="-227211">
              <a:spcBef>
                <a:spcPts val="1200"/>
              </a:spcBef>
              <a:buClr>
                <a:schemeClr val="tx1"/>
              </a:buClr>
              <a:buFont typeface="Wingdings" panose="05000000000000000000" pitchFamily="2" charset="2"/>
              <a:buChar char=""/>
              <a:defRPr sz="2942" b="0">
                <a:latin typeface="+mn-lt"/>
              </a:defRPr>
            </a:lvl1pPr>
            <a:lvl2pPr marL="418630" indent="-168074">
              <a:buFont typeface="Wingdings" panose="05000000000000000000" pitchFamily="2" charset="2"/>
              <a:buChar char=""/>
              <a:defRPr sz="2353" b="0"/>
            </a:lvl2pPr>
            <a:lvl3pPr marL="627167" indent="-185193">
              <a:buFont typeface="Wingdings" panose="05000000000000000000" pitchFamily="2" charset="2"/>
              <a:buChar char=""/>
              <a:tabLst/>
              <a:defRPr sz="2157" b="0"/>
            </a:lvl3pPr>
            <a:lvl4pPr marL="812360" indent="-172744">
              <a:buFont typeface="Wingdings" panose="05000000000000000000" pitchFamily="2" charset="2"/>
              <a:buChar char=""/>
              <a:defRPr sz="2157" b="0"/>
            </a:lvl4pPr>
            <a:lvl5pPr marL="1003778" indent="-166519">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5"/>
            <a:ext cx="5378548" cy="2462213"/>
          </a:xfrm>
        </p:spPr>
        <p:txBody>
          <a:bodyPr wrap="square">
            <a:spAutoFit/>
          </a:bodyPr>
          <a:lstStyle>
            <a:lvl1pPr marL="281680" indent="-281680">
              <a:spcBef>
                <a:spcPts val="1200"/>
              </a:spcBef>
              <a:buClr>
                <a:schemeClr val="tx1"/>
              </a:buClr>
              <a:buFont typeface="Arial" pitchFamily="34" charset="0"/>
              <a:buChar char="•"/>
              <a:defRPr lang="en-US" sz="2942" b="0" kern="1200" spc="0" baseline="0" dirty="0">
                <a:gradFill>
                  <a:gsLst>
                    <a:gs pos="1250">
                      <a:schemeClr val="tx1"/>
                    </a:gs>
                    <a:gs pos="100000">
                      <a:schemeClr val="tx1"/>
                    </a:gs>
                  </a:gsLst>
                  <a:lin ang="5400000" scaled="0"/>
                </a:gradFill>
                <a:latin typeface="+mn-lt"/>
                <a:ea typeface="+mn-ea"/>
                <a:cs typeface="+mn-cs"/>
              </a:defRPr>
            </a:lvl1pPr>
            <a:lvl2pPr marL="586705" indent="-336149">
              <a:defRPr lang="en-US" sz="2353" b="0" kern="1200" spc="0" baseline="0" dirty="0">
                <a:gradFill>
                  <a:gsLst>
                    <a:gs pos="1250">
                      <a:schemeClr val="tx1"/>
                    </a:gs>
                    <a:gs pos="100000">
                      <a:schemeClr val="tx1"/>
                    </a:gs>
                  </a:gsLst>
                  <a:lin ang="5400000" scaled="0"/>
                </a:gradFill>
                <a:latin typeface="+mn-lt"/>
                <a:ea typeface="+mn-ea"/>
                <a:cs typeface="+mn-cs"/>
              </a:defRPr>
            </a:lvl2pPr>
            <a:lvl3pPr marL="778122" indent="-336149">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64" indent="-336149">
              <a:defRPr lang="en-US" sz="2157" b="0" kern="1200" spc="0" baseline="0" dirty="0">
                <a:gradFill>
                  <a:gsLst>
                    <a:gs pos="1250">
                      <a:schemeClr val="tx1"/>
                    </a:gs>
                    <a:gs pos="100000">
                      <a:schemeClr val="tx1"/>
                    </a:gs>
                  </a:gsLst>
                  <a:lin ang="5400000" scaled="0"/>
                </a:gradFill>
                <a:latin typeface="+mn-lt"/>
                <a:ea typeface="+mn-ea"/>
                <a:cs typeface="+mn-cs"/>
              </a:defRPr>
            </a:lvl4pPr>
            <a:lvl5pPr marL="1173409" indent="-336149">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11" marR="0" lvl="0" indent="-227211" algn="l" defTabSz="914378"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11" marR="0" lvl="1" indent="-227211" algn="l" defTabSz="914378"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11" marR="0" lvl="2" indent="-227211" algn="l" defTabSz="914378"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11" marR="0" lvl="3" indent="-227211" algn="l" defTabSz="914378"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11" marR="0" lvl="4" indent="-227211" algn="l" defTabSz="914378"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4055183021"/>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F5C70-2851-497D-AE93-DF6D7DB4B3D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68AEF7A-E389-4038-B987-6E552B9CE2E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6A9F8B5-121E-48AD-BD66-884CE56A90D4}"/>
              </a:ext>
            </a:extLst>
          </p:cNvPr>
          <p:cNvSpPr>
            <a:spLocks noGrp="1"/>
          </p:cNvSpPr>
          <p:nvPr>
            <p:ph type="dt" sz="half" idx="10"/>
          </p:nvPr>
        </p:nvSpPr>
        <p:spPr/>
        <p:txBody>
          <a:bodyPr/>
          <a:lstStyle/>
          <a:p>
            <a:fld id="{70FA72B3-13E0-499E-991E-CA55BCCA76C2}" type="datetimeFigureOut">
              <a:rPr lang="en-US" smtClean="0"/>
              <a:t>11/17/2019</a:t>
            </a:fld>
            <a:endParaRPr lang="en-US"/>
          </a:p>
        </p:txBody>
      </p:sp>
      <p:sp>
        <p:nvSpPr>
          <p:cNvPr id="5" name="Footer Placeholder 4">
            <a:extLst>
              <a:ext uri="{FF2B5EF4-FFF2-40B4-BE49-F238E27FC236}">
                <a16:creationId xmlns:a16="http://schemas.microsoft.com/office/drawing/2014/main" id="{58A66025-49DA-4B19-9382-F8C647B2CF6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E027C27-0915-4345-A910-A932F38C50FB}"/>
              </a:ext>
            </a:extLst>
          </p:cNvPr>
          <p:cNvSpPr>
            <a:spLocks noGrp="1"/>
          </p:cNvSpPr>
          <p:nvPr>
            <p:ph type="sldNum" sz="quarter" idx="12"/>
          </p:nvPr>
        </p:nvSpPr>
        <p:spPr/>
        <p:txBody>
          <a:bodyPr/>
          <a:lstStyle/>
          <a:p>
            <a:fld id="{3007115E-C30D-4A42-9711-FB3FCFD5C189}" type="slidenum">
              <a:rPr lang="en-US" smtClean="0"/>
              <a:t>‹#›</a:t>
            </a:fld>
            <a:endParaRPr lang="en-US"/>
          </a:p>
        </p:txBody>
      </p:sp>
    </p:spTree>
    <p:extLst>
      <p:ext uri="{BB962C8B-B14F-4D97-AF65-F5344CB8AC3E}">
        <p14:creationId xmlns:p14="http://schemas.microsoft.com/office/powerpoint/2010/main" val="428428396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78784807"/>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0970923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4119799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3"/>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87700840"/>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3"/>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2969961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179316177"/>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0E81815-067F-410F-974E-BB8E848F4BF3}"/>
              </a:ext>
            </a:extLst>
          </p:cNvPr>
          <p:cNvSpPr/>
          <p:nvPr userDrawn="1"/>
        </p:nvSpPr>
        <p:spPr bwMode="auto">
          <a:xfrm>
            <a:off x="0" y="0"/>
            <a:ext cx="12192000" cy="9144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54" tIns="146302" rIns="182878" bIns="146302" numCol="1" spcCol="0" rtlCol="0" fromWordArt="0" anchor="ctr" anchorCtr="0" forceAA="0" compatLnSpc="1">
            <a:prstTxWarp prst="textNoShape">
              <a:avLst/>
            </a:prstTxWarp>
            <a:noAutofit/>
          </a:bodyPr>
          <a:lstStyle/>
          <a:p>
            <a:pPr algn="l" defTabSz="932483" fontAlgn="base">
              <a:lnSpc>
                <a:spcPct val="90000"/>
              </a:lnSpc>
              <a:spcBef>
                <a:spcPct val="0"/>
              </a:spcBef>
              <a:spcAft>
                <a:spcPct val="0"/>
              </a:spcAft>
            </a:pPr>
            <a:endParaRPr lang="en-US" sz="400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4" name="Title 3">
            <a:extLst>
              <a:ext uri="{FF2B5EF4-FFF2-40B4-BE49-F238E27FC236}">
                <a16:creationId xmlns:a16="http://schemas.microsoft.com/office/drawing/2014/main" id="{828645F7-4025-480F-B6AB-B6D3F3865C1F}"/>
              </a:ext>
            </a:extLst>
          </p:cNvPr>
          <p:cNvSpPr>
            <a:spLocks noGrp="1"/>
          </p:cNvSpPr>
          <p:nvPr>
            <p:ph type="title"/>
          </p:nvPr>
        </p:nvSpPr>
        <p:spPr>
          <a:xfrm>
            <a:off x="0" y="14736"/>
            <a:ext cx="12192000" cy="899665"/>
          </a:xfrm>
        </p:spPr>
        <p:txBody>
          <a:bodyPr lIns="365760" anchor="ctr" anchorCtr="0"/>
          <a:lstStyle>
            <a:lvl1pPr>
              <a:defRPr sz="4000">
                <a:solidFill>
                  <a:schemeClr val="bg1"/>
                </a:solidFill>
              </a:defRPr>
            </a:lvl1pPr>
          </a:lstStyle>
          <a:p>
            <a:r>
              <a:rPr lang="en-US"/>
              <a:t>Click to edit Master title style</a:t>
            </a:r>
          </a:p>
        </p:txBody>
      </p:sp>
    </p:spTree>
    <p:extLst>
      <p:ext uri="{BB962C8B-B14F-4D97-AF65-F5344CB8AC3E}">
        <p14:creationId xmlns:p14="http://schemas.microsoft.com/office/powerpoint/2010/main" val="104769858"/>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4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0E81815-067F-410F-974E-BB8E848F4BF3}"/>
              </a:ext>
            </a:extLst>
          </p:cNvPr>
          <p:cNvSpPr/>
          <p:nvPr userDrawn="1"/>
        </p:nvSpPr>
        <p:spPr bwMode="auto">
          <a:xfrm>
            <a:off x="0" y="0"/>
            <a:ext cx="12192000" cy="914400"/>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54" tIns="146302" rIns="182878" bIns="146302" numCol="1" spcCol="0" rtlCol="0" fromWordArt="0" anchor="ctr" anchorCtr="0" forceAA="0" compatLnSpc="1">
            <a:prstTxWarp prst="textNoShape">
              <a:avLst/>
            </a:prstTxWarp>
            <a:noAutofit/>
          </a:bodyPr>
          <a:lstStyle/>
          <a:p>
            <a:pPr algn="l" defTabSz="932483" fontAlgn="base">
              <a:lnSpc>
                <a:spcPct val="90000"/>
              </a:lnSpc>
              <a:spcBef>
                <a:spcPct val="0"/>
              </a:spcBef>
              <a:spcAft>
                <a:spcPct val="0"/>
              </a:spcAft>
            </a:pPr>
            <a:endParaRPr lang="en-US" sz="400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4" name="Title 3">
            <a:extLst>
              <a:ext uri="{FF2B5EF4-FFF2-40B4-BE49-F238E27FC236}">
                <a16:creationId xmlns:a16="http://schemas.microsoft.com/office/drawing/2014/main" id="{828645F7-4025-480F-B6AB-B6D3F3865C1F}"/>
              </a:ext>
            </a:extLst>
          </p:cNvPr>
          <p:cNvSpPr>
            <a:spLocks noGrp="1"/>
          </p:cNvSpPr>
          <p:nvPr>
            <p:ph type="title"/>
          </p:nvPr>
        </p:nvSpPr>
        <p:spPr>
          <a:xfrm>
            <a:off x="0" y="14736"/>
            <a:ext cx="12192000" cy="899665"/>
          </a:xfrm>
        </p:spPr>
        <p:txBody>
          <a:bodyPr lIns="365760" anchor="ctr" anchorCtr="0"/>
          <a:lstStyle>
            <a:lvl1pPr>
              <a:defRPr sz="4000">
                <a:solidFill>
                  <a:schemeClr val="bg1"/>
                </a:solidFill>
              </a:defRPr>
            </a:lvl1pPr>
          </a:lstStyle>
          <a:p>
            <a:r>
              <a:rPr lang="en-US"/>
              <a:t>Click to edit Master title style</a:t>
            </a:r>
          </a:p>
        </p:txBody>
      </p:sp>
    </p:spTree>
    <p:extLst>
      <p:ext uri="{BB962C8B-B14F-4D97-AF65-F5344CB8AC3E}">
        <p14:creationId xmlns:p14="http://schemas.microsoft.com/office/powerpoint/2010/main" val="2900527217"/>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0E81815-067F-410F-974E-BB8E848F4BF3}"/>
              </a:ext>
            </a:extLst>
          </p:cNvPr>
          <p:cNvSpPr/>
          <p:nvPr userDrawn="1"/>
        </p:nvSpPr>
        <p:spPr bwMode="auto">
          <a:xfrm>
            <a:off x="0" y="0"/>
            <a:ext cx="12192000" cy="914400"/>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54" tIns="146302" rIns="182878" bIns="146302" numCol="1" spcCol="0" rtlCol="0" fromWordArt="0" anchor="ctr" anchorCtr="0" forceAA="0" compatLnSpc="1">
            <a:prstTxWarp prst="textNoShape">
              <a:avLst/>
            </a:prstTxWarp>
            <a:noAutofit/>
          </a:bodyPr>
          <a:lstStyle/>
          <a:p>
            <a:pPr algn="ctr" defTabSz="93248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899797925"/>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983273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717C05-709E-4DE5-B153-DC5AFB1A741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B32544E-514A-4D05-B1FA-767F50D5734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E87ED23-57D3-4449-843C-F4609D61C914}"/>
              </a:ext>
            </a:extLst>
          </p:cNvPr>
          <p:cNvSpPr>
            <a:spLocks noGrp="1"/>
          </p:cNvSpPr>
          <p:nvPr>
            <p:ph type="dt" sz="half" idx="10"/>
          </p:nvPr>
        </p:nvSpPr>
        <p:spPr/>
        <p:txBody>
          <a:bodyPr/>
          <a:lstStyle/>
          <a:p>
            <a:fld id="{70FA72B3-13E0-499E-991E-CA55BCCA76C2}" type="datetimeFigureOut">
              <a:rPr lang="en-US" smtClean="0"/>
              <a:t>11/17/2019</a:t>
            </a:fld>
            <a:endParaRPr lang="en-US"/>
          </a:p>
        </p:txBody>
      </p:sp>
      <p:sp>
        <p:nvSpPr>
          <p:cNvPr id="5" name="Footer Placeholder 4">
            <a:extLst>
              <a:ext uri="{FF2B5EF4-FFF2-40B4-BE49-F238E27FC236}">
                <a16:creationId xmlns:a16="http://schemas.microsoft.com/office/drawing/2014/main" id="{7D715D14-9AE1-4F1A-B792-9A8D5ED9029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473D3E3-62AD-4DD9-86E2-4A289F66D556}"/>
              </a:ext>
            </a:extLst>
          </p:cNvPr>
          <p:cNvSpPr>
            <a:spLocks noGrp="1"/>
          </p:cNvSpPr>
          <p:nvPr>
            <p:ph type="sldNum" sz="quarter" idx="12"/>
          </p:nvPr>
        </p:nvSpPr>
        <p:spPr/>
        <p:txBody>
          <a:bodyPr/>
          <a:lstStyle/>
          <a:p>
            <a:fld id="{3007115E-C30D-4A42-9711-FB3FCFD5C189}" type="slidenum">
              <a:rPr lang="en-US" smtClean="0"/>
              <a:t>‹#›</a:t>
            </a:fld>
            <a:endParaRPr lang="en-US"/>
          </a:p>
        </p:txBody>
      </p:sp>
    </p:spTree>
    <p:extLst>
      <p:ext uri="{BB962C8B-B14F-4D97-AF65-F5344CB8AC3E}">
        <p14:creationId xmlns:p14="http://schemas.microsoft.com/office/powerpoint/2010/main" val="420702257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E14D0E07-D18D-4895-AF73-40F91FAC15A8}"/>
              </a:ext>
            </a:extLst>
          </p:cNvPr>
          <p:cNvGrpSpPr>
            <a:grpSpLocks noChangeAspect="1"/>
          </p:cNvGrpSpPr>
          <p:nvPr userDrawn="1"/>
        </p:nvGrpSpPr>
        <p:grpSpPr bwMode="black">
          <a:xfrm>
            <a:off x="437256" y="6332647"/>
            <a:ext cx="1405541" cy="301752"/>
            <a:chOff x="457200" y="1643393"/>
            <a:chExt cx="4492753" cy="964540"/>
          </a:xfrm>
        </p:grpSpPr>
        <p:pic>
          <p:nvPicPr>
            <p:cNvPr id="3" name="Picture 2">
              <a:extLst>
                <a:ext uri="{FF2B5EF4-FFF2-40B4-BE49-F238E27FC236}">
                  <a16:creationId xmlns:a16="http://schemas.microsoft.com/office/drawing/2014/main" id="{6D0B1254-D563-4ADD-897C-DBA15B3B3AA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4" name="Freeform 12">
              <a:extLst>
                <a:ext uri="{FF2B5EF4-FFF2-40B4-BE49-F238E27FC236}">
                  <a16:creationId xmlns:a16="http://schemas.microsoft.com/office/drawing/2014/main" id="{4DC3BAF1-5A2B-412D-8E5A-9928ECEB2DD7}"/>
                </a:ext>
              </a:extLst>
            </p:cNvPr>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89642" tIns="44821" rIns="89642" bIns="44821"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533727163"/>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881533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1" tIns="45721" rIns="45721" bIns="45721" numCol="1" spcCol="0" rtlCol="0" fromWordArt="0" anchor="ctr" anchorCtr="0" forceAA="0" compatLnSpc="1">
            <a:prstTxWarp prst="textNoShape">
              <a:avLst/>
            </a:prstTxWarp>
            <a:noAutofit/>
          </a:bodyPr>
          <a:lstStyle/>
          <a:p>
            <a:pPr algn="ctr" defTabSz="914113"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3"/>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31"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2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304"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94172893"/>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2" tIns="179282" rIns="179282" bIns="179282" numCol="1" anchor="t" anchorCtr="0" compatLnSpc="1">
            <a:prstTxWarp prst="textNoShape">
              <a:avLst/>
            </a:prstTxWarp>
            <a:spAutoFit/>
          </a:bodyPr>
          <a:lstStyle/>
          <a:p>
            <a:pPr defTabSz="913935"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1633" y="470067"/>
            <a:ext cx="1423303" cy="304828"/>
          </a:xfrm>
          <a:prstGeom prst="rect">
            <a:avLst/>
          </a:prstGeom>
        </p:spPr>
      </p:pic>
    </p:spTree>
    <p:extLst>
      <p:ext uri="{BB962C8B-B14F-4D97-AF65-F5344CB8AC3E}">
        <p14:creationId xmlns:p14="http://schemas.microsoft.com/office/powerpoint/2010/main" val="31935980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8"/>
            <a:ext cx="11653523" cy="2396047"/>
          </a:xfrm>
          <a:prstGeom prst="rect">
            <a:avLst/>
          </a:prstGeom>
        </p:spPr>
        <p:txBody>
          <a:bodyPr/>
          <a:lstStyle>
            <a:lvl1pPr marL="284793" indent="-284793">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8" indent="-275457">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41" indent="-284793">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41" indent="-22410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40" indent="-224100">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5256624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5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0E81815-067F-410F-974E-BB8E848F4BF3}"/>
              </a:ext>
            </a:extLst>
          </p:cNvPr>
          <p:cNvSpPr/>
          <p:nvPr userDrawn="1"/>
        </p:nvSpPr>
        <p:spPr bwMode="auto">
          <a:xfrm>
            <a:off x="0" y="0"/>
            <a:ext cx="12192000" cy="9144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03" tIns="146282" rIns="182851" bIns="146282" numCol="1" spcCol="0" rtlCol="0" fromWordArt="0" anchor="ctr" anchorCtr="0" forceAA="0" compatLnSpc="1">
            <a:prstTxWarp prst="textNoShape">
              <a:avLst/>
            </a:prstTxWarp>
            <a:noAutofit/>
          </a:bodyPr>
          <a:lstStyle/>
          <a:p>
            <a:pPr algn="l" defTabSz="932305" fontAlgn="base">
              <a:lnSpc>
                <a:spcPct val="90000"/>
              </a:lnSpc>
              <a:spcBef>
                <a:spcPct val="0"/>
              </a:spcBef>
              <a:spcAft>
                <a:spcPct val="0"/>
              </a:spcAft>
            </a:pPr>
            <a:endParaRPr lang="en-US" sz="400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4" name="Title 3">
            <a:extLst>
              <a:ext uri="{FF2B5EF4-FFF2-40B4-BE49-F238E27FC236}">
                <a16:creationId xmlns:a16="http://schemas.microsoft.com/office/drawing/2014/main" id="{828645F7-4025-480F-B6AB-B6D3F3865C1F}"/>
              </a:ext>
            </a:extLst>
          </p:cNvPr>
          <p:cNvSpPr>
            <a:spLocks noGrp="1"/>
          </p:cNvSpPr>
          <p:nvPr>
            <p:ph type="title"/>
          </p:nvPr>
        </p:nvSpPr>
        <p:spPr>
          <a:xfrm>
            <a:off x="0" y="187570"/>
            <a:ext cx="12192000" cy="553998"/>
          </a:xfrm>
        </p:spPr>
        <p:txBody>
          <a:bodyPr lIns="365760" anchor="ctr" anchorCtr="0"/>
          <a:lstStyle>
            <a:lvl1pPr>
              <a:defRPr sz="4000">
                <a:solidFill>
                  <a:schemeClr val="bg1"/>
                </a:solidFill>
              </a:defRPr>
            </a:lvl1pPr>
          </a:lstStyle>
          <a:p>
            <a:r>
              <a:rPr lang="en-US"/>
              <a:t>Click to edit Master title style</a:t>
            </a:r>
          </a:p>
        </p:txBody>
      </p:sp>
    </p:spTree>
    <p:extLst>
      <p:ext uri="{BB962C8B-B14F-4D97-AF65-F5344CB8AC3E}">
        <p14:creationId xmlns:p14="http://schemas.microsoft.com/office/powerpoint/2010/main" val="1457580276"/>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263143"/>
          </a:xfrm>
        </p:spPr>
        <p:txBody>
          <a:bodyPr>
            <a:spAutoFit/>
          </a:bodyPr>
          <a:lstStyle>
            <a:lvl1pPr>
              <a:defRPr sz="3529">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0149458"/>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Section title 3">
    <p:bg>
      <p:bgPr>
        <a:solidFill>
          <a:schemeClr val="bg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5" y="941693"/>
            <a:ext cx="7454643" cy="3558191"/>
          </a:xfr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32898847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Title and Sub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599"/>
            </a:lvl1pPr>
          </a:lstStyle>
          <a:p>
            <a:r>
              <a:rPr lang="en-US"/>
              <a:t>Click to edit Master title style</a:t>
            </a:r>
            <a:endParaRPr lang="de-DE"/>
          </a:p>
        </p:txBody>
      </p:sp>
      <p:sp>
        <p:nvSpPr>
          <p:cNvPr id="5" name="Text Placeholder 4"/>
          <p:cNvSpPr>
            <a:spLocks noGrp="1"/>
          </p:cNvSpPr>
          <p:nvPr>
            <p:ph type="body" sz="quarter" idx="10"/>
          </p:nvPr>
        </p:nvSpPr>
        <p:spPr>
          <a:xfrm>
            <a:off x="549490" y="837312"/>
            <a:ext cx="11093021" cy="360279"/>
          </a:xfrm>
        </p:spPr>
        <p:txBody>
          <a:bodyPr tIns="0" bIns="0" anchor="b">
            <a:noAutofit/>
          </a:bodyPr>
          <a:lstStyle>
            <a:lvl1pPr marL="0" indent="0">
              <a:buNone/>
              <a:defRPr sz="2000">
                <a:solidFill>
                  <a:schemeClr val="tx1">
                    <a:lumMod val="60000"/>
                    <a:lumOff val="40000"/>
                  </a:schemeClr>
                </a:solidFill>
                <a:latin typeface="+mj-lt"/>
              </a:defRPr>
            </a:lvl1pPr>
            <a:lvl2pPr marL="457109" indent="0">
              <a:buNone/>
              <a:defRPr/>
            </a:lvl2pPr>
          </a:lstStyle>
          <a:p>
            <a:pPr lvl="0"/>
            <a:r>
              <a:rPr lang="en-US"/>
              <a:t>Edit Master text styles</a:t>
            </a:r>
          </a:p>
        </p:txBody>
      </p:sp>
    </p:spTree>
    <p:extLst>
      <p:ext uri="{BB962C8B-B14F-4D97-AF65-F5344CB8AC3E}">
        <p14:creationId xmlns:p14="http://schemas.microsoft.com/office/powerpoint/2010/main" val="18797805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584201" y="585789"/>
            <a:ext cx="1366245" cy="292608"/>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599440" y="2913306"/>
            <a:ext cx="2792541" cy="1408297"/>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38" tIns="45719" rIns="91438" bIns="45719" numCol="1" anchor="t" anchorCtr="0" compatLnSpc="1">
            <a:prstTxWarp prst="textNoShape">
              <a:avLst/>
            </a:prstTxWarp>
          </a:bodyPr>
          <a:lstStyle/>
          <a:p>
            <a:endParaRPr lang="en-US" sz="1800"/>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a:srcRect t="11809" r="3579" b="17467"/>
          <a:stretch/>
        </p:blipFill>
        <p:spPr>
          <a:xfrm>
            <a:off x="5958586" y="-1"/>
            <a:ext cx="6233414" cy="6858001"/>
          </a:xfrm>
          <a:prstGeom prst="rect">
            <a:avLst/>
          </a:prstGeom>
        </p:spPr>
      </p:pic>
    </p:spTree>
    <p:extLst>
      <p:ext uri="{BB962C8B-B14F-4D97-AF65-F5344CB8AC3E}">
        <p14:creationId xmlns:p14="http://schemas.microsoft.com/office/powerpoint/2010/main" val="25058115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3B6A0C-77B1-4C7E-B8FC-459BD224083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AE1F670-7EF8-456D-90E8-608B320431F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8F48003-C525-4F8F-B0EF-C5F9C1C8278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5721F15-C758-43EC-AE8C-4C6F60C45A05}"/>
              </a:ext>
            </a:extLst>
          </p:cNvPr>
          <p:cNvSpPr>
            <a:spLocks noGrp="1"/>
          </p:cNvSpPr>
          <p:nvPr>
            <p:ph type="dt" sz="half" idx="10"/>
          </p:nvPr>
        </p:nvSpPr>
        <p:spPr/>
        <p:txBody>
          <a:bodyPr/>
          <a:lstStyle/>
          <a:p>
            <a:fld id="{70FA72B3-13E0-499E-991E-CA55BCCA76C2}" type="datetimeFigureOut">
              <a:rPr lang="en-US" smtClean="0"/>
              <a:t>11/17/2019</a:t>
            </a:fld>
            <a:endParaRPr lang="en-US"/>
          </a:p>
        </p:txBody>
      </p:sp>
      <p:sp>
        <p:nvSpPr>
          <p:cNvPr id="6" name="Footer Placeholder 5">
            <a:extLst>
              <a:ext uri="{FF2B5EF4-FFF2-40B4-BE49-F238E27FC236}">
                <a16:creationId xmlns:a16="http://schemas.microsoft.com/office/drawing/2014/main" id="{8C647E66-9D4B-47EF-9BD3-1B8EC3B2C2B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EE1E085-645C-4DAD-A1FE-E81F9294B5CC}"/>
              </a:ext>
            </a:extLst>
          </p:cNvPr>
          <p:cNvSpPr>
            <a:spLocks noGrp="1"/>
          </p:cNvSpPr>
          <p:nvPr>
            <p:ph type="sldNum" sz="quarter" idx="12"/>
          </p:nvPr>
        </p:nvSpPr>
        <p:spPr/>
        <p:txBody>
          <a:bodyPr/>
          <a:lstStyle/>
          <a:p>
            <a:fld id="{3007115E-C30D-4A42-9711-FB3FCFD5C189}" type="slidenum">
              <a:rPr lang="en-US" smtClean="0"/>
              <a:t>‹#›</a:t>
            </a:fld>
            <a:endParaRPr lang="en-US"/>
          </a:p>
        </p:txBody>
      </p:sp>
    </p:spTree>
    <p:extLst>
      <p:ext uri="{BB962C8B-B14F-4D97-AF65-F5344CB8AC3E}">
        <p14:creationId xmlns:p14="http://schemas.microsoft.com/office/powerpoint/2010/main" val="387801267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 Placeholder 16">
            <a:extLst>
              <a:ext uri="{FF2B5EF4-FFF2-40B4-BE49-F238E27FC236}">
                <a16:creationId xmlns:a16="http://schemas.microsoft.com/office/drawing/2014/main" id="{B1A530C8-2C73-4ADC-AF39-34FB5781FF59}"/>
              </a:ext>
            </a:extLst>
          </p:cNvPr>
          <p:cNvSpPr>
            <a:spLocks noGrp="1"/>
          </p:cNvSpPr>
          <p:nvPr>
            <p:ph type="body" sz="quarter" idx="13" hasCustomPrompt="1"/>
          </p:nvPr>
        </p:nvSpPr>
        <p:spPr>
          <a:xfrm>
            <a:off x="8408988" y="589607"/>
            <a:ext cx="3200400" cy="307804"/>
          </a:xfrm>
        </p:spPr>
        <p:txBody>
          <a:bodyPr lIns="0" tIns="0" rIns="0" bIns="0"/>
          <a:lstStyle>
            <a:lvl1pPr marL="0" indent="0" algn="r">
              <a:buNone/>
              <a:defRPr sz="2000">
                <a:latin typeface="+mn-lt"/>
              </a:defRPr>
            </a:lvl1pPr>
            <a:lvl2pPr marL="342904" indent="0">
              <a:buNone/>
              <a:defRPr sz="2000"/>
            </a:lvl2pPr>
            <a:lvl3pPr marL="571507" indent="0">
              <a:buNone/>
              <a:defRPr sz="2000"/>
            </a:lvl3pPr>
            <a:lvl4pPr marL="800110" indent="0">
              <a:buNone/>
              <a:defRPr sz="2000"/>
            </a:lvl4pPr>
            <a:lvl5pPr marL="1028712" indent="0">
              <a:buNone/>
              <a:defRPr sz="2000"/>
            </a:lvl5pPr>
          </a:lstStyle>
          <a:p>
            <a:pPr lvl="0"/>
            <a:r>
              <a:rPr lang="en-US"/>
              <a:t>Session code</a:t>
            </a:r>
          </a:p>
        </p:txBody>
      </p:sp>
    </p:spTree>
    <p:extLst>
      <p:ext uri="{BB962C8B-B14F-4D97-AF65-F5344CB8AC3E}">
        <p14:creationId xmlns:p14="http://schemas.microsoft.com/office/powerpoint/2010/main" val="5522027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3485742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603" indent="0">
              <a:buNone/>
              <a:defRPr/>
            </a:lvl2pPr>
            <a:lvl3pPr marL="457205" indent="0">
              <a:buNone/>
              <a:defRPr/>
            </a:lvl3pPr>
            <a:lvl4pPr marL="685808" indent="0">
              <a:buNone/>
              <a:defRPr/>
            </a:lvl4pPr>
            <a:lvl5pPr marL="91441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9408834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1" y="1435100"/>
            <a:ext cx="5211763"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6113703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91" indent="0">
              <a:buFont typeface="Wingdings" panose="05000000000000000000" pitchFamily="2" charset="2"/>
              <a:buNone/>
              <a:defRPr sz="2000" b="0"/>
            </a:lvl2pPr>
            <a:lvl3pPr marL="450855" indent="0">
              <a:buFont typeface="Wingdings" panose="05000000000000000000" pitchFamily="2" charset="2"/>
              <a:buNone/>
              <a:tabLst/>
              <a:defRPr sz="1600" b="0"/>
            </a:lvl3pPr>
            <a:lvl4pPr marL="652470" indent="0">
              <a:buFont typeface="Wingdings" panose="05000000000000000000" pitchFamily="2" charset="2"/>
              <a:buNone/>
              <a:defRPr sz="1400" b="0"/>
            </a:lvl4pPr>
            <a:lvl5pPr marL="85408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91" indent="0">
              <a:buFont typeface="Wingdings" panose="05000000000000000000" pitchFamily="2" charset="2"/>
              <a:buNone/>
              <a:defRPr sz="2000" b="0"/>
            </a:lvl2pPr>
            <a:lvl3pPr marL="450855" indent="0">
              <a:buFont typeface="Wingdings" panose="05000000000000000000" pitchFamily="2" charset="2"/>
              <a:buNone/>
              <a:tabLst/>
              <a:defRPr sz="1600" b="0"/>
            </a:lvl3pPr>
            <a:lvl4pPr marL="652470" indent="0">
              <a:buFont typeface="Wingdings" panose="05000000000000000000" pitchFamily="2" charset="2"/>
              <a:buNone/>
              <a:defRPr sz="1400" b="0"/>
            </a:lvl4pPr>
            <a:lvl5pPr marL="85408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2459942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8064891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1"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66061898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D5483FF-8A1C-4A5D-8C77-461D48701F3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7" y="5166804"/>
            <a:ext cx="1401355" cy="1406545"/>
          </a:xfrm>
          <a:prstGeom prst="rect">
            <a:avLst/>
          </a:prstGeom>
        </p:spPr>
      </p:pic>
      <p:pic>
        <p:nvPicPr>
          <p:cNvPr id="8" name="Picture 7">
            <a:extLst>
              <a:ext uri="{FF2B5EF4-FFF2-40B4-BE49-F238E27FC236}">
                <a16:creationId xmlns:a16="http://schemas.microsoft.com/office/drawing/2014/main" id="{A3DAB50B-5EC8-4B34-AC71-D14D9E2A9609}"/>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7" y="290457"/>
            <a:ext cx="1406545" cy="1406545"/>
          </a:xfrm>
          <a:prstGeom prst="rect">
            <a:avLst/>
          </a:prstGeom>
        </p:spPr>
      </p:pic>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2016079"/>
            <a:ext cx="4158362" cy="110812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610"/>
          </a:xfrm>
        </p:spPr>
        <p:txBody>
          <a:bodyPr/>
          <a:lstStyle>
            <a:lvl1pPr marL="0" indent="0">
              <a:buNone/>
              <a:defRPr sz="2200">
                <a:latin typeface="+mn-lt"/>
              </a:defRPr>
            </a:lvl1pPr>
            <a:lvl2pPr marL="228603" indent="0">
              <a:buNone/>
              <a:defRPr/>
            </a:lvl2pPr>
            <a:lvl3pPr marL="457205" indent="0">
              <a:buNone/>
              <a:defRPr/>
            </a:lvl3pPr>
            <a:lvl4pPr marL="661996" indent="0">
              <a:buNone/>
              <a:defRPr/>
            </a:lvl4pPr>
            <a:lvl5pPr marL="855674"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noChangeAspect="1"/>
          </p:cNvSpPr>
          <p:nvPr>
            <p:ph type="pic" sz="quarter" idx="11" hasCustomPrompt="1"/>
          </p:nvPr>
        </p:nvSpPr>
        <p:spPr bwMode="gray">
          <a:xfrm>
            <a:off x="5914548" y="563893"/>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27226079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353"/>
            <a:ext cx="4159950" cy="1108121"/>
          </a:xfrm>
        </p:spPr>
        <p:txBody>
          <a:bodyPr anchor="ctr"/>
          <a:lstStyle/>
          <a:p>
            <a:r>
              <a:rPr lang="en-US"/>
              <a:t>Click to edit Master title style</a:t>
            </a:r>
          </a:p>
        </p:txBody>
      </p:sp>
      <p:pic>
        <p:nvPicPr>
          <p:cNvPr id="6" name="Picture 5">
            <a:extLst>
              <a:ext uri="{FF2B5EF4-FFF2-40B4-BE49-F238E27FC236}">
                <a16:creationId xmlns:a16="http://schemas.microsoft.com/office/drawing/2014/main" id="{94CFD0E0-1625-4117-8F11-2251437741C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7" y="5166804"/>
            <a:ext cx="1401355" cy="1406545"/>
          </a:xfrm>
          <a:prstGeom prst="rect">
            <a:avLst/>
          </a:prstGeom>
        </p:spPr>
      </p:pic>
      <p:pic>
        <p:nvPicPr>
          <p:cNvPr id="7" name="Picture 6">
            <a:extLst>
              <a:ext uri="{FF2B5EF4-FFF2-40B4-BE49-F238E27FC236}">
                <a16:creationId xmlns:a16="http://schemas.microsoft.com/office/drawing/2014/main" id="{12B0A8A0-01D8-444A-B0DE-A28AE7708E1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7" y="290457"/>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914548" y="563893"/>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2049057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861803"/>
          </a:xfrm>
        </p:spPr>
        <p:txBody>
          <a:bodyPr anchor="t"/>
          <a:lstStyle>
            <a:lvl1pPr>
              <a:defRPr sz="2800"/>
            </a:lvl1pPr>
          </a:lstStyle>
          <a:p>
            <a:r>
              <a:rPr lang="en-US"/>
              <a:t>Square photo layout with smaller text</a:t>
            </a:r>
          </a:p>
        </p:txBody>
      </p:sp>
      <p:pic>
        <p:nvPicPr>
          <p:cNvPr id="6" name="Picture 5">
            <a:extLst>
              <a:ext uri="{FF2B5EF4-FFF2-40B4-BE49-F238E27FC236}">
                <a16:creationId xmlns:a16="http://schemas.microsoft.com/office/drawing/2014/main" id="{02CD22C3-9CBF-447D-924C-78F5E388080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7" y="5166804"/>
            <a:ext cx="1401355" cy="1406545"/>
          </a:xfrm>
          <a:prstGeom prst="rect">
            <a:avLst/>
          </a:prstGeom>
        </p:spPr>
      </p:pic>
      <p:pic>
        <p:nvPicPr>
          <p:cNvPr id="7" name="Picture 6">
            <a:extLst>
              <a:ext uri="{FF2B5EF4-FFF2-40B4-BE49-F238E27FC236}">
                <a16:creationId xmlns:a16="http://schemas.microsoft.com/office/drawing/2014/main" id="{51B93FF3-2504-4A0A-96C9-427F96655F8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7" y="290457"/>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5914548" y="563893"/>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30698416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37D125-733F-433A-880D-B29AECA6346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C2CAFA4-CC8C-4CCF-8343-145C3589D0A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340F35E-93E6-4330-9E28-04C96D5E3B1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5358E93-388D-4714-95CB-EB9B4A5F782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6ECE4EE-020B-4C9D-A775-24326EF2B25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2F8FABB-7D4F-4C60-A3E3-A5A1B3A6EC3D}"/>
              </a:ext>
            </a:extLst>
          </p:cNvPr>
          <p:cNvSpPr>
            <a:spLocks noGrp="1"/>
          </p:cNvSpPr>
          <p:nvPr>
            <p:ph type="dt" sz="half" idx="10"/>
          </p:nvPr>
        </p:nvSpPr>
        <p:spPr/>
        <p:txBody>
          <a:bodyPr/>
          <a:lstStyle/>
          <a:p>
            <a:fld id="{70FA72B3-13E0-499E-991E-CA55BCCA76C2}" type="datetimeFigureOut">
              <a:rPr lang="en-US" smtClean="0"/>
              <a:t>11/17/2019</a:t>
            </a:fld>
            <a:endParaRPr lang="en-US"/>
          </a:p>
        </p:txBody>
      </p:sp>
      <p:sp>
        <p:nvSpPr>
          <p:cNvPr id="8" name="Footer Placeholder 7">
            <a:extLst>
              <a:ext uri="{FF2B5EF4-FFF2-40B4-BE49-F238E27FC236}">
                <a16:creationId xmlns:a16="http://schemas.microsoft.com/office/drawing/2014/main" id="{B8AF87F2-7F36-49B5-8B31-D6BAB45C48D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C02285F-9F2B-43D5-9464-55DBE634D9A7}"/>
              </a:ext>
            </a:extLst>
          </p:cNvPr>
          <p:cNvSpPr>
            <a:spLocks noGrp="1"/>
          </p:cNvSpPr>
          <p:nvPr>
            <p:ph type="sldNum" sz="quarter" idx="12"/>
          </p:nvPr>
        </p:nvSpPr>
        <p:spPr/>
        <p:txBody>
          <a:bodyPr/>
          <a:lstStyle/>
          <a:p>
            <a:fld id="{3007115E-C30D-4A42-9711-FB3FCFD5C189}" type="slidenum">
              <a:rPr lang="en-US" smtClean="0"/>
              <a:t>‹#›</a:t>
            </a:fld>
            <a:endParaRPr lang="en-US"/>
          </a:p>
        </p:txBody>
      </p:sp>
    </p:spTree>
    <p:extLst>
      <p:ext uri="{BB962C8B-B14F-4D97-AF65-F5344CB8AC3E}">
        <p14:creationId xmlns:p14="http://schemas.microsoft.com/office/powerpoint/2010/main" val="153005442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353"/>
            <a:ext cx="4159950" cy="1108121"/>
          </a:xfrm>
        </p:spPr>
        <p:txBody>
          <a:bodyPr anchor="ctr"/>
          <a:lstStyle/>
          <a:p>
            <a:r>
              <a:rPr lang="en-US"/>
              <a:t>Click to edit Master title style</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626100"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61255443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436097"/>
            <a:ext cx="11018520" cy="55406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1"/>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3" lvl="0" indent="-228603"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138185922"/>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56"/>
            <a:ext cx="11018520" cy="55406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3" lvl="0" indent="-228603"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740150760"/>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200" y="5689600"/>
            <a:ext cx="5367528" cy="307804"/>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3"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3" lvl="0" indent="-228603"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307804"/>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3" lvl="0" indent="-228603"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80082409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307804"/>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307804"/>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1"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2" y="5689600"/>
            <a:ext cx="3475037" cy="307804"/>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139773171"/>
      </p:ext>
    </p:extLst>
  </p:cSld>
  <p:clrMapOvr>
    <a:masterClrMapping/>
  </p:clrMapOvr>
  <p:transition>
    <p:fade/>
  </p:transition>
  <p:extLst>
    <p:ext uri="{DCECCB84-F9BA-43D5-87BE-67443E8EF086}">
      <p15:sldGuideLst xmlns:p15="http://schemas.microsoft.com/office/powerpoint/2012/main">
        <p15:guide id="3" orient="horz" pos="3576">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7"/>
            <a:ext cx="2532888" cy="615609"/>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7"/>
            <a:ext cx="2532888" cy="615609"/>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7"/>
            <a:ext cx="2532888" cy="615609"/>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7"/>
            <a:ext cx="2532888" cy="615609"/>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76415270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4"/>
            <a:ext cx="3494088" cy="307804"/>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3"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2037339360"/>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1"/>
            <a:ext cx="3468956" cy="1108121"/>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9"/>
            <a:ext cx="6961188" cy="369353"/>
          </a:xfrm>
        </p:spPr>
        <p:txBody>
          <a:bodyPr/>
          <a:lstStyle>
            <a:lvl1pPr marL="0" indent="0">
              <a:spcAft>
                <a:spcPts val="1200"/>
              </a:spcAft>
              <a:buNone/>
              <a:defRPr sz="2400"/>
            </a:lvl1pPr>
            <a:lvl2pPr marL="228603"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4"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25995604"/>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algn="l" defTabSz="932483"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4" y="3150383"/>
            <a:ext cx="3183637" cy="554061"/>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63"/>
            <a:ext cx="6669658" cy="430901"/>
          </a:xfrm>
        </p:spPr>
        <p:txBody>
          <a:bodyPr anchor="ctr" anchorCtr="0"/>
          <a:lstStyle>
            <a:lvl1pPr marL="0" indent="0">
              <a:spcAft>
                <a:spcPts val="1200"/>
              </a:spcAft>
              <a:buNone/>
              <a:defRPr sz="2800"/>
            </a:lvl1pPr>
            <a:lvl2pPr marL="228603" indent="0">
              <a:buNone/>
              <a:defRPr/>
            </a:lvl2pPr>
          </a:lstStyle>
          <a:p>
            <a:pPr lvl="0"/>
            <a:r>
              <a:rPr lang="en-US"/>
              <a:t>Click to edit Master text styles</a:t>
            </a:r>
          </a:p>
        </p:txBody>
      </p:sp>
    </p:spTree>
    <p:extLst>
      <p:ext uri="{BB962C8B-B14F-4D97-AF65-F5344CB8AC3E}">
        <p14:creationId xmlns:p14="http://schemas.microsoft.com/office/powerpoint/2010/main" val="421778860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algn="l" defTabSz="932483"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4" y="3150383"/>
            <a:ext cx="3183637" cy="554061"/>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63"/>
            <a:ext cx="6669658" cy="430901"/>
          </a:xfrm>
        </p:spPr>
        <p:txBody>
          <a:bodyPr anchor="ctr" anchorCtr="0"/>
          <a:lstStyle>
            <a:lvl1pPr marL="0" indent="0">
              <a:spcAft>
                <a:spcPts val="1200"/>
              </a:spcAft>
              <a:buNone/>
              <a:defRPr sz="2800"/>
            </a:lvl1pPr>
            <a:lvl2pPr marL="228603" indent="0">
              <a:buNone/>
              <a:defRPr/>
            </a:lvl2pPr>
          </a:lstStyle>
          <a:p>
            <a:pPr lvl="0"/>
            <a:r>
              <a:rPr lang="en-US"/>
              <a:t>Click to edit Master text styles</a:t>
            </a:r>
          </a:p>
        </p:txBody>
      </p:sp>
    </p:spTree>
    <p:extLst>
      <p:ext uri="{BB962C8B-B14F-4D97-AF65-F5344CB8AC3E}">
        <p14:creationId xmlns:p14="http://schemas.microsoft.com/office/powerpoint/2010/main" val="244345477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ECF53B-22EC-495E-84E7-8925DC31A97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50D143D-6D9E-4BDD-A455-E64E4D10FCC4}"/>
              </a:ext>
            </a:extLst>
          </p:cNvPr>
          <p:cNvSpPr>
            <a:spLocks noGrp="1"/>
          </p:cNvSpPr>
          <p:nvPr>
            <p:ph type="dt" sz="half" idx="10"/>
          </p:nvPr>
        </p:nvSpPr>
        <p:spPr/>
        <p:txBody>
          <a:bodyPr/>
          <a:lstStyle/>
          <a:p>
            <a:fld id="{70FA72B3-13E0-499E-991E-CA55BCCA76C2}" type="datetimeFigureOut">
              <a:rPr lang="en-US" smtClean="0"/>
              <a:t>11/17/2019</a:t>
            </a:fld>
            <a:endParaRPr lang="en-US"/>
          </a:p>
        </p:txBody>
      </p:sp>
      <p:sp>
        <p:nvSpPr>
          <p:cNvPr id="4" name="Footer Placeholder 3">
            <a:extLst>
              <a:ext uri="{FF2B5EF4-FFF2-40B4-BE49-F238E27FC236}">
                <a16:creationId xmlns:a16="http://schemas.microsoft.com/office/drawing/2014/main" id="{9D1FC325-30FC-4203-95A3-AC088103549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016371F-A67D-4875-9567-981089CCAEB8}"/>
              </a:ext>
            </a:extLst>
          </p:cNvPr>
          <p:cNvSpPr>
            <a:spLocks noGrp="1"/>
          </p:cNvSpPr>
          <p:nvPr>
            <p:ph type="sldNum" sz="quarter" idx="12"/>
          </p:nvPr>
        </p:nvSpPr>
        <p:spPr/>
        <p:txBody>
          <a:bodyPr/>
          <a:lstStyle/>
          <a:p>
            <a:fld id="{3007115E-C30D-4A42-9711-FB3FCFD5C189}" type="slidenum">
              <a:rPr lang="en-US" smtClean="0"/>
              <a:t>‹#›</a:t>
            </a:fld>
            <a:endParaRPr lang="en-US"/>
          </a:p>
        </p:txBody>
      </p:sp>
    </p:spTree>
    <p:extLst>
      <p:ext uri="{BB962C8B-B14F-4D97-AF65-F5344CB8AC3E}">
        <p14:creationId xmlns:p14="http://schemas.microsoft.com/office/powerpoint/2010/main" val="1611223487"/>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4" y="3150383"/>
            <a:ext cx="3182027" cy="554061"/>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3211963"/>
            <a:ext cx="6667500" cy="430901"/>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761850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54"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3450096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54"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6895311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54"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8662731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54"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7811902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7758363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0065097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7"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14"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7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1010"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9658188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302"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80937113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38664821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6C764B8-279A-4346-B668-7C584C761C91}"/>
              </a:ext>
            </a:extLst>
          </p:cNvPr>
          <p:cNvSpPr>
            <a:spLocks noGrp="1"/>
          </p:cNvSpPr>
          <p:nvPr>
            <p:ph type="dt" sz="half" idx="10"/>
          </p:nvPr>
        </p:nvSpPr>
        <p:spPr/>
        <p:txBody>
          <a:bodyPr/>
          <a:lstStyle/>
          <a:p>
            <a:fld id="{70FA72B3-13E0-499E-991E-CA55BCCA76C2}" type="datetimeFigureOut">
              <a:rPr lang="en-US" smtClean="0"/>
              <a:t>11/17/2019</a:t>
            </a:fld>
            <a:endParaRPr lang="en-US"/>
          </a:p>
        </p:txBody>
      </p:sp>
      <p:sp>
        <p:nvSpPr>
          <p:cNvPr id="3" name="Footer Placeholder 2">
            <a:extLst>
              <a:ext uri="{FF2B5EF4-FFF2-40B4-BE49-F238E27FC236}">
                <a16:creationId xmlns:a16="http://schemas.microsoft.com/office/drawing/2014/main" id="{DDD6FEF8-77C4-4D45-902C-BFAB26579B9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4B589C8-DDFE-419A-8755-EEE5E62C8F3B}"/>
              </a:ext>
            </a:extLst>
          </p:cNvPr>
          <p:cNvSpPr>
            <a:spLocks noGrp="1"/>
          </p:cNvSpPr>
          <p:nvPr>
            <p:ph type="sldNum" sz="quarter" idx="12"/>
          </p:nvPr>
        </p:nvSpPr>
        <p:spPr/>
        <p:txBody>
          <a:bodyPr/>
          <a:lstStyle/>
          <a:p>
            <a:fld id="{3007115E-C30D-4A42-9711-FB3FCFD5C189}" type="slidenum">
              <a:rPr lang="en-US" smtClean="0"/>
              <a:t>‹#›</a:t>
            </a:fld>
            <a:endParaRPr lang="en-US"/>
          </a:p>
        </p:txBody>
      </p:sp>
    </p:spTree>
    <p:extLst>
      <p:ext uri="{BB962C8B-B14F-4D97-AF65-F5344CB8AC3E}">
        <p14:creationId xmlns:p14="http://schemas.microsoft.com/office/powerpoint/2010/main" val="1761781797"/>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2_Section Title Blue">
    <p:bg bwMode="ltGray">
      <p:bgPr>
        <a:solidFill>
          <a:schemeClr val="accent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4"/>
          <a:stretch>
            <a:fillRect/>
          </a:stretch>
        </p:blipFill>
        <p:spPr>
          <a:xfrm>
            <a:off x="0" y="0"/>
            <a:ext cx="12192000" cy="6858000"/>
          </a:xfrm>
          <a:prstGeom prst="rect">
            <a:avLst/>
          </a:prstGeom>
        </p:spPr>
      </p:pic>
      <p:graphicFrame>
        <p:nvGraphicFramePr>
          <p:cNvPr id="2" name="Object 1" hidden="1"/>
          <p:cNvGraphicFramePr>
            <a:graphicFrameLocks noChangeAspect="1"/>
          </p:cNvGraphicFramePr>
          <p:nvPr userDrawn="1">
            <p:custDataLst>
              <p:tags r:id="rId2"/>
            </p:custDataLst>
          </p:nvPr>
        </p:nvGraphicFramePr>
        <p:xfrm>
          <a:off x="1589" y="1589"/>
          <a:ext cx="1587" cy="1587"/>
        </p:xfrm>
        <a:graphic>
          <a:graphicData uri="http://schemas.openxmlformats.org/presentationml/2006/ole">
            <mc:AlternateContent xmlns:mc="http://schemas.openxmlformats.org/markup-compatibility/2006">
              <mc:Choice xmlns:v="urn:schemas-microsoft-com:vml" Requires="v">
                <p:oleObj spid="_x0000_s1027" name="think-cell Slide" r:id="rId5" imgW="425" imgH="426" progId="TCLayout.ActiveDocument.1">
                  <p:embed/>
                </p:oleObj>
              </mc:Choice>
              <mc:Fallback>
                <p:oleObj name="think-cell Slide" r:id="rId5" imgW="425" imgH="426" progId="TCLayout.ActiveDocument.1">
                  <p:embed/>
                  <p:pic>
                    <p:nvPicPr>
                      <p:cNvPr id="2" name="Object 1" hidden="1"/>
                      <p:cNvPicPr/>
                      <p:nvPr/>
                    </p:nvPicPr>
                    <p:blipFill>
                      <a:blip r:embed="rId6"/>
                      <a:stretch>
                        <a:fillRect/>
                      </a:stretch>
                    </p:blipFill>
                    <p:spPr>
                      <a:xfrm>
                        <a:off x="1589" y="1589"/>
                        <a:ext cx="1587" cy="1587"/>
                      </a:xfrm>
                      <a:prstGeom prst="rect">
                        <a:avLst/>
                      </a:prstGeom>
                    </p:spPr>
                  </p:pic>
                </p:oleObj>
              </mc:Fallback>
            </mc:AlternateContent>
          </a:graphicData>
        </a:graphic>
      </p:graphicFrame>
      <p:sp>
        <p:nvSpPr>
          <p:cNvPr id="9" name="Rectangle 29"/>
          <p:cNvSpPr/>
          <p:nvPr userDrawn="1"/>
        </p:nvSpPr>
        <p:spPr bwMode="auto">
          <a:xfrm>
            <a:off x="1" y="1"/>
            <a:ext cx="12192000" cy="6857999"/>
          </a:xfrm>
          <a:prstGeom prst="rect">
            <a:avLst/>
          </a:prstGeom>
          <a:gradFill flip="none" rotWithShape="1">
            <a:gsLst>
              <a:gs pos="0">
                <a:srgbClr val="FFFFFF">
                  <a:alpha val="55000"/>
                </a:srgbClr>
              </a:gs>
              <a:gs pos="34000">
                <a:schemeClr val="bg1">
                  <a:alpha val="0"/>
                </a:scheme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algn="ctr" defTabSz="932483" fontAlgn="base">
              <a:lnSpc>
                <a:spcPct val="90000"/>
              </a:lnSpc>
              <a:spcBef>
                <a:spcPct val="0"/>
              </a:spcBef>
              <a:spcAft>
                <a:spcPct val="0"/>
              </a:spcAft>
            </a:pPr>
            <a:endParaRPr lang="en-US" sz="2400">
              <a:solidFill>
                <a:schemeClr val="bg1"/>
              </a:solidFill>
              <a:ea typeface="Segoe UI" pitchFamily="34" charset="0"/>
              <a:cs typeface="Segoe UI" pitchFamily="34" charset="0"/>
            </a:endParaRPr>
          </a:p>
        </p:txBody>
      </p:sp>
      <p:sp>
        <p:nvSpPr>
          <p:cNvPr id="10" name="Rectangle 9"/>
          <p:cNvSpPr/>
          <p:nvPr userDrawn="1"/>
        </p:nvSpPr>
        <p:spPr bwMode="auto">
          <a:xfrm>
            <a:off x="3176" y="0"/>
            <a:ext cx="5952457" cy="6858000"/>
          </a:xfrm>
          <a:prstGeom prst="rect">
            <a:avLst/>
          </a:prstGeom>
          <a:solidFill>
            <a:srgbClr val="0072C6">
              <a:alpha val="91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algn="ctr" defTabSz="93248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1" name="Title 1"/>
          <p:cNvSpPr>
            <a:spLocks noGrp="1"/>
          </p:cNvSpPr>
          <p:nvPr>
            <p:ph type="ctrTitle" hasCustomPrompt="1"/>
          </p:nvPr>
        </p:nvSpPr>
        <p:spPr>
          <a:xfrm>
            <a:off x="579439" y="2142637"/>
            <a:ext cx="5237162" cy="2031325"/>
          </a:xfrm>
          <a:prstGeom prst="rect">
            <a:avLst/>
          </a:prstGeom>
        </p:spPr>
        <p:txBody>
          <a:bodyPr lIns="0" tIns="91440" rIns="146304" bIns="91440"/>
          <a:lstStyle>
            <a:lvl1pPr algn="l">
              <a:defRPr sz="6000">
                <a:solidFill>
                  <a:schemeClr val="bg1"/>
                </a:solidFill>
              </a:defRPr>
            </a:lvl1pPr>
          </a:lstStyle>
          <a:p>
            <a:r>
              <a:rPr lang="en-US"/>
              <a:t>Lorem ipsum</a:t>
            </a:r>
            <a:br>
              <a:rPr lang="en-US"/>
            </a:br>
            <a:r>
              <a:rPr lang="en-US"/>
              <a:t>dolor </a:t>
            </a:r>
            <a:r>
              <a:rPr lang="en-US" err="1"/>
              <a:t>amet</a:t>
            </a:r>
            <a:endParaRPr lang="en-US"/>
          </a:p>
        </p:txBody>
      </p:sp>
      <p:sp>
        <p:nvSpPr>
          <p:cNvPr id="12" name="Subtitle 2"/>
          <p:cNvSpPr>
            <a:spLocks noGrp="1"/>
          </p:cNvSpPr>
          <p:nvPr>
            <p:ph type="subTitle" idx="1" hasCustomPrompt="1"/>
          </p:nvPr>
        </p:nvSpPr>
        <p:spPr>
          <a:xfrm>
            <a:off x="579438" y="3954463"/>
            <a:ext cx="5237099" cy="972574"/>
          </a:xfrm>
          <a:prstGeom prst="rect">
            <a:avLst/>
          </a:prstGeom>
        </p:spPr>
        <p:txBody>
          <a:bodyPr lIns="0" tIns="146304" rIns="182880" bIns="146304"/>
          <a:lstStyle>
            <a:lvl1pPr marL="0" indent="0" algn="l">
              <a:lnSpc>
                <a:spcPct val="100000"/>
              </a:lnSpc>
              <a:buNone/>
              <a:defRPr sz="2200">
                <a:solidFill>
                  <a:schemeClr val="bg1"/>
                </a:solidFill>
                <a:latin typeface="+mn-lt"/>
              </a:defRPr>
            </a:lvl1pPr>
            <a:lvl2pPr marL="457205" indent="0" algn="ctr">
              <a:buNone/>
              <a:defRPr>
                <a:solidFill>
                  <a:schemeClr val="tx1">
                    <a:tint val="75000"/>
                  </a:schemeClr>
                </a:solidFill>
              </a:defRPr>
            </a:lvl2pPr>
            <a:lvl3pPr marL="914411" indent="0" algn="ctr">
              <a:buNone/>
              <a:defRPr>
                <a:solidFill>
                  <a:schemeClr val="tx1">
                    <a:tint val="75000"/>
                  </a:schemeClr>
                </a:solidFill>
              </a:defRPr>
            </a:lvl3pPr>
            <a:lvl4pPr marL="1371617" indent="0" algn="ctr">
              <a:buNone/>
              <a:defRPr>
                <a:solidFill>
                  <a:schemeClr val="tx1">
                    <a:tint val="75000"/>
                  </a:schemeClr>
                </a:solidFill>
              </a:defRPr>
            </a:lvl4pPr>
            <a:lvl5pPr marL="1828822" indent="0" algn="ctr">
              <a:buNone/>
              <a:defRPr>
                <a:solidFill>
                  <a:schemeClr val="tx1">
                    <a:tint val="75000"/>
                  </a:schemeClr>
                </a:solidFill>
              </a:defRPr>
            </a:lvl5pPr>
            <a:lvl6pPr marL="2286027" indent="0" algn="ctr">
              <a:buNone/>
              <a:defRPr>
                <a:solidFill>
                  <a:schemeClr val="tx1">
                    <a:tint val="75000"/>
                  </a:schemeClr>
                </a:solidFill>
              </a:defRPr>
            </a:lvl6pPr>
            <a:lvl7pPr marL="2743233" indent="0" algn="ctr">
              <a:buNone/>
              <a:defRPr>
                <a:solidFill>
                  <a:schemeClr val="tx1">
                    <a:tint val="75000"/>
                  </a:schemeClr>
                </a:solidFill>
              </a:defRPr>
            </a:lvl7pPr>
            <a:lvl8pPr marL="3200438" indent="0" algn="ctr">
              <a:buNone/>
              <a:defRPr>
                <a:solidFill>
                  <a:schemeClr val="tx1">
                    <a:tint val="75000"/>
                  </a:schemeClr>
                </a:solidFill>
              </a:defRPr>
            </a:lvl8pPr>
            <a:lvl9pPr marL="3657643" indent="0" algn="ctr">
              <a:buNone/>
              <a:defRPr>
                <a:solidFill>
                  <a:schemeClr val="tx1">
                    <a:tint val="75000"/>
                  </a:schemeClr>
                </a:solidFill>
              </a:defRPr>
            </a:lvl9pPr>
          </a:lstStyle>
          <a:p>
            <a:r>
              <a:rPr lang="en-US"/>
              <a:t>Speaker Name</a:t>
            </a:r>
            <a:br>
              <a:rPr lang="en-US"/>
            </a:br>
            <a:r>
              <a:rPr lang="en-US"/>
              <a:t>Date</a:t>
            </a:r>
          </a:p>
        </p:txBody>
      </p:sp>
    </p:spTree>
    <p:extLst>
      <p:ext uri="{BB962C8B-B14F-4D97-AF65-F5344CB8AC3E}">
        <p14:creationId xmlns:p14="http://schemas.microsoft.com/office/powerpoint/2010/main" val="3977656199"/>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Slide Blue">
    <p:bg bwMode="gray">
      <p:bgRef idx="1001">
        <a:schemeClr val="bg2"/>
      </p:bgRef>
    </p:bg>
    <p:spTree>
      <p:nvGrpSpPr>
        <p:cNvPr id="1" name=""/>
        <p:cNvGrpSpPr/>
        <p:nvPr/>
      </p:nvGrpSpPr>
      <p:grpSpPr>
        <a:xfrm>
          <a:off x="0" y="0"/>
          <a:ext cx="0" cy="0"/>
          <a:chOff x="0" y="0"/>
          <a:chExt cx="0" cy="0"/>
        </a:xfrm>
      </p:grpSpPr>
      <p:sp>
        <p:nvSpPr>
          <p:cNvPr id="5" name="Title 4"/>
          <p:cNvSpPr>
            <a:spLocks noGrp="1"/>
          </p:cNvSpPr>
          <p:nvPr>
            <p:ph type="title" hasCustomPrompt="1"/>
          </p:nvPr>
        </p:nvSpPr>
        <p:spPr>
          <a:xfrm>
            <a:off x="268928" y="3461170"/>
            <a:ext cx="9250211" cy="817877"/>
          </a:xfrm>
        </p:spPr>
        <p:txBody>
          <a:bodyPr anchor="b"/>
          <a:lstStyle>
            <a:lvl1pPr>
              <a:defRPr sz="5400">
                <a:gradFill>
                  <a:gsLst>
                    <a:gs pos="8850">
                      <a:srgbClr val="FFFFFF"/>
                    </a:gs>
                    <a:gs pos="34000">
                      <a:srgbClr val="FFFFFF"/>
                    </a:gs>
                  </a:gsLst>
                  <a:lin ang="5400000" scaled="0"/>
                </a:gradFill>
              </a:defRPr>
            </a:lvl1pPr>
          </a:lstStyle>
          <a:p>
            <a:r>
              <a:rPr lang="en-US"/>
              <a:t>Title of the presentation goes here</a:t>
            </a:r>
          </a:p>
        </p:txBody>
      </p:sp>
      <p:grpSp>
        <p:nvGrpSpPr>
          <p:cNvPr id="4" name="Group 3"/>
          <p:cNvGrpSpPr>
            <a:grpSpLocks noChangeAspect="1"/>
          </p:cNvGrpSpPr>
          <p:nvPr userDrawn="1"/>
        </p:nvGrpSpPr>
        <p:grpSpPr bwMode="black">
          <a:xfrm>
            <a:off x="268927" y="342543"/>
            <a:ext cx="1277761" cy="274320"/>
            <a:chOff x="457200" y="1643393"/>
            <a:chExt cx="4492753" cy="964540"/>
          </a:xfrm>
        </p:grpSpPr>
        <p:pic>
          <p:nvPicPr>
            <p:cNvPr id="6" name="Picture 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defTabSz="914411"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8" name="Text Placeholder 4"/>
          <p:cNvSpPr>
            <a:spLocks noGrp="1"/>
          </p:cNvSpPr>
          <p:nvPr>
            <p:ph type="body" sz="quarter" idx="12" hasCustomPrompt="1"/>
          </p:nvPr>
        </p:nvSpPr>
        <p:spPr>
          <a:xfrm>
            <a:off x="268928" y="4797630"/>
            <a:ext cx="7213834" cy="453271"/>
          </a:xfrm>
        </p:spPr>
        <p:txBody>
          <a:bodyPr>
            <a:noAutofit/>
          </a:bodyPr>
          <a:lstStyle>
            <a:lvl1pPr marL="0" indent="0">
              <a:spcBef>
                <a:spcPts val="0"/>
              </a:spcBef>
              <a:buNone/>
              <a:defRPr sz="2800" b="0" i="0" spc="-70" baseline="0">
                <a:solidFill>
                  <a:schemeClr val="tx1"/>
                </a:solidFill>
                <a:latin typeface="Segoe UI Light" charset="0"/>
                <a:ea typeface="Segoe UI Light" charset="0"/>
                <a:cs typeface="Segoe UI Light" charset="0"/>
              </a:defRPr>
            </a:lvl1pPr>
          </a:lstStyle>
          <a:p>
            <a:pPr lvl="0"/>
            <a:r>
              <a:rPr lang="en-US"/>
              <a:t>Speaker Name</a:t>
            </a:r>
          </a:p>
        </p:txBody>
      </p:sp>
    </p:spTree>
    <p:extLst>
      <p:ext uri="{BB962C8B-B14F-4D97-AF65-F5344CB8AC3E}">
        <p14:creationId xmlns:p14="http://schemas.microsoft.com/office/powerpoint/2010/main" val="197796173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Slide White">
    <p:bg bwMode="gray">
      <p:bgRef idx="1001">
        <a:schemeClr val="bg1"/>
      </p:bgRef>
    </p:bg>
    <p:spTree>
      <p:nvGrpSpPr>
        <p:cNvPr id="1" name=""/>
        <p:cNvGrpSpPr/>
        <p:nvPr/>
      </p:nvGrpSpPr>
      <p:grpSpPr>
        <a:xfrm>
          <a:off x="0" y="0"/>
          <a:ext cx="0" cy="0"/>
          <a:chOff x="0" y="0"/>
          <a:chExt cx="0" cy="0"/>
        </a:xfrm>
      </p:grpSpPr>
      <p:sp>
        <p:nvSpPr>
          <p:cNvPr id="5" name="Title 4"/>
          <p:cNvSpPr>
            <a:spLocks noGrp="1"/>
          </p:cNvSpPr>
          <p:nvPr>
            <p:ph type="title" hasCustomPrompt="1"/>
          </p:nvPr>
        </p:nvSpPr>
        <p:spPr>
          <a:xfrm>
            <a:off x="268928" y="3461170"/>
            <a:ext cx="9250211" cy="817877"/>
          </a:xfrm>
        </p:spPr>
        <p:txBody>
          <a:bodyPr anchor="b"/>
          <a:lstStyle>
            <a:lvl1pPr>
              <a:defRPr sz="5400">
                <a:solidFill>
                  <a:schemeClr val="tx2"/>
                </a:solidFill>
              </a:defRPr>
            </a:lvl1pPr>
          </a:lstStyle>
          <a:p>
            <a:r>
              <a:rPr lang="en-US"/>
              <a:t>Title of the presentation goes here</a:t>
            </a:r>
          </a:p>
        </p:txBody>
      </p:sp>
      <p:sp>
        <p:nvSpPr>
          <p:cNvPr id="8" name="Text Placeholder 4"/>
          <p:cNvSpPr>
            <a:spLocks noGrp="1"/>
          </p:cNvSpPr>
          <p:nvPr>
            <p:ph type="body" sz="quarter" idx="12" hasCustomPrompt="1"/>
          </p:nvPr>
        </p:nvSpPr>
        <p:spPr>
          <a:xfrm>
            <a:off x="268928" y="4797630"/>
            <a:ext cx="7213834" cy="453271"/>
          </a:xfrm>
        </p:spPr>
        <p:txBody>
          <a:bodyPr>
            <a:noAutofit/>
          </a:bodyPr>
          <a:lstStyle>
            <a:lvl1pPr marL="0" indent="0">
              <a:spcBef>
                <a:spcPts val="0"/>
              </a:spcBef>
              <a:buNone/>
              <a:defRPr sz="2800" b="0" i="0" spc="-70" baseline="0">
                <a:solidFill>
                  <a:schemeClr val="tx1"/>
                </a:solidFill>
                <a:latin typeface="Segoe UI Light" charset="0"/>
                <a:ea typeface="Segoe UI Light" charset="0"/>
                <a:cs typeface="Segoe UI Light" charset="0"/>
              </a:defRPr>
            </a:lvl1pPr>
          </a:lstStyle>
          <a:p>
            <a:pPr lvl="0"/>
            <a:r>
              <a:rPr lang="en-US"/>
              <a:t>Speaker Name</a:t>
            </a:r>
          </a:p>
        </p:txBody>
      </p:sp>
      <p:grpSp>
        <p:nvGrpSpPr>
          <p:cNvPr id="7" name="Group 6"/>
          <p:cNvGrpSpPr>
            <a:grpSpLocks noChangeAspect="1"/>
          </p:cNvGrpSpPr>
          <p:nvPr userDrawn="1"/>
        </p:nvGrpSpPr>
        <p:grpSpPr bwMode="black">
          <a:xfrm>
            <a:off x="268929" y="250547"/>
            <a:ext cx="1277765" cy="274320"/>
            <a:chOff x="457200" y="1643393"/>
            <a:chExt cx="4492753" cy="964540"/>
          </a:xfrm>
        </p:grpSpPr>
        <p:pic>
          <p:nvPicPr>
            <p:cNvPr id="12" name="Picture 1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13"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defTabSz="914411"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Tree>
    <p:extLst>
      <p:ext uri="{BB962C8B-B14F-4D97-AF65-F5344CB8AC3E}">
        <p14:creationId xmlns:p14="http://schemas.microsoft.com/office/powerpoint/2010/main" val="428553480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4_Title Slide with Picture">
    <p:bg bwMode="gray">
      <p:bgPr>
        <a:solidFill>
          <a:schemeClr val="bg1"/>
        </a:solidFill>
        <a:effectLst/>
      </p:bgPr>
    </p:bg>
    <p:spTree>
      <p:nvGrpSpPr>
        <p:cNvPr id="1" name=""/>
        <p:cNvGrpSpPr/>
        <p:nvPr/>
      </p:nvGrpSpPr>
      <p:grpSpPr>
        <a:xfrm>
          <a:off x="0" y="0"/>
          <a:ext cx="0" cy="0"/>
          <a:chOff x="0" y="0"/>
          <a:chExt cx="0" cy="0"/>
        </a:xfrm>
      </p:grpSpPr>
      <p:sp>
        <p:nvSpPr>
          <p:cNvPr id="44" name="Rectangle 43"/>
          <p:cNvSpPr/>
          <p:nvPr userDrawn="1"/>
        </p:nvSpPr>
        <p:spPr bwMode="auto">
          <a:xfrm>
            <a:off x="115825" y="4532879"/>
            <a:ext cx="11960352" cy="223096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algn="ctr" defTabSz="93248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48" name="Freeform 7"/>
          <p:cNvSpPr>
            <a:spLocks/>
          </p:cNvSpPr>
          <p:nvPr userDrawn="1"/>
        </p:nvSpPr>
        <p:spPr bwMode="auto">
          <a:xfrm>
            <a:off x="378425" y="5199993"/>
            <a:ext cx="1326992" cy="860082"/>
          </a:xfrm>
          <a:custGeom>
            <a:avLst/>
            <a:gdLst>
              <a:gd name="connsiteX0" fmla="*/ 3730592 w 6186123"/>
              <a:gd name="connsiteY0" fmla="*/ 704234 h 4009506"/>
              <a:gd name="connsiteX1" fmla="*/ 4905742 w 6186123"/>
              <a:gd name="connsiteY1" fmla="*/ 1421442 h 4009506"/>
              <a:gd name="connsiteX2" fmla="*/ 5026805 w 6186123"/>
              <a:gd name="connsiteY2" fmla="*/ 1500420 h 4009506"/>
              <a:gd name="connsiteX3" fmla="*/ 6025568 w 6186123"/>
              <a:gd name="connsiteY3" fmla="*/ 2138323 h 4009506"/>
              <a:gd name="connsiteX4" fmla="*/ 5393018 w 6186123"/>
              <a:gd name="connsiteY4" fmla="*/ 3921415 h 4009506"/>
              <a:gd name="connsiteX5" fmla="*/ 4896663 w 6186123"/>
              <a:gd name="connsiteY5" fmla="*/ 4009506 h 4009506"/>
              <a:gd name="connsiteX6" fmla="*/ 3667881 w 6186123"/>
              <a:gd name="connsiteY6" fmla="*/ 4009506 h 4009506"/>
              <a:gd name="connsiteX7" fmla="*/ 2433046 w 6186123"/>
              <a:gd name="connsiteY7" fmla="*/ 4009506 h 4009506"/>
              <a:gd name="connsiteX8" fmla="*/ 1376778 w 6186123"/>
              <a:gd name="connsiteY8" fmla="*/ 3274399 h 4009506"/>
              <a:gd name="connsiteX9" fmla="*/ 1328353 w 6186123"/>
              <a:gd name="connsiteY9" fmla="*/ 3098216 h 4009506"/>
              <a:gd name="connsiteX10" fmla="*/ 1367698 w 6186123"/>
              <a:gd name="connsiteY10" fmla="*/ 3049614 h 4009506"/>
              <a:gd name="connsiteX11" fmla="*/ 1410070 w 6186123"/>
              <a:gd name="connsiteY11" fmla="*/ 3049614 h 4009506"/>
              <a:gd name="connsiteX12" fmla="*/ 3110995 w 6186123"/>
              <a:gd name="connsiteY12" fmla="*/ 3046576 h 4009506"/>
              <a:gd name="connsiteX13" fmla="*/ 3244163 w 6186123"/>
              <a:gd name="connsiteY13" fmla="*/ 3101253 h 4009506"/>
              <a:gd name="connsiteX14" fmla="*/ 3934218 w 6186123"/>
              <a:gd name="connsiteY14" fmla="*/ 3234909 h 4009506"/>
              <a:gd name="connsiteX15" fmla="*/ 4297405 w 6186123"/>
              <a:gd name="connsiteY15" fmla="*/ 2627383 h 4009506"/>
              <a:gd name="connsiteX16" fmla="*/ 3897899 w 6186123"/>
              <a:gd name="connsiteY16" fmla="*/ 2089721 h 4009506"/>
              <a:gd name="connsiteX17" fmla="*/ 3235083 w 6186123"/>
              <a:gd name="connsiteY17" fmla="*/ 2238565 h 4009506"/>
              <a:gd name="connsiteX18" fmla="*/ 3126127 w 6186123"/>
              <a:gd name="connsiteY18" fmla="*/ 2287168 h 4009506"/>
              <a:gd name="connsiteX19" fmla="*/ 1594690 w 6186123"/>
              <a:gd name="connsiteY19" fmla="*/ 2284130 h 4009506"/>
              <a:gd name="connsiteX20" fmla="*/ 1564424 w 6186123"/>
              <a:gd name="connsiteY20" fmla="*/ 2284130 h 4009506"/>
              <a:gd name="connsiteX21" fmla="*/ 1543238 w 6186123"/>
              <a:gd name="connsiteY21" fmla="*/ 2235528 h 4009506"/>
              <a:gd name="connsiteX22" fmla="*/ 1861027 w 6186123"/>
              <a:gd name="connsiteY22" fmla="*/ 1949990 h 4009506"/>
              <a:gd name="connsiteX23" fmla="*/ 2248426 w 6186123"/>
              <a:gd name="connsiteY23" fmla="*/ 1816334 h 4009506"/>
              <a:gd name="connsiteX24" fmla="*/ 2318037 w 6186123"/>
              <a:gd name="connsiteY24" fmla="*/ 1746469 h 4009506"/>
              <a:gd name="connsiteX25" fmla="*/ 3395491 w 6186123"/>
              <a:gd name="connsiteY25" fmla="*/ 734936 h 4009506"/>
              <a:gd name="connsiteX26" fmla="*/ 3730592 w 6186123"/>
              <a:gd name="connsiteY26" fmla="*/ 704234 h 4009506"/>
              <a:gd name="connsiteX27" fmla="*/ 2300746 w 6186123"/>
              <a:gd name="connsiteY27" fmla="*/ 8 h 4009506"/>
              <a:gd name="connsiteX28" fmla="*/ 3310471 w 6186123"/>
              <a:gd name="connsiteY28" fmla="*/ 548954 h 4009506"/>
              <a:gd name="connsiteX29" fmla="*/ 3286263 w 6186123"/>
              <a:gd name="connsiteY29" fmla="*/ 615813 h 4009506"/>
              <a:gd name="connsiteX30" fmla="*/ 3098646 w 6186123"/>
              <a:gd name="connsiteY30" fmla="*/ 679632 h 4009506"/>
              <a:gd name="connsiteX31" fmla="*/ 2980630 w 6186123"/>
              <a:gd name="connsiteY31" fmla="*/ 652281 h 4009506"/>
              <a:gd name="connsiteX32" fmla="*/ 2281608 w 6186123"/>
              <a:gd name="connsiteY32" fmla="*/ 321028 h 4009506"/>
              <a:gd name="connsiteX33" fmla="*/ 1522065 w 6186123"/>
              <a:gd name="connsiteY33" fmla="*/ 706983 h 4009506"/>
              <a:gd name="connsiteX34" fmla="*/ 1367735 w 6186123"/>
              <a:gd name="connsiteY34" fmla="*/ 1041275 h 4009506"/>
              <a:gd name="connsiteX35" fmla="*/ 1279979 w 6186123"/>
              <a:gd name="connsiteY35" fmla="*/ 1108133 h 4009506"/>
              <a:gd name="connsiteX36" fmla="*/ 889616 w 6186123"/>
              <a:gd name="connsiteY36" fmla="*/ 1120289 h 4009506"/>
              <a:gd name="connsiteX37" fmla="*/ 323741 w 6186123"/>
              <a:gd name="connsiteY37" fmla="*/ 1828380 h 4009506"/>
              <a:gd name="connsiteX38" fmla="*/ 910798 w 6186123"/>
              <a:gd name="connsiteY38" fmla="*/ 2500003 h 4009506"/>
              <a:gd name="connsiteX39" fmla="*/ 1053024 w 6186123"/>
              <a:gd name="connsiteY39" fmla="*/ 2509120 h 4009506"/>
              <a:gd name="connsiteX40" fmla="*/ 2124252 w 6186123"/>
              <a:gd name="connsiteY40" fmla="*/ 2509120 h 4009506"/>
              <a:gd name="connsiteX41" fmla="*/ 3243898 w 6186123"/>
              <a:gd name="connsiteY41" fmla="*/ 2512159 h 4009506"/>
              <a:gd name="connsiteX42" fmla="*/ 3346784 w 6186123"/>
              <a:gd name="connsiteY42" fmla="*/ 2457457 h 4009506"/>
              <a:gd name="connsiteX43" fmla="*/ 3800694 w 6186123"/>
              <a:gd name="connsiteY43" fmla="*/ 2293350 h 4009506"/>
              <a:gd name="connsiteX44" fmla="*/ 4085145 w 6186123"/>
              <a:gd name="connsiteY44" fmla="*/ 2688422 h 4009506"/>
              <a:gd name="connsiteX45" fmla="*/ 3776486 w 6186123"/>
              <a:gd name="connsiteY45" fmla="*/ 3068299 h 4009506"/>
              <a:gd name="connsiteX46" fmla="*/ 3358888 w 6186123"/>
              <a:gd name="connsiteY46" fmla="*/ 2904192 h 4009506"/>
              <a:gd name="connsiteX47" fmla="*/ 3240872 w 6186123"/>
              <a:gd name="connsiteY47" fmla="*/ 2843412 h 4009506"/>
              <a:gd name="connsiteX48" fmla="*/ 1062102 w 6186123"/>
              <a:gd name="connsiteY48" fmla="*/ 2843412 h 4009506"/>
              <a:gd name="connsiteX49" fmla="*/ 196646 w 6186123"/>
              <a:gd name="connsiteY49" fmla="*/ 2417949 h 4009506"/>
              <a:gd name="connsiteX50" fmla="*/ 886590 w 6186123"/>
              <a:gd name="connsiteY50" fmla="*/ 795115 h 4009506"/>
              <a:gd name="connsiteX51" fmla="*/ 1059076 w 6186123"/>
              <a:gd name="connsiteY51" fmla="*/ 785998 h 4009506"/>
              <a:gd name="connsiteX52" fmla="*/ 1134728 w 6186123"/>
              <a:gd name="connsiteY52" fmla="*/ 737373 h 4009506"/>
              <a:gd name="connsiteX53" fmla="*/ 2118200 w 6186123"/>
              <a:gd name="connsiteY53" fmla="*/ 11048 h 4009506"/>
              <a:gd name="connsiteX54" fmla="*/ 2300746 w 6186123"/>
              <a:gd name="connsiteY54" fmla="*/ 8 h 4009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6186123" h="4009506">
                <a:moveTo>
                  <a:pt x="3730592" y="704234"/>
                </a:moveTo>
                <a:cubicBezTo>
                  <a:pt x="4211053" y="720045"/>
                  <a:pt x="4662293" y="989528"/>
                  <a:pt x="4905742" y="1421442"/>
                </a:cubicBezTo>
                <a:cubicBezTo>
                  <a:pt x="4932981" y="1476119"/>
                  <a:pt x="4969300" y="1497383"/>
                  <a:pt x="5026805" y="1500420"/>
                </a:cubicBezTo>
                <a:cubicBezTo>
                  <a:pt x="5468682" y="1539910"/>
                  <a:pt x="5801603" y="1755582"/>
                  <a:pt x="6025568" y="2138323"/>
                </a:cubicBezTo>
                <a:cubicBezTo>
                  <a:pt x="6400861" y="2782302"/>
                  <a:pt x="6089125" y="3657141"/>
                  <a:pt x="5393018" y="3921415"/>
                </a:cubicBezTo>
                <a:cubicBezTo>
                  <a:pt x="5232610" y="3982167"/>
                  <a:pt x="5066150" y="4009506"/>
                  <a:pt x="4896663" y="4009506"/>
                </a:cubicBezTo>
                <a:cubicBezTo>
                  <a:pt x="4488078" y="4009506"/>
                  <a:pt x="4076466" y="4009506"/>
                  <a:pt x="3667881" y="4009506"/>
                </a:cubicBezTo>
                <a:cubicBezTo>
                  <a:pt x="3256269" y="4009506"/>
                  <a:pt x="2844658" y="4009506"/>
                  <a:pt x="2433046" y="4009506"/>
                </a:cubicBezTo>
                <a:cubicBezTo>
                  <a:pt x="1948797" y="4009506"/>
                  <a:pt x="1543238" y="3730044"/>
                  <a:pt x="1376778" y="3274399"/>
                </a:cubicBezTo>
                <a:cubicBezTo>
                  <a:pt x="1355592" y="3216684"/>
                  <a:pt x="1343486" y="3158969"/>
                  <a:pt x="1328353" y="3098216"/>
                </a:cubicBezTo>
                <a:cubicBezTo>
                  <a:pt x="1319273" y="3064802"/>
                  <a:pt x="1334406" y="3049614"/>
                  <a:pt x="1367698" y="3049614"/>
                </a:cubicBezTo>
                <a:cubicBezTo>
                  <a:pt x="1382831" y="3049614"/>
                  <a:pt x="1394937" y="3049614"/>
                  <a:pt x="1410070" y="3049614"/>
                </a:cubicBezTo>
                <a:cubicBezTo>
                  <a:pt x="1976036" y="3049614"/>
                  <a:pt x="2545028" y="3049614"/>
                  <a:pt x="3110995" y="3046576"/>
                </a:cubicBezTo>
                <a:cubicBezTo>
                  <a:pt x="3165473" y="3046576"/>
                  <a:pt x="3204818" y="3061764"/>
                  <a:pt x="3244163" y="3101253"/>
                </a:cubicBezTo>
                <a:cubicBezTo>
                  <a:pt x="3425756" y="3289587"/>
                  <a:pt x="3698146" y="3341227"/>
                  <a:pt x="3934218" y="3234909"/>
                </a:cubicBezTo>
                <a:cubicBezTo>
                  <a:pt x="4167263" y="3128592"/>
                  <a:pt x="4318590" y="2885581"/>
                  <a:pt x="4297405" y="2627383"/>
                </a:cubicBezTo>
                <a:cubicBezTo>
                  <a:pt x="4276219" y="2369184"/>
                  <a:pt x="4143050" y="2180850"/>
                  <a:pt x="3897899" y="2089721"/>
                </a:cubicBezTo>
                <a:cubicBezTo>
                  <a:pt x="3652748" y="1998592"/>
                  <a:pt x="3425756" y="2050232"/>
                  <a:pt x="3235083" y="2238565"/>
                </a:cubicBezTo>
                <a:cubicBezTo>
                  <a:pt x="3204818" y="2268942"/>
                  <a:pt x="3171526" y="2287168"/>
                  <a:pt x="3126127" y="2287168"/>
                </a:cubicBezTo>
                <a:cubicBezTo>
                  <a:pt x="2617666" y="2284130"/>
                  <a:pt x="2106178" y="2284130"/>
                  <a:pt x="1594690" y="2284130"/>
                </a:cubicBezTo>
                <a:cubicBezTo>
                  <a:pt x="1585610" y="2284130"/>
                  <a:pt x="1576531" y="2284130"/>
                  <a:pt x="1564424" y="2284130"/>
                </a:cubicBezTo>
                <a:cubicBezTo>
                  <a:pt x="1522053" y="2284130"/>
                  <a:pt x="1515999" y="2268942"/>
                  <a:pt x="1543238" y="2235528"/>
                </a:cubicBezTo>
                <a:cubicBezTo>
                  <a:pt x="1631009" y="2120098"/>
                  <a:pt x="1736938" y="2022893"/>
                  <a:pt x="1861027" y="1949990"/>
                </a:cubicBezTo>
                <a:cubicBezTo>
                  <a:pt x="1982089" y="1883162"/>
                  <a:pt x="2109204" y="1831522"/>
                  <a:pt x="2248426" y="1816334"/>
                </a:cubicBezTo>
                <a:cubicBezTo>
                  <a:pt x="2290798" y="1813297"/>
                  <a:pt x="2305931" y="1785958"/>
                  <a:pt x="2318037" y="1746469"/>
                </a:cubicBezTo>
                <a:cubicBezTo>
                  <a:pt x="2484497" y="1202732"/>
                  <a:pt x="2841631" y="859479"/>
                  <a:pt x="3395491" y="734936"/>
                </a:cubicBezTo>
                <a:cubicBezTo>
                  <a:pt x="3507284" y="710446"/>
                  <a:pt x="3619716" y="700585"/>
                  <a:pt x="3730592" y="704234"/>
                </a:cubicBezTo>
                <a:close/>
                <a:moveTo>
                  <a:pt x="2300746" y="8"/>
                </a:moveTo>
                <a:cubicBezTo>
                  <a:pt x="2715707" y="1504"/>
                  <a:pt x="3053634" y="192630"/>
                  <a:pt x="3310471" y="548954"/>
                </a:cubicBezTo>
                <a:cubicBezTo>
                  <a:pt x="3337706" y="588461"/>
                  <a:pt x="3334680" y="603657"/>
                  <a:pt x="3286263" y="615813"/>
                </a:cubicBezTo>
                <a:cubicBezTo>
                  <a:pt x="3222715" y="627969"/>
                  <a:pt x="3159168" y="649242"/>
                  <a:pt x="3098646" y="679632"/>
                </a:cubicBezTo>
                <a:cubicBezTo>
                  <a:pt x="3050229" y="703944"/>
                  <a:pt x="3016943" y="697866"/>
                  <a:pt x="2980630" y="652281"/>
                </a:cubicBezTo>
                <a:cubicBezTo>
                  <a:pt x="2799066" y="436511"/>
                  <a:pt x="2560006" y="321028"/>
                  <a:pt x="2281608" y="321028"/>
                </a:cubicBezTo>
                <a:cubicBezTo>
                  <a:pt x="1966897" y="321028"/>
                  <a:pt x="1712707" y="451706"/>
                  <a:pt x="1522065" y="706983"/>
                </a:cubicBezTo>
                <a:cubicBezTo>
                  <a:pt x="1446413" y="807271"/>
                  <a:pt x="1394970" y="916675"/>
                  <a:pt x="1367735" y="1041275"/>
                </a:cubicBezTo>
                <a:cubicBezTo>
                  <a:pt x="1358657" y="1092938"/>
                  <a:pt x="1331422" y="1108133"/>
                  <a:pt x="1279979" y="1108133"/>
                </a:cubicBezTo>
                <a:cubicBezTo>
                  <a:pt x="1149858" y="1108133"/>
                  <a:pt x="1019737" y="1095977"/>
                  <a:pt x="889616" y="1120289"/>
                </a:cubicBezTo>
                <a:cubicBezTo>
                  <a:pt x="553722" y="1181070"/>
                  <a:pt x="317689" y="1472815"/>
                  <a:pt x="323741" y="1828380"/>
                </a:cubicBezTo>
                <a:cubicBezTo>
                  <a:pt x="326767" y="2165711"/>
                  <a:pt x="574905" y="2448340"/>
                  <a:pt x="910798" y="2500003"/>
                </a:cubicBezTo>
                <a:cubicBezTo>
                  <a:pt x="956189" y="2506081"/>
                  <a:pt x="1004607" y="2509120"/>
                  <a:pt x="1053024" y="2509120"/>
                </a:cubicBezTo>
                <a:cubicBezTo>
                  <a:pt x="1410100" y="2509120"/>
                  <a:pt x="1767176" y="2509120"/>
                  <a:pt x="2124252" y="2509120"/>
                </a:cubicBezTo>
                <a:cubicBezTo>
                  <a:pt x="2499485" y="2509120"/>
                  <a:pt x="2871691" y="2509120"/>
                  <a:pt x="3243898" y="2512159"/>
                </a:cubicBezTo>
                <a:cubicBezTo>
                  <a:pt x="3289289" y="2512159"/>
                  <a:pt x="3319550" y="2500003"/>
                  <a:pt x="3346784" y="2457457"/>
                </a:cubicBezTo>
                <a:cubicBezTo>
                  <a:pt x="3446644" y="2302467"/>
                  <a:pt x="3631235" y="2238647"/>
                  <a:pt x="3800694" y="2293350"/>
                </a:cubicBezTo>
                <a:cubicBezTo>
                  <a:pt x="3973180" y="2348052"/>
                  <a:pt x="4094223" y="2515198"/>
                  <a:pt x="4085145" y="2688422"/>
                </a:cubicBezTo>
                <a:cubicBezTo>
                  <a:pt x="4079093" y="2870763"/>
                  <a:pt x="3955024" y="3022714"/>
                  <a:pt x="3776486" y="3068299"/>
                </a:cubicBezTo>
                <a:cubicBezTo>
                  <a:pt x="3622156" y="3107806"/>
                  <a:pt x="3449670" y="3043987"/>
                  <a:pt x="3358888" y="2904192"/>
                </a:cubicBezTo>
                <a:cubicBezTo>
                  <a:pt x="3328628" y="2855568"/>
                  <a:pt x="3292315" y="2843412"/>
                  <a:pt x="3240872" y="2843412"/>
                </a:cubicBezTo>
                <a:cubicBezTo>
                  <a:pt x="2514615" y="2843412"/>
                  <a:pt x="1788359" y="2846451"/>
                  <a:pt x="1062102" y="2843412"/>
                </a:cubicBezTo>
                <a:cubicBezTo>
                  <a:pt x="705026" y="2843412"/>
                  <a:pt x="408471" y="2709695"/>
                  <a:pt x="196646" y="2417949"/>
                </a:cubicBezTo>
                <a:cubicBezTo>
                  <a:pt x="-260290" y="1797990"/>
                  <a:pt x="124021" y="895402"/>
                  <a:pt x="886590" y="795115"/>
                </a:cubicBezTo>
                <a:cubicBezTo>
                  <a:pt x="944085" y="785998"/>
                  <a:pt x="1001581" y="782959"/>
                  <a:pt x="1059076" y="785998"/>
                </a:cubicBezTo>
                <a:cubicBezTo>
                  <a:pt x="1098415" y="785998"/>
                  <a:pt x="1116571" y="773842"/>
                  <a:pt x="1134728" y="737373"/>
                </a:cubicBezTo>
                <a:cubicBezTo>
                  <a:pt x="1334448" y="324067"/>
                  <a:pt x="1661264" y="68790"/>
                  <a:pt x="2118200" y="11048"/>
                </a:cubicBezTo>
                <a:cubicBezTo>
                  <a:pt x="2180613" y="3451"/>
                  <a:pt x="2241465" y="-205"/>
                  <a:pt x="2300746" y="8"/>
                </a:cubicBezTo>
                <a:close/>
              </a:path>
            </a:pathLst>
          </a:custGeom>
          <a:solidFill>
            <a:schemeClr val="bg1"/>
          </a:solidFill>
          <a:ln>
            <a:noFill/>
          </a:ln>
        </p:spPr>
        <p:txBody>
          <a:bodyPr vert="horz" wrap="square" lIns="121918" tIns="60960" rIns="121918" bIns="60960" numCol="1" anchor="t" anchorCtr="0" compatLnSpc="1">
            <a:prstTxWarp prst="textNoShape">
              <a:avLst/>
            </a:prstTxWarp>
            <a:noAutofit/>
          </a:bodyPr>
          <a:lstStyle/>
          <a:p>
            <a:endParaRPr lang="en-US" sz="2400"/>
          </a:p>
        </p:txBody>
      </p:sp>
      <p:cxnSp>
        <p:nvCxnSpPr>
          <p:cNvPr id="49" name="Straight Connector 48"/>
          <p:cNvCxnSpPr/>
          <p:nvPr userDrawn="1"/>
        </p:nvCxnSpPr>
        <p:spPr>
          <a:xfrm>
            <a:off x="1929749" y="4853520"/>
            <a:ext cx="0" cy="1553029"/>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0" name="Title 4"/>
          <p:cNvSpPr>
            <a:spLocks noGrp="1"/>
          </p:cNvSpPr>
          <p:nvPr userDrawn="1">
            <p:ph type="title" hasCustomPrompt="1"/>
          </p:nvPr>
        </p:nvSpPr>
        <p:spPr>
          <a:xfrm>
            <a:off x="2163522" y="4696678"/>
            <a:ext cx="9722796" cy="1096641"/>
          </a:xfrm>
        </p:spPr>
        <p:txBody>
          <a:bodyPr tIns="0" anchor="t"/>
          <a:lstStyle>
            <a:lvl1pPr>
              <a:defRPr sz="3600" cap="none" baseline="0">
                <a:solidFill>
                  <a:schemeClr val="bg1"/>
                </a:solidFill>
                <a:latin typeface="+mj-lt"/>
              </a:defRPr>
            </a:lvl1pPr>
          </a:lstStyle>
          <a:p>
            <a:r>
              <a:rPr lang="en-US"/>
              <a:t>Title of the presentation goes here</a:t>
            </a:r>
          </a:p>
        </p:txBody>
      </p:sp>
      <p:sp>
        <p:nvSpPr>
          <p:cNvPr id="51" name="Text Placeholder 4"/>
          <p:cNvSpPr>
            <a:spLocks noGrp="1"/>
          </p:cNvSpPr>
          <p:nvPr userDrawn="1">
            <p:ph type="body" sz="quarter" idx="12" hasCustomPrompt="1"/>
          </p:nvPr>
        </p:nvSpPr>
        <p:spPr>
          <a:xfrm>
            <a:off x="2163523" y="5945964"/>
            <a:ext cx="9761778" cy="469039"/>
          </a:xfrm>
        </p:spPr>
        <p:txBody>
          <a:bodyPr wrap="square" tIns="0">
            <a:spAutoFit/>
          </a:bodyPr>
          <a:lstStyle>
            <a:lvl1pPr marL="0" indent="0">
              <a:lnSpc>
                <a:spcPct val="100000"/>
              </a:lnSpc>
              <a:buNone/>
              <a:defRPr lang="en-US" sz="2400" kern="0" dirty="0">
                <a:ln w="3175">
                  <a:noFill/>
                </a:ln>
                <a:latin typeface="+mn-lt"/>
                <a:ea typeface="+mn-ea"/>
                <a:cs typeface="+mn-cs"/>
              </a:defRPr>
            </a:lvl1pPr>
          </a:lstStyle>
          <a:p>
            <a:pPr marL="0" lvl="0" defTabSz="1243400">
              <a:spcBef>
                <a:spcPct val="0"/>
              </a:spcBef>
              <a:spcAft>
                <a:spcPts val="800"/>
              </a:spcAft>
            </a:pPr>
            <a:r>
              <a:rPr lang="en-US"/>
              <a:t>Speaker Name</a:t>
            </a:r>
          </a:p>
        </p:txBody>
      </p:sp>
      <p:pic>
        <p:nvPicPr>
          <p:cNvPr id="9" name="Picture 8"/>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15825" y="94154"/>
            <a:ext cx="11960352" cy="4357684"/>
          </a:xfrm>
          <a:prstGeom prst="rect">
            <a:avLst/>
          </a:prstGeom>
        </p:spPr>
      </p:pic>
      <p:sp>
        <p:nvSpPr>
          <p:cNvPr id="2" name="Rectangle 1"/>
          <p:cNvSpPr/>
          <p:nvPr userDrawn="1"/>
        </p:nvSpPr>
        <p:spPr bwMode="auto">
          <a:xfrm>
            <a:off x="3045811" y="94839"/>
            <a:ext cx="80137" cy="435815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algn="ctr" defTabSz="93248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p:cNvSpPr/>
          <p:nvPr userDrawn="1"/>
        </p:nvSpPr>
        <p:spPr bwMode="auto">
          <a:xfrm>
            <a:off x="6055933" y="94838"/>
            <a:ext cx="80137" cy="435815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algn="ctr" defTabSz="93248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p:cNvSpPr/>
          <p:nvPr userDrawn="1"/>
        </p:nvSpPr>
        <p:spPr bwMode="auto">
          <a:xfrm>
            <a:off x="9066055" y="94837"/>
            <a:ext cx="80137" cy="435815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algn="ctr" defTabSz="93248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p:cNvSpPr/>
          <p:nvPr userDrawn="1"/>
        </p:nvSpPr>
        <p:spPr bwMode="auto">
          <a:xfrm>
            <a:off x="115825" y="94154"/>
            <a:ext cx="2929985" cy="4358154"/>
          </a:xfrm>
          <a:prstGeom prst="rect">
            <a:avLst/>
          </a:prstGeom>
          <a:solidFill>
            <a:schemeClr val="accent1">
              <a:alpha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algn="ctr" defTabSz="93248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8" name="Rectangle 27"/>
          <p:cNvSpPr/>
          <p:nvPr userDrawn="1"/>
        </p:nvSpPr>
        <p:spPr bwMode="auto">
          <a:xfrm>
            <a:off x="3125947" y="94154"/>
            <a:ext cx="2929985" cy="4358154"/>
          </a:xfrm>
          <a:prstGeom prst="rect">
            <a:avLst/>
          </a:prstGeom>
          <a:solidFill>
            <a:schemeClr val="bg1">
              <a:alpha val="10000"/>
            </a:schemeClr>
          </a:solidFill>
        </p:spPr>
        <p:txBody>
          <a:bodyPr wrap="square" lIns="224103" tIns="89642" rtlCol="0" anchor="t">
            <a:noAutofit/>
          </a:bodyPr>
          <a:lstStyle/>
          <a:p>
            <a:pPr lvl="0" defTabSz="914184" fontAlgn="base">
              <a:spcBef>
                <a:spcPts val="1176"/>
              </a:spcBef>
            </a:pPr>
            <a:endParaRPr lang="en-US" sz="2745">
              <a:solidFill>
                <a:schemeClr val="bg1"/>
              </a:solidFill>
              <a:latin typeface="+mj-lt"/>
              <a:ea typeface="Segoe UI" pitchFamily="34" charset="0"/>
              <a:cs typeface="Segoe UI" pitchFamily="34" charset="0"/>
            </a:endParaRPr>
          </a:p>
        </p:txBody>
      </p:sp>
      <p:sp>
        <p:nvSpPr>
          <p:cNvPr id="31" name="Rectangle 30"/>
          <p:cNvSpPr/>
          <p:nvPr userDrawn="1"/>
        </p:nvSpPr>
        <p:spPr bwMode="auto">
          <a:xfrm>
            <a:off x="6136070" y="94154"/>
            <a:ext cx="2929985" cy="4358154"/>
          </a:xfrm>
          <a:prstGeom prst="rect">
            <a:avLst/>
          </a:prstGeom>
          <a:solidFill>
            <a:schemeClr val="accent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lvl="0" algn="ctr" defTabSz="93248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p:cNvSpPr/>
          <p:nvPr userDrawn="1"/>
        </p:nvSpPr>
        <p:spPr bwMode="auto">
          <a:xfrm>
            <a:off x="9146191" y="94154"/>
            <a:ext cx="2929985" cy="4358154"/>
          </a:xfrm>
          <a:prstGeom prst="rect">
            <a:avLst/>
          </a:prstGeom>
          <a:solidFill>
            <a:schemeClr val="bg1">
              <a:alpha val="10000"/>
            </a:schemeClr>
          </a:solidFill>
        </p:spPr>
        <p:txBody>
          <a:bodyPr wrap="square" lIns="224103" tIns="89642" rtlCol="0" anchor="t">
            <a:noAutofit/>
          </a:bodyPr>
          <a:lstStyle/>
          <a:p>
            <a:pPr lvl="0" defTabSz="914184" fontAlgn="base">
              <a:spcBef>
                <a:spcPts val="1176"/>
              </a:spcBef>
            </a:pPr>
            <a:endParaRPr lang="en-US" sz="2745">
              <a:solidFill>
                <a:schemeClr val="bg1"/>
              </a:solidFill>
              <a:latin typeface="+mj-lt"/>
              <a:ea typeface="Segoe UI" pitchFamily="34" charset="0"/>
              <a:cs typeface="Segoe UI" pitchFamily="34" charset="0"/>
            </a:endParaRPr>
          </a:p>
        </p:txBody>
      </p:sp>
      <p:grpSp>
        <p:nvGrpSpPr>
          <p:cNvPr id="15" name="Group 14"/>
          <p:cNvGrpSpPr>
            <a:grpSpLocks noChangeAspect="1"/>
          </p:cNvGrpSpPr>
          <p:nvPr userDrawn="1"/>
        </p:nvGrpSpPr>
        <p:grpSpPr bwMode="black">
          <a:xfrm>
            <a:off x="270572" y="337291"/>
            <a:ext cx="1277761" cy="274320"/>
            <a:chOff x="457200" y="1643393"/>
            <a:chExt cx="4492753" cy="964540"/>
          </a:xfrm>
        </p:grpSpPr>
        <p:pic>
          <p:nvPicPr>
            <p:cNvPr id="16" name="Picture 1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1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defTabSz="914411"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Tree>
    <p:extLst>
      <p:ext uri="{BB962C8B-B14F-4D97-AF65-F5344CB8AC3E}">
        <p14:creationId xmlns:p14="http://schemas.microsoft.com/office/powerpoint/2010/main" val="363940700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1_Section Title Blue Photo">
    <p:bg bwMode="ltGray">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615647" y="0"/>
            <a:ext cx="10576353" cy="6858000"/>
          </a:xfrm>
          <a:prstGeom prst="rect">
            <a:avLst/>
          </a:prstGeom>
        </p:spPr>
      </p:pic>
      <p:sp>
        <p:nvSpPr>
          <p:cNvPr id="5" name="Rectangle 4"/>
          <p:cNvSpPr/>
          <p:nvPr userDrawn="1"/>
        </p:nvSpPr>
        <p:spPr bwMode="auto">
          <a:xfrm>
            <a:off x="0" y="0"/>
            <a:ext cx="12192000" cy="6858000"/>
          </a:xfrm>
          <a:prstGeom prst="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algn="ctr" defTabSz="93248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1" y="1"/>
            <a:ext cx="12192000" cy="6857999"/>
          </a:xfrm>
          <a:prstGeom prst="rect">
            <a:avLst/>
          </a:prstGeom>
          <a:gradFill flip="none" rotWithShape="1">
            <a:gsLst>
              <a:gs pos="31000">
                <a:schemeClr val="accent1">
                  <a:lumMod val="5000"/>
                  <a:lumOff val="95000"/>
                  <a:alpha val="0"/>
                </a:schemeClr>
              </a:gs>
              <a:gs pos="100000">
                <a:schemeClr val="accent1">
                  <a:lumMod val="45000"/>
                  <a:lumOff val="55000"/>
                </a:scheme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algn="ctr" defTabSz="93248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38177" y="573544"/>
            <a:ext cx="7372350" cy="1760081"/>
          </a:xfrm>
        </p:spPr>
        <p:txBody>
          <a:bodyPr lIns="0" anchor="t"/>
          <a:lstStyle>
            <a:lvl1pPr>
              <a:defRPr sz="5400">
                <a:solidFill>
                  <a:schemeClr val="tx1"/>
                </a:solidFill>
              </a:defRPr>
            </a:lvl1pPr>
          </a:lstStyle>
          <a:p>
            <a:r>
              <a:rPr lang="en-US"/>
              <a:t>Section title</a:t>
            </a:r>
          </a:p>
        </p:txBody>
      </p:sp>
    </p:spTree>
    <p:extLst>
      <p:ext uri="{BB962C8B-B14F-4D97-AF65-F5344CB8AC3E}">
        <p14:creationId xmlns:p14="http://schemas.microsoft.com/office/powerpoint/2010/main" val="18431395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1_Section Title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1725533"/>
            <a:ext cx="9285514" cy="3406937"/>
          </a:xfrm>
        </p:spPr>
        <p:txBody>
          <a:bodyPr lIns="0" anchor="ctr"/>
          <a:lstStyle>
            <a:lvl1pPr>
              <a:defRPr sz="5400">
                <a:solidFill>
                  <a:schemeClr val="bg1"/>
                </a:solidFill>
              </a:defRPr>
            </a:lvl1pPr>
          </a:lstStyle>
          <a:p>
            <a:r>
              <a:rPr lang="en-US"/>
              <a:t>Section title</a:t>
            </a:r>
          </a:p>
        </p:txBody>
      </p:sp>
    </p:spTree>
    <p:extLst>
      <p:ext uri="{BB962C8B-B14F-4D97-AF65-F5344CB8AC3E}">
        <p14:creationId xmlns:p14="http://schemas.microsoft.com/office/powerpoint/2010/main" val="202598516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1_Section Title White">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1725533"/>
            <a:ext cx="9285514" cy="3406937"/>
          </a:xfrm>
        </p:spPr>
        <p:txBody>
          <a:bodyPr lIns="0" anchor="ctr"/>
          <a:lstStyle>
            <a:lvl1pPr>
              <a:defRPr sz="5400">
                <a:solidFill>
                  <a:srgbClr val="0072C6"/>
                </a:solidFill>
              </a:defRPr>
            </a:lvl1pPr>
          </a:lstStyle>
          <a:p>
            <a:r>
              <a:rPr lang="en-US"/>
              <a:t>Section title</a:t>
            </a:r>
          </a:p>
        </p:txBody>
      </p:sp>
    </p:spTree>
    <p:extLst>
      <p:ext uri="{BB962C8B-B14F-4D97-AF65-F5344CB8AC3E}">
        <p14:creationId xmlns:p14="http://schemas.microsoft.com/office/powerpoint/2010/main" val="57688683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Only Blue">
    <p:bg bwMode="ltGray">
      <p:bgRef idx="1001">
        <a:schemeClr val="bg2"/>
      </p:bgRef>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6199396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Only white">
    <p:bg bwMode="gray">
      <p:bgRef idx="1001">
        <a:schemeClr val="bg1"/>
      </p:bgRef>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9" y="1589"/>
          <a:ext cx="1587" cy="1587"/>
        </p:xfrm>
        <a:graphic>
          <a:graphicData uri="http://schemas.openxmlformats.org/presentationml/2006/ole">
            <mc:AlternateContent xmlns:mc="http://schemas.openxmlformats.org/markup-compatibility/2006">
              <mc:Choice xmlns:v="urn:schemas-microsoft-com:vml" Requires="v">
                <p:oleObj spid="_x0000_s3075" name="think-cell Slide" r:id="rId4" imgW="378" imgH="379" progId="TCLayout.ActiveDocument.1">
                  <p:embed/>
                </p:oleObj>
              </mc:Choice>
              <mc:Fallback>
                <p:oleObj name="think-cell Slide" r:id="rId4" imgW="378" imgH="379" progId="TCLayout.ActiveDocument.1">
                  <p:embed/>
                  <p:pic>
                    <p:nvPicPr>
                      <p:cNvPr id="2" name="Object 1" hidden="1"/>
                      <p:cNvPicPr/>
                      <p:nvPr/>
                    </p:nvPicPr>
                    <p:blipFill>
                      <a:blip r:embed="rId5"/>
                      <a:stretch>
                        <a:fillRect/>
                      </a:stretch>
                    </p:blipFill>
                    <p:spPr>
                      <a:xfrm>
                        <a:off x="1589" y="1589"/>
                        <a:ext cx="1587" cy="1587"/>
                      </a:xfrm>
                      <a:prstGeom prst="rect">
                        <a:avLst/>
                      </a:prstGeom>
                    </p:spPr>
                  </p:pic>
                </p:oleObj>
              </mc:Fallback>
            </mc:AlternateContent>
          </a:graphicData>
        </a:graphic>
      </p:graphicFrame>
      <p:sp>
        <p:nvSpPr>
          <p:cNvPr id="3" name="Title 2"/>
          <p:cNvSpPr>
            <a:spLocks noGrp="1"/>
          </p:cNvSpPr>
          <p:nvPr>
            <p:ph type="title"/>
          </p:nvPr>
        </p:nvSpPr>
        <p:spPr/>
        <p:txBody>
          <a:bodyPr/>
          <a:lstStyle>
            <a:lvl1pPr>
              <a:defRPr>
                <a:solidFill>
                  <a:schemeClr val="tx2"/>
                </a:solidFill>
              </a:defRPr>
            </a:lvl1pPr>
          </a:lstStyle>
          <a:p>
            <a:r>
              <a:rPr lang="en-US"/>
              <a:t>Click to edit Master title style</a:t>
            </a:r>
          </a:p>
        </p:txBody>
      </p:sp>
    </p:spTree>
    <p:extLst>
      <p:ext uri="{BB962C8B-B14F-4D97-AF65-F5344CB8AC3E}">
        <p14:creationId xmlns:p14="http://schemas.microsoft.com/office/powerpoint/2010/main" val="143828109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with blue bar">
    <p:bg bwMode="gray">
      <p:bgRef idx="1001">
        <a:schemeClr val="bg1"/>
      </p:bgRef>
    </p:bg>
    <p:spTree>
      <p:nvGrpSpPr>
        <p:cNvPr id="1" name=""/>
        <p:cNvGrpSpPr/>
        <p:nvPr/>
      </p:nvGrpSpPr>
      <p:grpSpPr>
        <a:xfrm>
          <a:off x="0" y="0"/>
          <a:ext cx="0" cy="0"/>
          <a:chOff x="0" y="0"/>
          <a:chExt cx="0" cy="0"/>
        </a:xfrm>
      </p:grpSpPr>
      <p:sp>
        <p:nvSpPr>
          <p:cNvPr id="4" name="Rectangle 3"/>
          <p:cNvSpPr/>
          <p:nvPr userDrawn="1"/>
        </p:nvSpPr>
        <p:spPr>
          <a:xfrm>
            <a:off x="-6679" y="1"/>
            <a:ext cx="12198680" cy="13207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18" tIns="60960" rIns="121918" bIns="60960" numCol="1" spcCol="0" rtlCol="0" fromWordArt="0" anchor="ctr" anchorCtr="0" forceAA="0" compatLnSpc="1">
            <a:prstTxWarp prst="textNoShape">
              <a:avLst/>
            </a:prstTxWarp>
            <a:noAutofit/>
          </a:bodyPr>
          <a:lstStyle/>
          <a:p>
            <a:pPr algn="ctr">
              <a:spcBef>
                <a:spcPts val="533"/>
              </a:spcBef>
            </a:pPr>
            <a:endParaRPr lang="en-US" sz="2400"/>
          </a:p>
        </p:txBody>
      </p:sp>
      <p:sp>
        <p:nvSpPr>
          <p:cNvPr id="3" name="Title 2"/>
          <p:cNvSpPr>
            <a:spLocks noGrp="1"/>
          </p:cNvSpPr>
          <p:nvPr>
            <p:ph type="title"/>
          </p:nvPr>
        </p:nvSpPr>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4530471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F4C416-9103-4C00-999F-28648ACA168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0E282B1-031B-4B02-B9CB-C4F8F1E63FB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CE64AE8-7806-4426-A78A-C295567A9C8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D24F46C-33BE-4FB2-95B4-09826F253A30}"/>
              </a:ext>
            </a:extLst>
          </p:cNvPr>
          <p:cNvSpPr>
            <a:spLocks noGrp="1"/>
          </p:cNvSpPr>
          <p:nvPr>
            <p:ph type="dt" sz="half" idx="10"/>
          </p:nvPr>
        </p:nvSpPr>
        <p:spPr/>
        <p:txBody>
          <a:bodyPr/>
          <a:lstStyle/>
          <a:p>
            <a:fld id="{70FA72B3-13E0-499E-991E-CA55BCCA76C2}" type="datetimeFigureOut">
              <a:rPr lang="en-US" smtClean="0"/>
              <a:t>11/17/2019</a:t>
            </a:fld>
            <a:endParaRPr lang="en-US"/>
          </a:p>
        </p:txBody>
      </p:sp>
      <p:sp>
        <p:nvSpPr>
          <p:cNvPr id="6" name="Footer Placeholder 5">
            <a:extLst>
              <a:ext uri="{FF2B5EF4-FFF2-40B4-BE49-F238E27FC236}">
                <a16:creationId xmlns:a16="http://schemas.microsoft.com/office/drawing/2014/main" id="{376CB42F-B40C-4C9D-BAE8-01BDEEAE13F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65CCD17-FE7F-4E6D-A625-898EDEB4C710}"/>
              </a:ext>
            </a:extLst>
          </p:cNvPr>
          <p:cNvSpPr>
            <a:spLocks noGrp="1"/>
          </p:cNvSpPr>
          <p:nvPr>
            <p:ph type="sldNum" sz="quarter" idx="12"/>
          </p:nvPr>
        </p:nvSpPr>
        <p:spPr/>
        <p:txBody>
          <a:bodyPr/>
          <a:lstStyle/>
          <a:p>
            <a:fld id="{3007115E-C30D-4A42-9711-FB3FCFD5C189}" type="slidenum">
              <a:rPr lang="en-US" smtClean="0"/>
              <a:t>‹#›</a:t>
            </a:fld>
            <a:endParaRPr lang="en-US"/>
          </a:p>
        </p:txBody>
      </p:sp>
    </p:spTree>
    <p:extLst>
      <p:ext uri="{BB962C8B-B14F-4D97-AF65-F5344CB8AC3E}">
        <p14:creationId xmlns:p14="http://schemas.microsoft.com/office/powerpoint/2010/main" val="3330337951"/>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amp; Content Blue">
    <p:bg bwMode="ltGray">
      <p:bgRef idx="1001">
        <a:schemeClr val="bg2"/>
      </p:bgRef>
    </p:bg>
    <p:spTree>
      <p:nvGrpSpPr>
        <p:cNvPr id="1" name=""/>
        <p:cNvGrpSpPr/>
        <p:nvPr/>
      </p:nvGrpSpPr>
      <p:grpSpPr>
        <a:xfrm>
          <a:off x="0" y="0"/>
          <a:ext cx="0" cy="0"/>
          <a:chOff x="0" y="0"/>
          <a:chExt cx="0" cy="0"/>
        </a:xfrm>
      </p:grpSpPr>
      <p:sp>
        <p:nvSpPr>
          <p:cNvPr id="4" name="Content Placeholder 3"/>
          <p:cNvSpPr>
            <a:spLocks noGrp="1"/>
          </p:cNvSpPr>
          <p:nvPr>
            <p:ph sz="quarter" idx="10"/>
          </p:nvPr>
        </p:nvSpPr>
        <p:spPr>
          <a:xfrm>
            <a:off x="269239" y="1663938"/>
            <a:ext cx="11653523" cy="1646605"/>
          </a:xfrm>
        </p:spPr>
        <p:txBody>
          <a:bodyPr/>
          <a:lstStyle>
            <a:lvl1pPr>
              <a:defRPr sz="2000">
                <a:solidFill>
                  <a:schemeClr val="tx1"/>
                </a:solidFill>
                <a:latin typeface="+mn-lt"/>
              </a:defRPr>
            </a:lvl1pPr>
            <a:lvl2pPr>
              <a:defRPr sz="20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4860563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amp; Content White">
    <p:bg bwMode="ltGray">
      <p:bgRef idx="1001">
        <a:schemeClr val="bg1"/>
      </p:bgRef>
    </p:bg>
    <p:spTree>
      <p:nvGrpSpPr>
        <p:cNvPr id="1" name=""/>
        <p:cNvGrpSpPr/>
        <p:nvPr/>
      </p:nvGrpSpPr>
      <p:grpSpPr>
        <a:xfrm>
          <a:off x="0" y="0"/>
          <a:ext cx="0" cy="0"/>
          <a:chOff x="0" y="0"/>
          <a:chExt cx="0" cy="0"/>
        </a:xfrm>
      </p:grpSpPr>
      <p:sp>
        <p:nvSpPr>
          <p:cNvPr id="4" name="Content Placeholder 3"/>
          <p:cNvSpPr>
            <a:spLocks noGrp="1"/>
          </p:cNvSpPr>
          <p:nvPr>
            <p:ph sz="quarter" idx="10"/>
          </p:nvPr>
        </p:nvSpPr>
        <p:spPr>
          <a:xfrm>
            <a:off x="269239" y="1663938"/>
            <a:ext cx="11653523" cy="1646605"/>
          </a:xfrm>
        </p:spPr>
        <p:txBody>
          <a:bodyPr/>
          <a:lstStyle>
            <a:lvl1pPr>
              <a:defRPr sz="2000">
                <a:gradFill>
                  <a:gsLst>
                    <a:gs pos="1250">
                      <a:schemeClr val="tx1"/>
                    </a:gs>
                    <a:gs pos="100000">
                      <a:schemeClr val="tx1"/>
                    </a:gs>
                  </a:gsLst>
                  <a:lin ang="5400000" scaled="0"/>
                </a:gradFill>
                <a:latin typeface="+mn-lt"/>
              </a:defRPr>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p:cNvSpPr>
            <a:spLocks noGrp="1"/>
          </p:cNvSpPr>
          <p:nvPr>
            <p:ph type="title"/>
          </p:nvPr>
        </p:nvSpPr>
        <p:spPr/>
        <p:txBody>
          <a:bodyPr/>
          <a:lstStyle>
            <a:lvl1pPr>
              <a:defRPr>
                <a:solidFill>
                  <a:schemeClr val="tx2"/>
                </a:solidFill>
              </a:defRPr>
            </a:lvl1pPr>
          </a:lstStyle>
          <a:p>
            <a:r>
              <a:rPr lang="en-US"/>
              <a:t>Click to edit Master title style</a:t>
            </a:r>
          </a:p>
        </p:txBody>
      </p:sp>
    </p:spTree>
    <p:extLst>
      <p:ext uri="{BB962C8B-B14F-4D97-AF65-F5344CB8AC3E}">
        <p14:creationId xmlns:p14="http://schemas.microsoft.com/office/powerpoint/2010/main" val="12439804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Blank Blue">
    <p:bg bwMode="ltGray">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76699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Blank">
    <p:bg bwMode="ltGray">
      <p:bgRef idx="1001">
        <a:schemeClr val="bg1"/>
      </p:bgRef>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9" y="1589"/>
          <a:ext cx="1587" cy="1587"/>
        </p:xfrm>
        <a:graphic>
          <a:graphicData uri="http://schemas.openxmlformats.org/presentationml/2006/ole">
            <mc:AlternateContent xmlns:mc="http://schemas.openxmlformats.org/markup-compatibility/2006">
              <mc:Choice xmlns:v="urn:schemas-microsoft-com:vml" Requires="v">
                <p:oleObj spid="_x0000_s4099" name="think-cell Slide" r:id="rId4" imgW="378" imgH="379" progId="TCLayout.ActiveDocument.1">
                  <p:embed/>
                </p:oleObj>
              </mc:Choice>
              <mc:Fallback>
                <p:oleObj name="think-cell Slide" r:id="rId4" imgW="378" imgH="379" progId="TCLayout.ActiveDocument.1">
                  <p:embed/>
                  <p:pic>
                    <p:nvPicPr>
                      <p:cNvPr id="2" name="Object 1" hidden="1"/>
                      <p:cNvPicPr/>
                      <p:nvPr/>
                    </p:nvPicPr>
                    <p:blipFill>
                      <a:blip r:embed="rId5"/>
                      <a:stretch>
                        <a:fillRect/>
                      </a:stretch>
                    </p:blipFill>
                    <p:spPr>
                      <a:xfrm>
                        <a:off x="1589" y="1589"/>
                        <a:ext cx="1587" cy="1587"/>
                      </a:xfrm>
                      <a:prstGeom prst="rect">
                        <a:avLst/>
                      </a:prstGeom>
                    </p:spPr>
                  </p:pic>
                </p:oleObj>
              </mc:Fallback>
            </mc:AlternateContent>
          </a:graphicData>
        </a:graphic>
      </p:graphicFrame>
    </p:spTree>
    <p:extLst>
      <p:ext uri="{BB962C8B-B14F-4D97-AF65-F5344CB8AC3E}">
        <p14:creationId xmlns:p14="http://schemas.microsoft.com/office/powerpoint/2010/main" val="194192196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Closing_blue">
    <p:bg>
      <p:bgPr>
        <a:solidFill>
          <a:schemeClr val="accent1"/>
        </a:solidFill>
        <a:effectLst/>
      </p:bgPr>
    </p:bg>
    <p:spTree>
      <p:nvGrpSpPr>
        <p:cNvPr id="1" name=""/>
        <p:cNvGrpSpPr/>
        <p:nvPr/>
      </p:nvGrpSpPr>
      <p:grpSpPr>
        <a:xfrm>
          <a:off x="0" y="0"/>
          <a:ext cx="0" cy="0"/>
          <a:chOff x="0" y="0"/>
          <a:chExt cx="0" cy="0"/>
        </a:xfrm>
      </p:grpSpPr>
      <p:sp>
        <p:nvSpPr>
          <p:cNvPr id="3" name="Text Box 3"/>
          <p:cNvSpPr txBox="1">
            <a:spLocks noChangeArrowheads="1"/>
          </p:cNvSpPr>
          <p:nvPr userDrawn="1"/>
        </p:nvSpPr>
        <p:spPr bwMode="blackWhite">
          <a:xfrm>
            <a:off x="274639" y="6294477"/>
            <a:ext cx="11887199" cy="403187"/>
          </a:xfrm>
          <a:prstGeom prst="rect">
            <a:avLst/>
          </a:prstGeom>
          <a:noFill/>
          <a:ln w="12700">
            <a:noFill/>
            <a:miter lim="800000"/>
            <a:headEnd type="none" w="sm" len="sm"/>
            <a:tailEnd type="none" w="sm" len="sm"/>
          </a:ln>
          <a:effectLst/>
        </p:spPr>
        <p:txBody>
          <a:bodyPr vert="horz" wrap="square" lIns="182878" tIns="146302" rIns="182878" bIns="146302" numCol="1" anchor="t" anchorCtr="0" compatLnSpc="1">
            <a:prstTxWarp prst="textNoShape">
              <a:avLst/>
            </a:prstTxWarp>
            <a:spAutoFit/>
          </a:bodyPr>
          <a:lstStyle/>
          <a:p>
            <a:pPr defTabSz="932302"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grpSp>
        <p:nvGrpSpPr>
          <p:cNvPr id="5" name="Group 4"/>
          <p:cNvGrpSpPr>
            <a:grpSpLocks noChangeAspect="1"/>
          </p:cNvGrpSpPr>
          <p:nvPr userDrawn="1"/>
        </p:nvGrpSpPr>
        <p:grpSpPr bwMode="black">
          <a:xfrm>
            <a:off x="473855" y="3275656"/>
            <a:ext cx="2237262" cy="480312"/>
            <a:chOff x="457200" y="1643393"/>
            <a:chExt cx="4492753" cy="964540"/>
          </a:xfrm>
        </p:grpSpPr>
        <p:pic>
          <p:nvPicPr>
            <p:cNvPr id="6" name="Picture 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defTabSz="914411"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Tree>
    <p:extLst>
      <p:ext uri="{BB962C8B-B14F-4D97-AF65-F5344CB8AC3E}">
        <p14:creationId xmlns:p14="http://schemas.microsoft.com/office/powerpoint/2010/main" val="2731140953"/>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Closing_white">
    <p:bg>
      <p:bgRef idx="1001">
        <a:schemeClr val="bg1"/>
      </p:bgRef>
    </p:bg>
    <p:spTree>
      <p:nvGrpSpPr>
        <p:cNvPr id="1" name=""/>
        <p:cNvGrpSpPr/>
        <p:nvPr/>
      </p:nvGrpSpPr>
      <p:grpSpPr>
        <a:xfrm>
          <a:off x="0" y="0"/>
          <a:ext cx="0" cy="0"/>
          <a:chOff x="0" y="0"/>
          <a:chExt cx="0" cy="0"/>
        </a:xfrm>
      </p:grpSpPr>
      <p:sp>
        <p:nvSpPr>
          <p:cNvPr id="3" name="Text Box 3"/>
          <p:cNvSpPr txBox="1">
            <a:spLocks noChangeArrowheads="1"/>
          </p:cNvSpPr>
          <p:nvPr userDrawn="1"/>
        </p:nvSpPr>
        <p:spPr bwMode="blackWhite">
          <a:xfrm>
            <a:off x="274639" y="6294477"/>
            <a:ext cx="11887199" cy="403187"/>
          </a:xfrm>
          <a:prstGeom prst="rect">
            <a:avLst/>
          </a:prstGeom>
          <a:noFill/>
          <a:ln w="12700">
            <a:noFill/>
            <a:miter lim="800000"/>
            <a:headEnd type="none" w="sm" len="sm"/>
            <a:tailEnd type="none" w="sm" len="sm"/>
          </a:ln>
          <a:effectLst/>
        </p:spPr>
        <p:txBody>
          <a:bodyPr vert="horz" wrap="square" lIns="182878" tIns="146302" rIns="182878" bIns="146302" numCol="1" anchor="t" anchorCtr="0" compatLnSpc="1">
            <a:prstTxWarp prst="textNoShape">
              <a:avLst/>
            </a:prstTxWarp>
            <a:spAutoFit/>
          </a:bodyPr>
          <a:lstStyle/>
          <a:p>
            <a:pPr defTabSz="932302"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grpSp>
        <p:nvGrpSpPr>
          <p:cNvPr id="5" name="Group 4"/>
          <p:cNvGrpSpPr>
            <a:grpSpLocks noChangeAspect="1"/>
          </p:cNvGrpSpPr>
          <p:nvPr userDrawn="1"/>
        </p:nvGrpSpPr>
        <p:grpSpPr bwMode="black">
          <a:xfrm>
            <a:off x="473855" y="3275656"/>
            <a:ext cx="2237262" cy="480312"/>
            <a:chOff x="457200" y="1643393"/>
            <a:chExt cx="4492753" cy="964540"/>
          </a:xfrm>
        </p:grpSpPr>
        <p:pic>
          <p:nvPicPr>
            <p:cNvPr id="6" name="Picture 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defTabSz="914411"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Tree>
    <p:extLst>
      <p:ext uri="{BB962C8B-B14F-4D97-AF65-F5344CB8AC3E}">
        <p14:creationId xmlns:p14="http://schemas.microsoft.com/office/powerpoint/2010/main" val="327083319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44pt Title/26pt Bullet Text">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5123"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2" name="Title 1"/>
          <p:cNvSpPr>
            <a:spLocks noGrp="1"/>
          </p:cNvSpPr>
          <p:nvPr>
            <p:ph type="title" hasCustomPrompt="1"/>
          </p:nvPr>
        </p:nvSpPr>
        <p:spPr>
          <a:xfrm>
            <a:off x="573712" y="259792"/>
            <a:ext cx="11005512" cy="1075884"/>
          </a:xfrm>
        </p:spPr>
        <p:txBody>
          <a:bodyPr lIns="0" tIns="91440" rIns="146304" bIns="91440"/>
          <a:lstStyle>
            <a:lvl1pPr>
              <a:lnSpc>
                <a:spcPts val="4803"/>
              </a:lnSpc>
              <a:defRPr sz="4313" baseline="0">
                <a:solidFill>
                  <a:schemeClr val="accent1"/>
                </a:solidFill>
              </a:defRPr>
            </a:lvl1pPr>
          </a:lstStyle>
          <a:p>
            <a:r>
              <a:rPr lang="en-US" err="1"/>
              <a:t>Lorem</a:t>
            </a:r>
            <a:r>
              <a:rPr lang="en-US"/>
              <a:t> </a:t>
            </a:r>
            <a:r>
              <a:rPr lang="en-US" err="1"/>
              <a:t>ipsum</a:t>
            </a:r>
            <a:r>
              <a:rPr lang="en-US"/>
              <a:t> dolor sit.</a:t>
            </a:r>
          </a:p>
        </p:txBody>
      </p:sp>
      <p:sp>
        <p:nvSpPr>
          <p:cNvPr id="3" name="Footer Placeholder 2"/>
          <p:cNvSpPr>
            <a:spLocks noGrp="1"/>
          </p:cNvSpPr>
          <p:nvPr>
            <p:ph type="ftr" sz="quarter" idx="10"/>
          </p:nvPr>
        </p:nvSpPr>
        <p:spPr/>
        <p:txBody>
          <a:bodyPr/>
          <a:lstStyle/>
          <a:p>
            <a:r>
              <a:rPr lang="en-US"/>
              <a:t>Microsoft Confidential</a:t>
            </a:r>
          </a:p>
        </p:txBody>
      </p:sp>
      <p:sp>
        <p:nvSpPr>
          <p:cNvPr id="4" name="Slide Number Placeholder 3"/>
          <p:cNvSpPr>
            <a:spLocks noGrp="1"/>
          </p:cNvSpPr>
          <p:nvPr>
            <p:ph type="sldNum" sz="quarter" idx="11"/>
          </p:nvPr>
        </p:nvSpPr>
        <p:spPr/>
        <p:txBody>
          <a:bodyPr/>
          <a:lstStyle/>
          <a:p>
            <a:fld id="{27258FFF-F925-446B-8502-81C933981705}" type="slidenum">
              <a:rPr lang="en-US" smtClean="0"/>
              <a:pPr/>
              <a:t>‹#›</a:t>
            </a:fld>
            <a:endParaRPr lang="en-US"/>
          </a:p>
        </p:txBody>
      </p:sp>
      <p:sp>
        <p:nvSpPr>
          <p:cNvPr id="8" name="Text Placeholder 7"/>
          <p:cNvSpPr>
            <a:spLocks noGrp="1"/>
          </p:cNvSpPr>
          <p:nvPr>
            <p:ph type="body" sz="quarter" idx="13" hasCustomPrompt="1"/>
          </p:nvPr>
        </p:nvSpPr>
        <p:spPr>
          <a:xfrm>
            <a:off x="591640" y="1515299"/>
            <a:ext cx="11005513" cy="2632772"/>
          </a:xfrm>
        </p:spPr>
        <p:txBody>
          <a:bodyPr lIns="0" tIns="0"/>
          <a:lstStyle>
            <a:lvl1pPr marL="228768" indent="-228768">
              <a:spcBef>
                <a:spcPts val="1176"/>
              </a:spcBef>
              <a:defRPr sz="2549">
                <a:latin typeface="+mn-lt"/>
              </a:defRPr>
            </a:lvl1pPr>
            <a:lvl2pPr marL="676967" indent="-228768">
              <a:spcBef>
                <a:spcPts val="1176"/>
              </a:spcBef>
              <a:buSzPct val="100000"/>
              <a:buFont typeface="Segoe UI" pitchFamily="34" charset="0"/>
              <a:buChar char="‐"/>
              <a:defRPr/>
            </a:lvl2pPr>
            <a:lvl3pPr marL="1125166" indent="-228768">
              <a:spcBef>
                <a:spcPts val="1176"/>
              </a:spcBef>
              <a:buFont typeface="Wingdings" pitchFamily="2" charset="2"/>
              <a:buChar char="§"/>
              <a:defRPr/>
            </a:lvl3pPr>
            <a:lvl4pPr marL="1568695" indent="-336149">
              <a:spcBef>
                <a:spcPts val="1176"/>
              </a:spcBef>
              <a:buFont typeface="+mj-lt"/>
              <a:buAutoNum type="arabicPeriod"/>
              <a:defRPr/>
            </a:lvl4pPr>
            <a:lvl5pPr marL="1907956" indent="-336149">
              <a:spcBef>
                <a:spcPts val="1176"/>
              </a:spcBef>
              <a:buFont typeface="+mj-lt"/>
              <a:buAutoNum type="alphaLcParenR"/>
              <a:defRPr/>
            </a:lvl5pPr>
          </a:lstStyle>
          <a:p>
            <a:pPr lvl="0"/>
            <a:r>
              <a:rPr lang="en-US" err="1"/>
              <a:t>Lorem</a:t>
            </a:r>
            <a:r>
              <a:rPr lang="en-US"/>
              <a:t> </a:t>
            </a:r>
            <a:r>
              <a:rPr lang="en-US" err="1"/>
              <a:t>ipsum</a:t>
            </a:r>
            <a:r>
              <a:rPr lang="en-US"/>
              <a:t> dolor sit </a:t>
            </a:r>
            <a:r>
              <a:rPr lang="en-US" err="1"/>
              <a:t>amet</a:t>
            </a:r>
            <a:r>
              <a:rPr lang="en-US"/>
              <a:t>, </a:t>
            </a:r>
            <a:r>
              <a:rPr lang="en-US" err="1"/>
              <a:t>consectetur</a:t>
            </a:r>
            <a:r>
              <a:rPr lang="en-US"/>
              <a:t> </a:t>
            </a:r>
            <a:r>
              <a:rPr lang="en-US" err="1"/>
              <a:t>adipiscing</a:t>
            </a:r>
            <a:r>
              <a:rPr lang="en-US"/>
              <a:t> </a:t>
            </a:r>
            <a:br>
              <a:rPr lang="en-US"/>
            </a:br>
            <a:r>
              <a:rPr lang="en-US" err="1"/>
              <a:t>elit</a:t>
            </a:r>
            <a:r>
              <a:rPr lang="en-US"/>
              <a:t>. </a:t>
            </a:r>
            <a:r>
              <a:rPr lang="en-US" err="1"/>
              <a:t>Nunc</a:t>
            </a:r>
            <a:r>
              <a:rPr lang="en-US"/>
              <a:t> et </a:t>
            </a:r>
            <a:r>
              <a:rPr lang="en-US" err="1"/>
              <a:t>sagittis</a:t>
            </a:r>
            <a:r>
              <a:rPr lang="en-US"/>
              <a:t> ligula</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288050"/>
      </p:ext>
    </p:extLst>
  </p:cSld>
  <p:clrMapOvr>
    <a:masterClrMapping/>
  </p:clrMapOvr>
  <p:transition spd="med">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cSld name="5_Title Only">
    <p:spTree>
      <p:nvGrpSpPr>
        <p:cNvPr id="1" name=""/>
        <p:cNvGrpSpPr/>
        <p:nvPr/>
      </p:nvGrpSpPr>
      <p:grpSpPr>
        <a:xfrm>
          <a:off x="0" y="0"/>
          <a:ext cx="0" cy="0"/>
          <a:chOff x="0" y="0"/>
          <a:chExt cx="0" cy="0"/>
        </a:xfrm>
      </p:grpSpPr>
      <p:sp>
        <p:nvSpPr>
          <p:cNvPr id="11" name="Title 1"/>
          <p:cNvSpPr>
            <a:spLocks noGrp="1"/>
          </p:cNvSpPr>
          <p:nvPr>
            <p:ph type="title" hasCustomPrompt="1"/>
          </p:nvPr>
        </p:nvSpPr>
        <p:spPr>
          <a:xfrm>
            <a:off x="0" y="9"/>
            <a:ext cx="12192000" cy="900406"/>
          </a:xfrm>
          <a:prstGeom prst="rect">
            <a:avLst/>
          </a:prstGeom>
          <a:noFill/>
        </p:spPr>
        <p:txBody>
          <a:bodyPr/>
          <a:lstStyle>
            <a:lvl1pPr>
              <a:defRPr b="0">
                <a:solidFill>
                  <a:srgbClr val="002060"/>
                </a:solidFill>
                <a:latin typeface="Segoe UI" panose="020B0502040204020203" pitchFamily="34" charset="0"/>
                <a:cs typeface="Segoe UI" panose="020B0502040204020203" pitchFamily="34" charset="0"/>
              </a:defRPr>
            </a:lvl1pPr>
          </a:lstStyle>
          <a:p>
            <a:r>
              <a:rPr lang="en-US"/>
              <a:t>CLICK TO EDIT MASTER TITLE STYLE</a:t>
            </a:r>
          </a:p>
        </p:txBody>
      </p:sp>
      <p:sp>
        <p:nvSpPr>
          <p:cNvPr id="5" name="Rectangle: Rounded Corners 4"/>
          <p:cNvSpPr/>
          <p:nvPr userDrawn="1"/>
        </p:nvSpPr>
        <p:spPr>
          <a:xfrm>
            <a:off x="0" y="307"/>
            <a:ext cx="12192000" cy="73963"/>
          </a:xfrm>
          <a:prstGeom prst="roundRect">
            <a:avLst/>
          </a:prstGeom>
          <a:solidFill>
            <a:schemeClr val="accent6"/>
          </a:solidFill>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2160"/>
          </a:p>
        </p:txBody>
      </p:sp>
      <p:sp>
        <p:nvSpPr>
          <p:cNvPr id="6" name="Rectangle: Rounded Corners 5"/>
          <p:cNvSpPr/>
          <p:nvPr userDrawn="1"/>
        </p:nvSpPr>
        <p:spPr>
          <a:xfrm>
            <a:off x="0" y="6821020"/>
            <a:ext cx="12192000" cy="73963"/>
          </a:xfrm>
          <a:prstGeom prst="roundRect">
            <a:avLst/>
          </a:prstGeom>
          <a:solidFill>
            <a:schemeClr val="accent6"/>
          </a:solidFill>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2160"/>
          </a:p>
        </p:txBody>
      </p:sp>
    </p:spTree>
    <p:extLst>
      <p:ext uri="{BB962C8B-B14F-4D97-AF65-F5344CB8AC3E}">
        <p14:creationId xmlns:p14="http://schemas.microsoft.com/office/powerpoint/2010/main" val="2658904574"/>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2_Section Title Blue">
    <p:bg bwMode="ltGray">
      <p:bgPr>
        <a:solidFill>
          <a:schemeClr val="accent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4"/>
          <a:stretch>
            <a:fillRect/>
          </a:stretch>
        </p:blipFill>
        <p:spPr>
          <a:xfrm>
            <a:off x="0" y="0"/>
            <a:ext cx="12192000" cy="6858000"/>
          </a:xfrm>
          <a:prstGeom prst="rect">
            <a:avLst/>
          </a:prstGeom>
        </p:spPr>
      </p:pic>
      <p:graphicFrame>
        <p:nvGraphicFramePr>
          <p:cNvPr id="2" name="Object 1" hidden="1"/>
          <p:cNvGraphicFramePr>
            <a:graphicFrameLocks noChangeAspect="1"/>
          </p:cNvGraphicFramePr>
          <p:nvPr userDrawn="1">
            <p:custDataLst>
              <p:tags r:id="rId2"/>
            </p:custDataLst>
          </p:nvPr>
        </p:nvGraphicFramePr>
        <p:xfrm>
          <a:off x="1589" y="1589"/>
          <a:ext cx="1587" cy="1587"/>
        </p:xfrm>
        <a:graphic>
          <a:graphicData uri="http://schemas.openxmlformats.org/presentationml/2006/ole">
            <mc:AlternateContent xmlns:mc="http://schemas.openxmlformats.org/markup-compatibility/2006">
              <mc:Choice xmlns:v="urn:schemas-microsoft-com:vml" Requires="v">
                <p:oleObj spid="_x0000_s6147" name="think-cell Slide" r:id="rId5" imgW="425" imgH="426" progId="TCLayout.ActiveDocument.1">
                  <p:embed/>
                </p:oleObj>
              </mc:Choice>
              <mc:Fallback>
                <p:oleObj name="think-cell Slide" r:id="rId5" imgW="425" imgH="426" progId="TCLayout.ActiveDocument.1">
                  <p:embed/>
                  <p:pic>
                    <p:nvPicPr>
                      <p:cNvPr id="2" name="Object 1" hidden="1"/>
                      <p:cNvPicPr/>
                      <p:nvPr/>
                    </p:nvPicPr>
                    <p:blipFill>
                      <a:blip r:embed="rId6"/>
                      <a:stretch>
                        <a:fillRect/>
                      </a:stretch>
                    </p:blipFill>
                    <p:spPr>
                      <a:xfrm>
                        <a:off x="1589" y="1589"/>
                        <a:ext cx="1587" cy="1587"/>
                      </a:xfrm>
                      <a:prstGeom prst="rect">
                        <a:avLst/>
                      </a:prstGeom>
                    </p:spPr>
                  </p:pic>
                </p:oleObj>
              </mc:Fallback>
            </mc:AlternateContent>
          </a:graphicData>
        </a:graphic>
      </p:graphicFrame>
      <p:sp>
        <p:nvSpPr>
          <p:cNvPr id="9" name="Rectangle 29"/>
          <p:cNvSpPr/>
          <p:nvPr userDrawn="1"/>
        </p:nvSpPr>
        <p:spPr bwMode="auto">
          <a:xfrm>
            <a:off x="1" y="1"/>
            <a:ext cx="12192000" cy="6857999"/>
          </a:xfrm>
          <a:prstGeom prst="rect">
            <a:avLst/>
          </a:prstGeom>
          <a:gradFill flip="none" rotWithShape="1">
            <a:gsLst>
              <a:gs pos="0">
                <a:srgbClr val="FFFFFF">
                  <a:alpha val="55000"/>
                </a:srgbClr>
              </a:gs>
              <a:gs pos="34000">
                <a:schemeClr val="bg1">
                  <a:alpha val="0"/>
                </a:scheme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algn="ctr" defTabSz="932483" fontAlgn="base">
              <a:lnSpc>
                <a:spcPct val="90000"/>
              </a:lnSpc>
              <a:spcBef>
                <a:spcPct val="0"/>
              </a:spcBef>
              <a:spcAft>
                <a:spcPct val="0"/>
              </a:spcAft>
            </a:pPr>
            <a:endParaRPr lang="en-US" sz="2400">
              <a:solidFill>
                <a:schemeClr val="bg1"/>
              </a:solidFill>
              <a:ea typeface="Segoe UI" pitchFamily="34" charset="0"/>
              <a:cs typeface="Segoe UI" pitchFamily="34" charset="0"/>
            </a:endParaRPr>
          </a:p>
        </p:txBody>
      </p:sp>
      <p:sp>
        <p:nvSpPr>
          <p:cNvPr id="10" name="Rectangle 9"/>
          <p:cNvSpPr/>
          <p:nvPr userDrawn="1"/>
        </p:nvSpPr>
        <p:spPr bwMode="auto">
          <a:xfrm>
            <a:off x="3176" y="0"/>
            <a:ext cx="5952457" cy="6858000"/>
          </a:xfrm>
          <a:prstGeom prst="rect">
            <a:avLst/>
          </a:prstGeom>
          <a:solidFill>
            <a:srgbClr val="0072C6">
              <a:alpha val="9098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algn="ctr" defTabSz="93248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1" name="Title 1"/>
          <p:cNvSpPr>
            <a:spLocks noGrp="1"/>
          </p:cNvSpPr>
          <p:nvPr>
            <p:ph type="ctrTitle" hasCustomPrompt="1"/>
          </p:nvPr>
        </p:nvSpPr>
        <p:spPr>
          <a:xfrm>
            <a:off x="579439" y="2142637"/>
            <a:ext cx="5237162" cy="1720381"/>
          </a:xfrm>
          <a:prstGeom prst="rect">
            <a:avLst/>
          </a:prstGeom>
        </p:spPr>
        <p:txBody>
          <a:bodyPr lIns="0" tIns="91440" rIns="146304" bIns="91440"/>
          <a:lstStyle>
            <a:lvl1pPr algn="l">
              <a:defRPr sz="6000">
                <a:solidFill>
                  <a:schemeClr val="bg1"/>
                </a:solidFill>
              </a:defRPr>
            </a:lvl1pPr>
          </a:lstStyle>
          <a:p>
            <a:r>
              <a:rPr lang="en-US"/>
              <a:t>Lorem ipsum</a:t>
            </a:r>
            <a:br>
              <a:rPr lang="en-US"/>
            </a:br>
            <a:r>
              <a:rPr lang="en-US"/>
              <a:t>dolor </a:t>
            </a:r>
            <a:r>
              <a:rPr lang="en-US" err="1"/>
              <a:t>amet</a:t>
            </a:r>
            <a:endParaRPr lang="en-US"/>
          </a:p>
        </p:txBody>
      </p:sp>
      <p:sp>
        <p:nvSpPr>
          <p:cNvPr id="12" name="Subtitle 2"/>
          <p:cNvSpPr>
            <a:spLocks noGrp="1"/>
          </p:cNvSpPr>
          <p:nvPr>
            <p:ph type="subTitle" idx="1" hasCustomPrompt="1"/>
          </p:nvPr>
        </p:nvSpPr>
        <p:spPr>
          <a:xfrm>
            <a:off x="579438" y="3954463"/>
            <a:ext cx="5237099" cy="966918"/>
          </a:xfrm>
          <a:prstGeom prst="rect">
            <a:avLst/>
          </a:prstGeom>
        </p:spPr>
        <p:txBody>
          <a:bodyPr lIns="0" tIns="146304" rIns="182880" bIns="146304"/>
          <a:lstStyle>
            <a:lvl1pPr marL="0" indent="0" algn="l">
              <a:lnSpc>
                <a:spcPct val="100000"/>
              </a:lnSpc>
              <a:buNone/>
              <a:defRPr sz="2200">
                <a:solidFill>
                  <a:schemeClr val="bg1"/>
                </a:solidFill>
                <a:latin typeface="+mn-lt"/>
              </a:defRPr>
            </a:lvl1pPr>
            <a:lvl2pPr marL="457205" indent="0" algn="ctr">
              <a:buNone/>
              <a:defRPr>
                <a:solidFill>
                  <a:schemeClr val="tx1">
                    <a:tint val="75000"/>
                  </a:schemeClr>
                </a:solidFill>
              </a:defRPr>
            </a:lvl2pPr>
            <a:lvl3pPr marL="914411" indent="0" algn="ctr">
              <a:buNone/>
              <a:defRPr>
                <a:solidFill>
                  <a:schemeClr val="tx1">
                    <a:tint val="75000"/>
                  </a:schemeClr>
                </a:solidFill>
              </a:defRPr>
            </a:lvl3pPr>
            <a:lvl4pPr marL="1371617" indent="0" algn="ctr">
              <a:buNone/>
              <a:defRPr>
                <a:solidFill>
                  <a:schemeClr val="tx1">
                    <a:tint val="75000"/>
                  </a:schemeClr>
                </a:solidFill>
              </a:defRPr>
            </a:lvl4pPr>
            <a:lvl5pPr marL="1828822" indent="0" algn="ctr">
              <a:buNone/>
              <a:defRPr>
                <a:solidFill>
                  <a:schemeClr val="tx1">
                    <a:tint val="75000"/>
                  </a:schemeClr>
                </a:solidFill>
              </a:defRPr>
            </a:lvl5pPr>
            <a:lvl6pPr marL="2286027" indent="0" algn="ctr">
              <a:buNone/>
              <a:defRPr>
                <a:solidFill>
                  <a:schemeClr val="tx1">
                    <a:tint val="75000"/>
                  </a:schemeClr>
                </a:solidFill>
              </a:defRPr>
            </a:lvl6pPr>
            <a:lvl7pPr marL="2743233" indent="0" algn="ctr">
              <a:buNone/>
              <a:defRPr>
                <a:solidFill>
                  <a:schemeClr val="tx1">
                    <a:tint val="75000"/>
                  </a:schemeClr>
                </a:solidFill>
              </a:defRPr>
            </a:lvl7pPr>
            <a:lvl8pPr marL="3200438" indent="0" algn="ctr">
              <a:buNone/>
              <a:defRPr>
                <a:solidFill>
                  <a:schemeClr val="tx1">
                    <a:tint val="75000"/>
                  </a:schemeClr>
                </a:solidFill>
              </a:defRPr>
            </a:lvl8pPr>
            <a:lvl9pPr marL="3657643" indent="0" algn="ctr">
              <a:buNone/>
              <a:defRPr>
                <a:solidFill>
                  <a:schemeClr val="tx1">
                    <a:tint val="75000"/>
                  </a:schemeClr>
                </a:solidFill>
              </a:defRPr>
            </a:lvl9pPr>
          </a:lstStyle>
          <a:p>
            <a:r>
              <a:rPr lang="en-US"/>
              <a:t>Speaker Name</a:t>
            </a:r>
            <a:br>
              <a:rPr lang="en-US"/>
            </a:br>
            <a:r>
              <a:rPr lang="en-US"/>
              <a:t>Date</a:t>
            </a:r>
          </a:p>
        </p:txBody>
      </p:sp>
    </p:spTree>
    <p:extLst>
      <p:ext uri="{BB962C8B-B14F-4D97-AF65-F5344CB8AC3E}">
        <p14:creationId xmlns:p14="http://schemas.microsoft.com/office/powerpoint/2010/main" val="1701634384"/>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userDrawn="1"/>
        </p:nvPicPr>
        <p:blipFill>
          <a:blip r:embed="rId2"/>
          <a:stretch>
            <a:fillRect/>
          </a:stretch>
        </p:blipFill>
        <p:spPr bwMode="black">
          <a:xfrm>
            <a:off x="584200" y="586080"/>
            <a:ext cx="1366440" cy="292608"/>
          </a:xfrm>
          <a:prstGeom prst="rect">
            <a:avLst/>
          </a:prstGeom>
        </p:spPr>
      </p:pic>
      <p:sp>
        <p:nvSpPr>
          <p:cNvPr id="30" name="Rectangle 29">
            <a:extLst>
              <a:ext uri="{FF2B5EF4-FFF2-40B4-BE49-F238E27FC236}">
                <a16:creationId xmlns:a16="http://schemas.microsoft.com/office/drawing/2014/main" id="{8B2E4F62-54DC-4435-AA29-18599C177284}"/>
              </a:ext>
            </a:extLst>
          </p:cNvPr>
          <p:cNvSpPr/>
          <p:nvPr userDrawn="1"/>
        </p:nvSpPr>
        <p:spPr bwMode="gray">
          <a:xfrm>
            <a:off x="293044" y="1170432"/>
            <a:ext cx="11604624" cy="5393881"/>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algn="l" defTabSz="932483"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nvGrpSpPr>
          <p:cNvPr id="3" name="Group 2">
            <a:extLst>
              <a:ext uri="{FF2B5EF4-FFF2-40B4-BE49-F238E27FC236}">
                <a16:creationId xmlns:a16="http://schemas.microsoft.com/office/drawing/2014/main" id="{56FAD87F-DBF5-4E2F-A61B-3CCEC5C7D0B9}"/>
              </a:ext>
            </a:extLst>
          </p:cNvPr>
          <p:cNvGrpSpPr/>
          <p:nvPr userDrawn="1"/>
        </p:nvGrpSpPr>
        <p:grpSpPr bwMode="ltGray">
          <a:xfrm>
            <a:off x="8710813" y="1771651"/>
            <a:ext cx="3481189" cy="4196081"/>
            <a:chOff x="8710812" y="1771650"/>
            <a:chExt cx="3481189" cy="4196081"/>
          </a:xfrm>
        </p:grpSpPr>
        <p:sp>
          <p:nvSpPr>
            <p:cNvPr id="32" name="Freeform 5">
              <a:extLst>
                <a:ext uri="{FF2B5EF4-FFF2-40B4-BE49-F238E27FC236}">
                  <a16:creationId xmlns:a16="http://schemas.microsoft.com/office/drawing/2014/main" id="{6B0365F1-E7DF-4958-962E-9FFD3A394140}"/>
                </a:ext>
              </a:extLst>
            </p:cNvPr>
            <p:cNvSpPr>
              <a:spLocks/>
            </p:cNvSpPr>
            <p:nvPr userDrawn="1"/>
          </p:nvSpPr>
          <p:spPr bwMode="ltGray">
            <a:xfrm>
              <a:off x="9246854" y="3720628"/>
              <a:ext cx="531187" cy="974975"/>
            </a:xfrm>
            <a:custGeom>
              <a:avLst/>
              <a:gdLst>
                <a:gd name="T0" fmla="*/ 547 w 547"/>
                <a:gd name="T1" fmla="*/ 704 h 1004"/>
                <a:gd name="T2" fmla="*/ 0 w 547"/>
                <a:gd name="T3" fmla="*/ 1004 h 1004"/>
                <a:gd name="T4" fmla="*/ 0 w 547"/>
                <a:gd name="T5" fmla="*/ 300 h 1004"/>
                <a:gd name="T6" fmla="*/ 547 w 547"/>
                <a:gd name="T7" fmla="*/ 0 h 1004"/>
                <a:gd name="T8" fmla="*/ 547 w 547"/>
                <a:gd name="T9" fmla="*/ 704 h 1004"/>
              </a:gdLst>
              <a:ahLst/>
              <a:cxnLst>
                <a:cxn ang="0">
                  <a:pos x="T0" y="T1"/>
                </a:cxn>
                <a:cxn ang="0">
                  <a:pos x="T2" y="T3"/>
                </a:cxn>
                <a:cxn ang="0">
                  <a:pos x="T4" y="T5"/>
                </a:cxn>
                <a:cxn ang="0">
                  <a:pos x="T6" y="T7"/>
                </a:cxn>
                <a:cxn ang="0">
                  <a:pos x="T8" y="T9"/>
                </a:cxn>
              </a:cxnLst>
              <a:rect l="0" t="0" r="r" b="b"/>
              <a:pathLst>
                <a:path w="547" h="1004">
                  <a:moveTo>
                    <a:pt x="547" y="704"/>
                  </a:moveTo>
                  <a:lnTo>
                    <a:pt x="0" y="1004"/>
                  </a:lnTo>
                  <a:lnTo>
                    <a:pt x="0" y="300"/>
                  </a:lnTo>
                  <a:lnTo>
                    <a:pt x="547" y="0"/>
                  </a:lnTo>
                  <a:lnTo>
                    <a:pt x="547" y="704"/>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3" name="Freeform 6">
              <a:extLst>
                <a:ext uri="{FF2B5EF4-FFF2-40B4-BE49-F238E27FC236}">
                  <a16:creationId xmlns:a16="http://schemas.microsoft.com/office/drawing/2014/main" id="{39253E4C-431D-4257-8CC7-C1456CD2F32D}"/>
                </a:ext>
              </a:extLst>
            </p:cNvPr>
            <p:cNvSpPr>
              <a:spLocks/>
            </p:cNvSpPr>
            <p:nvPr userDrawn="1"/>
          </p:nvSpPr>
          <p:spPr bwMode="ltGray">
            <a:xfrm>
              <a:off x="9778040" y="3720628"/>
              <a:ext cx="532157" cy="974975"/>
            </a:xfrm>
            <a:custGeom>
              <a:avLst/>
              <a:gdLst>
                <a:gd name="T0" fmla="*/ 0 w 548"/>
                <a:gd name="T1" fmla="*/ 704 h 1004"/>
                <a:gd name="T2" fmla="*/ 548 w 548"/>
                <a:gd name="T3" fmla="*/ 1004 h 1004"/>
                <a:gd name="T4" fmla="*/ 548 w 548"/>
                <a:gd name="T5" fmla="*/ 300 h 1004"/>
                <a:gd name="T6" fmla="*/ 0 w 548"/>
                <a:gd name="T7" fmla="*/ 0 h 1004"/>
                <a:gd name="T8" fmla="*/ 0 w 548"/>
                <a:gd name="T9" fmla="*/ 704 h 1004"/>
              </a:gdLst>
              <a:ahLst/>
              <a:cxnLst>
                <a:cxn ang="0">
                  <a:pos x="T0" y="T1"/>
                </a:cxn>
                <a:cxn ang="0">
                  <a:pos x="T2" y="T3"/>
                </a:cxn>
                <a:cxn ang="0">
                  <a:pos x="T4" y="T5"/>
                </a:cxn>
                <a:cxn ang="0">
                  <a:pos x="T6" y="T7"/>
                </a:cxn>
                <a:cxn ang="0">
                  <a:pos x="T8" y="T9"/>
                </a:cxn>
              </a:cxnLst>
              <a:rect l="0" t="0" r="r" b="b"/>
              <a:pathLst>
                <a:path w="548" h="1004">
                  <a:moveTo>
                    <a:pt x="0" y="704"/>
                  </a:moveTo>
                  <a:lnTo>
                    <a:pt x="548" y="1004"/>
                  </a:lnTo>
                  <a:lnTo>
                    <a:pt x="548" y="300"/>
                  </a:lnTo>
                  <a:lnTo>
                    <a:pt x="0" y="0"/>
                  </a:lnTo>
                  <a:lnTo>
                    <a:pt x="0" y="704"/>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4" name="Freeform 7">
              <a:extLst>
                <a:ext uri="{FF2B5EF4-FFF2-40B4-BE49-F238E27FC236}">
                  <a16:creationId xmlns:a16="http://schemas.microsoft.com/office/drawing/2014/main" id="{E928826C-9C74-4194-A556-98EC9A96F677}"/>
                </a:ext>
              </a:extLst>
            </p:cNvPr>
            <p:cNvSpPr>
              <a:spLocks/>
            </p:cNvSpPr>
            <p:nvPr userDrawn="1"/>
          </p:nvSpPr>
          <p:spPr bwMode="ltGray">
            <a:xfrm>
              <a:off x="9246854" y="4404276"/>
              <a:ext cx="1063344" cy="586538"/>
            </a:xfrm>
            <a:custGeom>
              <a:avLst/>
              <a:gdLst>
                <a:gd name="T0" fmla="*/ 547 w 1095"/>
                <a:gd name="T1" fmla="*/ 0 h 604"/>
                <a:gd name="T2" fmla="*/ 0 w 1095"/>
                <a:gd name="T3" fmla="*/ 300 h 604"/>
                <a:gd name="T4" fmla="*/ 560 w 1095"/>
                <a:gd name="T5" fmla="*/ 604 h 604"/>
                <a:gd name="T6" fmla="*/ 1095 w 1095"/>
                <a:gd name="T7" fmla="*/ 300 h 604"/>
                <a:gd name="T8" fmla="*/ 547 w 1095"/>
                <a:gd name="T9" fmla="*/ 0 h 604"/>
              </a:gdLst>
              <a:ahLst/>
              <a:cxnLst>
                <a:cxn ang="0">
                  <a:pos x="T0" y="T1"/>
                </a:cxn>
                <a:cxn ang="0">
                  <a:pos x="T2" y="T3"/>
                </a:cxn>
                <a:cxn ang="0">
                  <a:pos x="T4" y="T5"/>
                </a:cxn>
                <a:cxn ang="0">
                  <a:pos x="T6" y="T7"/>
                </a:cxn>
                <a:cxn ang="0">
                  <a:pos x="T8" y="T9"/>
                </a:cxn>
              </a:cxnLst>
              <a:rect l="0" t="0" r="r" b="b"/>
              <a:pathLst>
                <a:path w="1095" h="604">
                  <a:moveTo>
                    <a:pt x="547" y="0"/>
                  </a:moveTo>
                  <a:lnTo>
                    <a:pt x="0" y="300"/>
                  </a:lnTo>
                  <a:lnTo>
                    <a:pt x="560" y="604"/>
                  </a:lnTo>
                  <a:lnTo>
                    <a:pt x="1095" y="300"/>
                  </a:lnTo>
                  <a:lnTo>
                    <a:pt x="547" y="0"/>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5" name="Freeform 8">
              <a:extLst>
                <a:ext uri="{FF2B5EF4-FFF2-40B4-BE49-F238E27FC236}">
                  <a16:creationId xmlns:a16="http://schemas.microsoft.com/office/drawing/2014/main" id="{7ACB5DE1-DAC6-4C99-B2CC-0EB12CE0D5FE}"/>
                </a:ext>
              </a:extLst>
            </p:cNvPr>
            <p:cNvSpPr>
              <a:spLocks/>
            </p:cNvSpPr>
            <p:nvPr userDrawn="1"/>
          </p:nvSpPr>
          <p:spPr bwMode="ltGray">
            <a:xfrm>
              <a:off x="8710812"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6" name="Freeform 9">
              <a:extLst>
                <a:ext uri="{FF2B5EF4-FFF2-40B4-BE49-F238E27FC236}">
                  <a16:creationId xmlns:a16="http://schemas.microsoft.com/office/drawing/2014/main" id="{5D630C8B-3A7C-4321-A3EF-B1D0A698F738}"/>
                </a:ext>
              </a:extLst>
            </p:cNvPr>
            <p:cNvSpPr>
              <a:spLocks/>
            </p:cNvSpPr>
            <p:nvPr userDrawn="1"/>
          </p:nvSpPr>
          <p:spPr bwMode="ltGray">
            <a:xfrm>
              <a:off x="9242969" y="2748567"/>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7" name="Freeform 10">
              <a:extLst>
                <a:ext uri="{FF2B5EF4-FFF2-40B4-BE49-F238E27FC236}">
                  <a16:creationId xmlns:a16="http://schemas.microsoft.com/office/drawing/2014/main" id="{2A590461-2675-4E4A-B9BB-BF5471E89538}"/>
                </a:ext>
              </a:extLst>
            </p:cNvPr>
            <p:cNvSpPr>
              <a:spLocks/>
            </p:cNvSpPr>
            <p:nvPr userDrawn="1"/>
          </p:nvSpPr>
          <p:spPr bwMode="ltGray">
            <a:xfrm>
              <a:off x="8710812" y="3434156"/>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8" name="Freeform 11">
              <a:extLst>
                <a:ext uri="{FF2B5EF4-FFF2-40B4-BE49-F238E27FC236}">
                  <a16:creationId xmlns:a16="http://schemas.microsoft.com/office/drawing/2014/main" id="{48EAECFD-0CA3-492F-BA94-22EF6EB2205B}"/>
                </a:ext>
              </a:extLst>
            </p:cNvPr>
            <p:cNvSpPr>
              <a:spLocks/>
            </p:cNvSpPr>
            <p:nvPr userDrawn="1"/>
          </p:nvSpPr>
          <p:spPr bwMode="ltGray">
            <a:xfrm>
              <a:off x="9773185"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9" name="Freeform 12">
              <a:extLst>
                <a:ext uri="{FF2B5EF4-FFF2-40B4-BE49-F238E27FC236}">
                  <a16:creationId xmlns:a16="http://schemas.microsoft.com/office/drawing/2014/main" id="{62FFEC32-2F2F-43F4-9C21-7F15A26966AC}"/>
                </a:ext>
              </a:extLst>
            </p:cNvPr>
            <p:cNvSpPr>
              <a:spLocks/>
            </p:cNvSpPr>
            <p:nvPr userDrawn="1"/>
          </p:nvSpPr>
          <p:spPr bwMode="ltGray">
            <a:xfrm>
              <a:off x="9773185" y="3434157"/>
              <a:ext cx="1063345"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 name="connsiteX0" fmla="*/ 5005 w 10000"/>
                <a:gd name="connsiteY0" fmla="*/ 0 h 10000"/>
                <a:gd name="connsiteX1" fmla="*/ 0 w 10000"/>
                <a:gd name="connsiteY1" fmla="*/ 4967 h 10000"/>
                <a:gd name="connsiteX2" fmla="*/ 5048 w 10000"/>
                <a:gd name="connsiteY2" fmla="*/ 10000 h 10000"/>
                <a:gd name="connsiteX3" fmla="*/ 10000 w 10000"/>
                <a:gd name="connsiteY3" fmla="*/ 4967 h 10000"/>
                <a:gd name="connsiteX4" fmla="*/ 5005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5005" y="0"/>
                  </a:moveTo>
                  <a:lnTo>
                    <a:pt x="0" y="4967"/>
                  </a:lnTo>
                  <a:lnTo>
                    <a:pt x="5048" y="10000"/>
                  </a:lnTo>
                  <a:lnTo>
                    <a:pt x="10000" y="4967"/>
                  </a:lnTo>
                  <a:lnTo>
                    <a:pt x="5005"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0" name="Freeform 13">
              <a:extLst>
                <a:ext uri="{FF2B5EF4-FFF2-40B4-BE49-F238E27FC236}">
                  <a16:creationId xmlns:a16="http://schemas.microsoft.com/office/drawing/2014/main" id="{647709D2-F4CC-4414-B183-427A6D2A22AB}"/>
                </a:ext>
              </a:extLst>
            </p:cNvPr>
            <p:cNvSpPr>
              <a:spLocks/>
            </p:cNvSpPr>
            <p:nvPr userDrawn="1"/>
          </p:nvSpPr>
          <p:spPr bwMode="ltGray">
            <a:xfrm>
              <a:off x="11361823" y="2748566"/>
              <a:ext cx="534332" cy="982635"/>
            </a:xfrm>
            <a:custGeom>
              <a:avLst/>
              <a:gdLst>
                <a:gd name="T0" fmla="*/ 0 w 548"/>
                <a:gd name="T1" fmla="*/ 706 h 1006"/>
                <a:gd name="T2" fmla="*/ 548 w 548"/>
                <a:gd name="T3" fmla="*/ 1006 h 1006"/>
                <a:gd name="T4" fmla="*/ 548 w 548"/>
                <a:gd name="T5" fmla="*/ 300 h 1006"/>
                <a:gd name="T6" fmla="*/ 0 w 548"/>
                <a:gd name="T7" fmla="*/ 0 h 1006"/>
                <a:gd name="T8" fmla="*/ 0 w 548"/>
                <a:gd name="T9" fmla="*/ 706 h 1006"/>
              </a:gdLst>
              <a:ahLst/>
              <a:cxnLst>
                <a:cxn ang="0">
                  <a:pos x="T0" y="T1"/>
                </a:cxn>
                <a:cxn ang="0">
                  <a:pos x="T2" y="T3"/>
                </a:cxn>
                <a:cxn ang="0">
                  <a:pos x="T4" y="T5"/>
                </a:cxn>
                <a:cxn ang="0">
                  <a:pos x="T6" y="T7"/>
                </a:cxn>
                <a:cxn ang="0">
                  <a:pos x="T8" y="T9"/>
                </a:cxn>
              </a:cxnLst>
              <a:rect l="0" t="0" r="r" b="b"/>
              <a:pathLst>
                <a:path w="548" h="1006">
                  <a:moveTo>
                    <a:pt x="0" y="706"/>
                  </a:moveTo>
                  <a:lnTo>
                    <a:pt x="548" y="1006"/>
                  </a:lnTo>
                  <a:lnTo>
                    <a:pt x="548" y="300"/>
                  </a:lnTo>
                  <a:lnTo>
                    <a:pt x="0" y="0"/>
                  </a:lnTo>
                  <a:lnTo>
                    <a:pt x="0" y="706"/>
                  </a:lnTo>
                  <a:close/>
                </a:path>
              </a:pathLst>
            </a:custGeom>
            <a:solidFill>
              <a:srgbClr val="303030"/>
            </a:solidFill>
            <a:ln w="9525">
              <a:noFill/>
              <a:round/>
              <a:headEnd/>
              <a:tailEnd/>
            </a:ln>
          </p:spPr>
          <p:txBody>
            <a:bodyPr vert="horz" wrap="square" lIns="91440" tIns="45720" rIns="91440" bIns="45720" numCol="1" anchor="t" anchorCtr="0" compatLnSpc="1">
              <a:prstTxWarp prst="textNoShape">
                <a:avLst/>
              </a:prstTxWarp>
            </a:bodyPr>
            <a:lstStyle/>
            <a:p>
              <a:pPr lvl="0"/>
              <a:endParaRPr lang="en-US" sz="1800"/>
            </a:p>
          </p:txBody>
        </p:sp>
        <p:sp>
          <p:nvSpPr>
            <p:cNvPr id="41" name="Freeform 14">
              <a:extLst>
                <a:ext uri="{FF2B5EF4-FFF2-40B4-BE49-F238E27FC236}">
                  <a16:creationId xmlns:a16="http://schemas.microsoft.com/office/drawing/2014/main" id="{72928ABA-DF2E-4C8E-B194-7FA528229810}"/>
                </a:ext>
              </a:extLst>
            </p:cNvPr>
            <p:cNvSpPr>
              <a:spLocks/>
            </p:cNvSpPr>
            <p:nvPr userDrawn="1"/>
          </p:nvSpPr>
          <p:spPr bwMode="ltGray">
            <a:xfrm>
              <a:off x="10833616" y="3434158"/>
              <a:ext cx="1060195" cy="586539"/>
            </a:xfrm>
            <a:custGeom>
              <a:avLst/>
              <a:gdLst>
                <a:gd name="T0" fmla="*/ 548 w 1096"/>
                <a:gd name="T1" fmla="*/ 0 h 604"/>
                <a:gd name="T2" fmla="*/ 0 w 1096"/>
                <a:gd name="T3" fmla="*/ 300 h 604"/>
                <a:gd name="T4" fmla="*/ 560 w 1096"/>
                <a:gd name="T5" fmla="*/ 604 h 604"/>
                <a:gd name="T6" fmla="*/ 1096 w 1096"/>
                <a:gd name="T7" fmla="*/ 300 h 604"/>
                <a:gd name="T8" fmla="*/ 548 w 1096"/>
                <a:gd name="T9" fmla="*/ 0 h 604"/>
                <a:gd name="connsiteX0" fmla="*/ 5000 w 9956"/>
                <a:gd name="connsiteY0" fmla="*/ 0 h 10000"/>
                <a:gd name="connsiteX1" fmla="*/ 0 w 9956"/>
                <a:gd name="connsiteY1" fmla="*/ 4967 h 10000"/>
                <a:gd name="connsiteX2" fmla="*/ 5109 w 9956"/>
                <a:gd name="connsiteY2" fmla="*/ 10000 h 10000"/>
                <a:gd name="connsiteX3" fmla="*/ 9956 w 9956"/>
                <a:gd name="connsiteY3" fmla="*/ 4967 h 10000"/>
                <a:gd name="connsiteX4" fmla="*/ 5000 w 9956"/>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56" h="10000">
                  <a:moveTo>
                    <a:pt x="5000" y="0"/>
                  </a:moveTo>
                  <a:lnTo>
                    <a:pt x="0" y="4967"/>
                  </a:lnTo>
                  <a:lnTo>
                    <a:pt x="5109" y="10000"/>
                  </a:lnTo>
                  <a:lnTo>
                    <a:pt x="9956" y="4967"/>
                  </a:lnTo>
                  <a:lnTo>
                    <a:pt x="5000" y="0"/>
                  </a:lnTo>
                  <a:close/>
                </a:path>
              </a:pathLst>
            </a:custGeom>
            <a:solidFill>
              <a:srgbClr val="303030"/>
            </a:solidFill>
            <a:ln w="9525">
              <a:noFill/>
              <a:round/>
              <a:headEnd/>
              <a:tailEnd/>
            </a:ln>
          </p:spPr>
          <p:txBody>
            <a:bodyPr vert="horz" wrap="square" lIns="91440" tIns="45720" rIns="91440" bIns="45720" numCol="1" anchor="t" anchorCtr="0" compatLnSpc="1">
              <a:prstTxWarp prst="textNoShape">
                <a:avLst/>
              </a:prstTxWarp>
            </a:bodyPr>
            <a:lstStyle/>
            <a:p>
              <a:pPr lvl="0"/>
              <a:endParaRPr lang="en-US" sz="1800"/>
            </a:p>
          </p:txBody>
        </p:sp>
        <p:sp>
          <p:nvSpPr>
            <p:cNvPr id="42" name="Freeform 15">
              <a:extLst>
                <a:ext uri="{FF2B5EF4-FFF2-40B4-BE49-F238E27FC236}">
                  <a16:creationId xmlns:a16="http://schemas.microsoft.com/office/drawing/2014/main" id="{5A52C6C9-8220-4E26-B41D-1AA4F49DF9B8}"/>
                </a:ext>
              </a:extLst>
            </p:cNvPr>
            <p:cNvSpPr>
              <a:spLocks/>
            </p:cNvSpPr>
            <p:nvPr userDrawn="1"/>
          </p:nvSpPr>
          <p:spPr bwMode="ltGray">
            <a:xfrm>
              <a:off x="10299515" y="1771650"/>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3" name="Freeform 16">
              <a:extLst>
                <a:ext uri="{FF2B5EF4-FFF2-40B4-BE49-F238E27FC236}">
                  <a16:creationId xmlns:a16="http://schemas.microsoft.com/office/drawing/2014/main" id="{8548CD94-9B34-4B91-BB2B-8736861E89E1}"/>
                </a:ext>
              </a:extLst>
            </p:cNvPr>
            <p:cNvSpPr>
              <a:spLocks/>
            </p:cNvSpPr>
            <p:nvPr userDrawn="1"/>
          </p:nvSpPr>
          <p:spPr bwMode="ltGray">
            <a:xfrm>
              <a:off x="10831673" y="1771650"/>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4" name="Freeform 17">
              <a:extLst>
                <a:ext uri="{FF2B5EF4-FFF2-40B4-BE49-F238E27FC236}">
                  <a16:creationId xmlns:a16="http://schemas.microsoft.com/office/drawing/2014/main" id="{CFFFDB94-105D-4570-A938-4AD7CE4AE782}"/>
                </a:ext>
              </a:extLst>
            </p:cNvPr>
            <p:cNvSpPr>
              <a:spLocks/>
            </p:cNvSpPr>
            <p:nvPr userDrawn="1"/>
          </p:nvSpPr>
          <p:spPr bwMode="ltGray">
            <a:xfrm>
              <a:off x="10299515" y="2457240"/>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5" name="Freeform 18">
              <a:extLst>
                <a:ext uri="{FF2B5EF4-FFF2-40B4-BE49-F238E27FC236}">
                  <a16:creationId xmlns:a16="http://schemas.microsoft.com/office/drawing/2014/main" id="{AC2A78A9-4071-45DC-BAE8-1C643EDD9B01}"/>
                </a:ext>
              </a:extLst>
            </p:cNvPr>
            <p:cNvSpPr>
              <a:spLocks/>
            </p:cNvSpPr>
            <p:nvPr userDrawn="1"/>
          </p:nvSpPr>
          <p:spPr bwMode="ltGray">
            <a:xfrm>
              <a:off x="11364801" y="1771650"/>
              <a:ext cx="531187" cy="976917"/>
            </a:xfrm>
            <a:custGeom>
              <a:avLst/>
              <a:gdLst>
                <a:gd name="T0" fmla="*/ 547 w 547"/>
                <a:gd name="T1" fmla="*/ 706 h 1006"/>
                <a:gd name="T2" fmla="*/ 0 w 547"/>
                <a:gd name="T3" fmla="*/ 1006 h 1006"/>
                <a:gd name="T4" fmla="*/ 0 w 547"/>
                <a:gd name="T5" fmla="*/ 300 h 1006"/>
                <a:gd name="T6" fmla="*/ 547 w 547"/>
                <a:gd name="T7" fmla="*/ 0 h 1006"/>
                <a:gd name="T8" fmla="*/ 547 w 547"/>
                <a:gd name="T9" fmla="*/ 706 h 1006"/>
              </a:gdLst>
              <a:ahLst/>
              <a:cxnLst>
                <a:cxn ang="0">
                  <a:pos x="T0" y="T1"/>
                </a:cxn>
                <a:cxn ang="0">
                  <a:pos x="T2" y="T3"/>
                </a:cxn>
                <a:cxn ang="0">
                  <a:pos x="T4" y="T5"/>
                </a:cxn>
                <a:cxn ang="0">
                  <a:pos x="T6" y="T7"/>
                </a:cxn>
                <a:cxn ang="0">
                  <a:pos x="T8" y="T9"/>
                </a:cxn>
              </a:cxnLst>
              <a:rect l="0" t="0" r="r" b="b"/>
              <a:pathLst>
                <a:path w="547" h="1006">
                  <a:moveTo>
                    <a:pt x="547" y="706"/>
                  </a:moveTo>
                  <a:lnTo>
                    <a:pt x="0" y="1006"/>
                  </a:lnTo>
                  <a:lnTo>
                    <a:pt x="0" y="300"/>
                  </a:lnTo>
                  <a:lnTo>
                    <a:pt x="547" y="0"/>
                  </a:lnTo>
                  <a:lnTo>
                    <a:pt x="547"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7" name="Freeform: Shape 56">
              <a:extLst>
                <a:ext uri="{FF2B5EF4-FFF2-40B4-BE49-F238E27FC236}">
                  <a16:creationId xmlns:a16="http://schemas.microsoft.com/office/drawing/2014/main" id="{6A0EEF9B-FB8E-409B-A24F-BD7570B88204}"/>
                </a:ext>
              </a:extLst>
            </p:cNvPr>
            <p:cNvSpPr>
              <a:spLocks/>
            </p:cNvSpPr>
            <p:nvPr userDrawn="1"/>
          </p:nvSpPr>
          <p:spPr bwMode="ltGray">
            <a:xfrm>
              <a:off x="11895988" y="1771650"/>
              <a:ext cx="296013" cy="847641"/>
            </a:xfrm>
            <a:custGeom>
              <a:avLst/>
              <a:gdLst>
                <a:gd name="connsiteX0" fmla="*/ 0 w 296013"/>
                <a:gd name="connsiteY0" fmla="*/ 0 h 847641"/>
                <a:gd name="connsiteX1" fmla="*/ 296013 w 296013"/>
                <a:gd name="connsiteY1" fmla="*/ 162051 h 847641"/>
                <a:gd name="connsiteX2" fmla="*/ 296013 w 296013"/>
                <a:gd name="connsiteY2" fmla="*/ 847641 h 847641"/>
                <a:gd name="connsiteX3" fmla="*/ 0 w 296013"/>
                <a:gd name="connsiteY3" fmla="*/ 685590 h 847641"/>
              </a:gdLst>
              <a:ahLst/>
              <a:cxnLst>
                <a:cxn ang="0">
                  <a:pos x="connsiteX0" y="connsiteY0"/>
                </a:cxn>
                <a:cxn ang="0">
                  <a:pos x="connsiteX1" y="connsiteY1"/>
                </a:cxn>
                <a:cxn ang="0">
                  <a:pos x="connsiteX2" y="connsiteY2"/>
                </a:cxn>
                <a:cxn ang="0">
                  <a:pos x="connsiteX3" y="connsiteY3"/>
                </a:cxn>
              </a:cxnLst>
              <a:rect l="l" t="t" r="r" b="b"/>
              <a:pathLst>
                <a:path w="296013" h="847641">
                  <a:moveTo>
                    <a:pt x="0" y="0"/>
                  </a:moveTo>
                  <a:lnTo>
                    <a:pt x="296013" y="162051"/>
                  </a:lnTo>
                  <a:lnTo>
                    <a:pt x="296013" y="847641"/>
                  </a:lnTo>
                  <a:lnTo>
                    <a:pt x="0" y="685590"/>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sz="1800"/>
            </a:p>
          </p:txBody>
        </p:sp>
        <p:sp>
          <p:nvSpPr>
            <p:cNvPr id="59" name="Freeform: Shape 58">
              <a:extLst>
                <a:ext uri="{FF2B5EF4-FFF2-40B4-BE49-F238E27FC236}">
                  <a16:creationId xmlns:a16="http://schemas.microsoft.com/office/drawing/2014/main" id="{390FC8DE-C4AD-4BD3-9506-276C17F0C333}"/>
                </a:ext>
              </a:extLst>
            </p:cNvPr>
            <p:cNvSpPr>
              <a:spLocks/>
            </p:cNvSpPr>
            <p:nvPr userDrawn="1"/>
          </p:nvSpPr>
          <p:spPr bwMode="ltGray">
            <a:xfrm>
              <a:off x="11364800" y="2457240"/>
              <a:ext cx="827200" cy="593577"/>
            </a:xfrm>
            <a:custGeom>
              <a:avLst/>
              <a:gdLst>
                <a:gd name="connsiteX0" fmla="*/ 531141 w 827200"/>
                <a:gd name="connsiteY0" fmla="*/ 0 h 593577"/>
                <a:gd name="connsiteX1" fmla="*/ 827200 w 827200"/>
                <a:gd name="connsiteY1" fmla="*/ 162066 h 593577"/>
                <a:gd name="connsiteX2" fmla="*/ 827200 w 827200"/>
                <a:gd name="connsiteY2" fmla="*/ 425095 h 593577"/>
                <a:gd name="connsiteX3" fmla="*/ 529758 w 827200"/>
                <a:gd name="connsiteY3" fmla="*/ 593577 h 593577"/>
                <a:gd name="connsiteX4" fmla="*/ 0 w 827200"/>
                <a:gd name="connsiteY4" fmla="*/ 291334 h 593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7200" h="593577">
                  <a:moveTo>
                    <a:pt x="531141" y="0"/>
                  </a:moveTo>
                  <a:lnTo>
                    <a:pt x="827200" y="162066"/>
                  </a:lnTo>
                  <a:lnTo>
                    <a:pt x="827200" y="425095"/>
                  </a:lnTo>
                  <a:lnTo>
                    <a:pt x="529758" y="593577"/>
                  </a:lnTo>
                  <a:lnTo>
                    <a:pt x="0" y="291334"/>
                  </a:lnTo>
                  <a:close/>
                </a:path>
              </a:pathLst>
            </a:custGeom>
            <a:solidFill>
              <a:srgbClr val="303030"/>
            </a:solidFill>
            <a:ln w="9525">
              <a:solidFill>
                <a:srgbClr val="303030"/>
              </a:solidFill>
              <a:round/>
              <a:headEnd/>
              <a:tailEnd/>
            </a:ln>
          </p:spPr>
          <p:txBody>
            <a:bodyPr vert="horz" wrap="square" lIns="91440" tIns="45720" rIns="91440" bIns="45720" numCol="1" anchor="t" anchorCtr="0" compatLnSpc="1">
              <a:prstTxWarp prst="textNoShape">
                <a:avLst/>
              </a:prstTxWarp>
              <a:noAutofit/>
            </a:bodyPr>
            <a:lstStyle/>
            <a:p>
              <a:pPr lvl="0"/>
              <a:endParaRPr lang="en-US" sz="1800"/>
            </a:p>
          </p:txBody>
        </p:sp>
        <p:sp>
          <p:nvSpPr>
            <p:cNvPr id="48" name="Freeform 21">
              <a:extLst>
                <a:ext uri="{FF2B5EF4-FFF2-40B4-BE49-F238E27FC236}">
                  <a16:creationId xmlns:a16="http://schemas.microsoft.com/office/drawing/2014/main" id="{77297A5A-69AC-4DF4-95F9-A09D48D814E3}"/>
                </a:ext>
              </a:extLst>
            </p:cNvPr>
            <p:cNvSpPr>
              <a:spLocks/>
            </p:cNvSpPr>
            <p:nvPr userDrawn="1"/>
          </p:nvSpPr>
          <p:spPr bwMode="ltGray">
            <a:xfrm>
              <a:off x="10316024" y="4400391"/>
              <a:ext cx="531187" cy="976917"/>
            </a:xfrm>
            <a:custGeom>
              <a:avLst/>
              <a:gdLst>
                <a:gd name="T0" fmla="*/ 547 w 547"/>
                <a:gd name="T1" fmla="*/ 707 h 1006"/>
                <a:gd name="T2" fmla="*/ 0 w 547"/>
                <a:gd name="T3" fmla="*/ 1006 h 1006"/>
                <a:gd name="T4" fmla="*/ 0 w 547"/>
                <a:gd name="T5" fmla="*/ 300 h 1006"/>
                <a:gd name="T6" fmla="*/ 547 w 547"/>
                <a:gd name="T7" fmla="*/ 0 h 1006"/>
                <a:gd name="T8" fmla="*/ 547 w 547"/>
                <a:gd name="T9" fmla="*/ 707 h 1006"/>
              </a:gdLst>
              <a:ahLst/>
              <a:cxnLst>
                <a:cxn ang="0">
                  <a:pos x="T0" y="T1"/>
                </a:cxn>
                <a:cxn ang="0">
                  <a:pos x="T2" y="T3"/>
                </a:cxn>
                <a:cxn ang="0">
                  <a:pos x="T4" y="T5"/>
                </a:cxn>
                <a:cxn ang="0">
                  <a:pos x="T6" y="T7"/>
                </a:cxn>
                <a:cxn ang="0">
                  <a:pos x="T8" y="T9"/>
                </a:cxn>
              </a:cxnLst>
              <a:rect l="0" t="0" r="r" b="b"/>
              <a:pathLst>
                <a:path w="547" h="1006">
                  <a:moveTo>
                    <a:pt x="547" y="707"/>
                  </a:moveTo>
                  <a:lnTo>
                    <a:pt x="0" y="1006"/>
                  </a:lnTo>
                  <a:lnTo>
                    <a:pt x="0" y="300"/>
                  </a:lnTo>
                  <a:lnTo>
                    <a:pt x="547" y="0"/>
                  </a:lnTo>
                  <a:lnTo>
                    <a:pt x="547" y="707"/>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9" name="Freeform 22">
              <a:extLst>
                <a:ext uri="{FF2B5EF4-FFF2-40B4-BE49-F238E27FC236}">
                  <a16:creationId xmlns:a16="http://schemas.microsoft.com/office/drawing/2014/main" id="{E65087DC-7AC8-4AA7-9010-A067ADE1CF79}"/>
                </a:ext>
              </a:extLst>
            </p:cNvPr>
            <p:cNvSpPr>
              <a:spLocks/>
            </p:cNvSpPr>
            <p:nvPr userDrawn="1"/>
          </p:nvSpPr>
          <p:spPr bwMode="ltGray">
            <a:xfrm>
              <a:off x="10847210" y="4400391"/>
              <a:ext cx="532157" cy="976917"/>
            </a:xfrm>
            <a:custGeom>
              <a:avLst/>
              <a:gdLst>
                <a:gd name="T0" fmla="*/ 0 w 548"/>
                <a:gd name="T1" fmla="*/ 707 h 1006"/>
                <a:gd name="T2" fmla="*/ 548 w 548"/>
                <a:gd name="T3" fmla="*/ 1006 h 1006"/>
                <a:gd name="T4" fmla="*/ 548 w 548"/>
                <a:gd name="T5" fmla="*/ 300 h 1006"/>
                <a:gd name="T6" fmla="*/ 0 w 548"/>
                <a:gd name="T7" fmla="*/ 0 h 1006"/>
                <a:gd name="T8" fmla="*/ 0 w 548"/>
                <a:gd name="T9" fmla="*/ 707 h 1006"/>
              </a:gdLst>
              <a:ahLst/>
              <a:cxnLst>
                <a:cxn ang="0">
                  <a:pos x="T0" y="T1"/>
                </a:cxn>
                <a:cxn ang="0">
                  <a:pos x="T2" y="T3"/>
                </a:cxn>
                <a:cxn ang="0">
                  <a:pos x="T4" y="T5"/>
                </a:cxn>
                <a:cxn ang="0">
                  <a:pos x="T6" y="T7"/>
                </a:cxn>
                <a:cxn ang="0">
                  <a:pos x="T8" y="T9"/>
                </a:cxn>
              </a:cxnLst>
              <a:rect l="0" t="0" r="r" b="b"/>
              <a:pathLst>
                <a:path w="548" h="1006">
                  <a:moveTo>
                    <a:pt x="0" y="707"/>
                  </a:moveTo>
                  <a:lnTo>
                    <a:pt x="548" y="1006"/>
                  </a:lnTo>
                  <a:lnTo>
                    <a:pt x="548" y="300"/>
                  </a:lnTo>
                  <a:lnTo>
                    <a:pt x="0" y="0"/>
                  </a:lnTo>
                  <a:lnTo>
                    <a:pt x="0" y="707"/>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0" name="Freeform 23">
              <a:extLst>
                <a:ext uri="{FF2B5EF4-FFF2-40B4-BE49-F238E27FC236}">
                  <a16:creationId xmlns:a16="http://schemas.microsoft.com/office/drawing/2014/main" id="{3B4C2EBB-4C89-4380-A5E7-A7BD40C2B90E}"/>
                </a:ext>
              </a:extLst>
            </p:cNvPr>
            <p:cNvSpPr>
              <a:spLocks/>
            </p:cNvSpPr>
            <p:nvPr userDrawn="1"/>
          </p:nvSpPr>
          <p:spPr bwMode="ltGray">
            <a:xfrm>
              <a:off x="10316024" y="5086952"/>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1" name="Freeform 24">
              <a:extLst>
                <a:ext uri="{FF2B5EF4-FFF2-40B4-BE49-F238E27FC236}">
                  <a16:creationId xmlns:a16="http://schemas.microsoft.com/office/drawing/2014/main" id="{0D7CD4FA-6D18-4E1F-9C7D-91AA2E32B2BC}"/>
                </a:ext>
              </a:extLst>
            </p:cNvPr>
            <p:cNvSpPr>
              <a:spLocks/>
            </p:cNvSpPr>
            <p:nvPr userDrawn="1"/>
          </p:nvSpPr>
          <p:spPr bwMode="ltGray">
            <a:xfrm>
              <a:off x="8720523" y="4697545"/>
              <a:ext cx="531187" cy="974975"/>
            </a:xfrm>
            <a:custGeom>
              <a:avLst/>
              <a:gdLst>
                <a:gd name="T0" fmla="*/ 547 w 547"/>
                <a:gd name="T1" fmla="*/ 705 h 1004"/>
                <a:gd name="T2" fmla="*/ 0 w 547"/>
                <a:gd name="T3" fmla="*/ 1004 h 1004"/>
                <a:gd name="T4" fmla="*/ 0 w 547"/>
                <a:gd name="T5" fmla="*/ 298 h 1004"/>
                <a:gd name="T6" fmla="*/ 547 w 547"/>
                <a:gd name="T7" fmla="*/ 0 h 1004"/>
                <a:gd name="T8" fmla="*/ 547 w 547"/>
                <a:gd name="T9" fmla="*/ 705 h 1004"/>
              </a:gdLst>
              <a:ahLst/>
              <a:cxnLst>
                <a:cxn ang="0">
                  <a:pos x="T0" y="T1"/>
                </a:cxn>
                <a:cxn ang="0">
                  <a:pos x="T2" y="T3"/>
                </a:cxn>
                <a:cxn ang="0">
                  <a:pos x="T4" y="T5"/>
                </a:cxn>
                <a:cxn ang="0">
                  <a:pos x="T6" y="T7"/>
                </a:cxn>
                <a:cxn ang="0">
                  <a:pos x="T8" y="T9"/>
                </a:cxn>
              </a:cxnLst>
              <a:rect l="0" t="0" r="r" b="b"/>
              <a:pathLst>
                <a:path w="547" h="1004">
                  <a:moveTo>
                    <a:pt x="547" y="705"/>
                  </a:moveTo>
                  <a:lnTo>
                    <a:pt x="0" y="1004"/>
                  </a:lnTo>
                  <a:lnTo>
                    <a:pt x="0" y="298"/>
                  </a:lnTo>
                  <a:lnTo>
                    <a:pt x="547" y="0"/>
                  </a:lnTo>
                  <a:lnTo>
                    <a:pt x="547" y="705"/>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2" name="Freeform 25">
              <a:extLst>
                <a:ext uri="{FF2B5EF4-FFF2-40B4-BE49-F238E27FC236}">
                  <a16:creationId xmlns:a16="http://schemas.microsoft.com/office/drawing/2014/main" id="{5D06D6BE-8F81-4F1F-9E44-429E129C1957}"/>
                </a:ext>
              </a:extLst>
            </p:cNvPr>
            <p:cNvSpPr>
              <a:spLocks/>
            </p:cNvSpPr>
            <p:nvPr userDrawn="1"/>
          </p:nvSpPr>
          <p:spPr bwMode="ltGray">
            <a:xfrm>
              <a:off x="9251709" y="4697545"/>
              <a:ext cx="532157" cy="974975"/>
            </a:xfrm>
            <a:custGeom>
              <a:avLst/>
              <a:gdLst>
                <a:gd name="T0" fmla="*/ 0 w 548"/>
                <a:gd name="T1" fmla="*/ 705 h 1004"/>
                <a:gd name="T2" fmla="*/ 548 w 548"/>
                <a:gd name="T3" fmla="*/ 1004 h 1004"/>
                <a:gd name="T4" fmla="*/ 548 w 548"/>
                <a:gd name="T5" fmla="*/ 298 h 1004"/>
                <a:gd name="T6" fmla="*/ 0 w 548"/>
                <a:gd name="T7" fmla="*/ 0 h 1004"/>
                <a:gd name="T8" fmla="*/ 0 w 548"/>
                <a:gd name="T9" fmla="*/ 705 h 1004"/>
              </a:gdLst>
              <a:ahLst/>
              <a:cxnLst>
                <a:cxn ang="0">
                  <a:pos x="T0" y="T1"/>
                </a:cxn>
                <a:cxn ang="0">
                  <a:pos x="T2" y="T3"/>
                </a:cxn>
                <a:cxn ang="0">
                  <a:pos x="T4" y="T5"/>
                </a:cxn>
                <a:cxn ang="0">
                  <a:pos x="T6" y="T7"/>
                </a:cxn>
                <a:cxn ang="0">
                  <a:pos x="T8" y="T9"/>
                </a:cxn>
              </a:cxnLst>
              <a:rect l="0" t="0" r="r" b="b"/>
              <a:pathLst>
                <a:path w="548" h="1004">
                  <a:moveTo>
                    <a:pt x="0" y="705"/>
                  </a:moveTo>
                  <a:lnTo>
                    <a:pt x="548" y="1004"/>
                  </a:lnTo>
                  <a:lnTo>
                    <a:pt x="548" y="298"/>
                  </a:lnTo>
                  <a:lnTo>
                    <a:pt x="0" y="0"/>
                  </a:lnTo>
                  <a:lnTo>
                    <a:pt x="0" y="705"/>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3" name="Freeform 26">
              <a:extLst>
                <a:ext uri="{FF2B5EF4-FFF2-40B4-BE49-F238E27FC236}">
                  <a16:creationId xmlns:a16="http://schemas.microsoft.com/office/drawing/2014/main" id="{3F7CF64D-F067-41E4-8D9F-41FF38972828}"/>
                </a:ext>
              </a:extLst>
            </p:cNvPr>
            <p:cNvSpPr>
              <a:spLocks/>
            </p:cNvSpPr>
            <p:nvPr userDrawn="1"/>
          </p:nvSpPr>
          <p:spPr bwMode="ltGray">
            <a:xfrm>
              <a:off x="8720523" y="5382163"/>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sp>
        <p:nvSpPr>
          <p:cNvPr id="54" name="Rectangle 53">
            <a:extLst>
              <a:ext uri="{FF2B5EF4-FFF2-40B4-BE49-F238E27FC236}">
                <a16:creationId xmlns:a16="http://schemas.microsoft.com/office/drawing/2014/main" id="{4899085C-4B16-41A5-A2CB-5D4798A0322E}"/>
              </a:ext>
            </a:extLst>
          </p:cNvPr>
          <p:cNvSpPr/>
          <p:nvPr userDrawn="1"/>
        </p:nvSpPr>
        <p:spPr bwMode="white">
          <a:xfrm>
            <a:off x="5791479" y="3074916"/>
            <a:ext cx="2321486" cy="1429559"/>
          </a:xfrm>
          <a:prstGeom prst="rect">
            <a:avLst/>
          </a:prstGeom>
        </p:spPr>
        <p:txBody>
          <a:bodyPr wrap="square" lIns="0" tIns="0" rIns="0" bIns="0">
            <a:spAutoFit/>
          </a:bodyPr>
          <a:lstStyle/>
          <a:p>
            <a:pPr marL="0" marR="0" lvl="0" indent="0" algn="l" defTabSz="932754"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Learn.</a:t>
            </a:r>
          </a:p>
          <a:p>
            <a:pPr marL="0" marR="0" lvl="0" indent="0" algn="l" defTabSz="932754"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Connect.</a:t>
            </a:r>
          </a:p>
          <a:p>
            <a:pPr marL="0" marR="0" lvl="0" indent="0" algn="l" defTabSz="932754"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Explore.</a:t>
            </a:r>
          </a:p>
        </p:txBody>
      </p:sp>
      <p:pic>
        <p:nvPicPr>
          <p:cNvPr id="55" name="Graphic 54">
            <a:extLst>
              <a:ext uri="{FF2B5EF4-FFF2-40B4-BE49-F238E27FC236}">
                <a16:creationId xmlns:a16="http://schemas.microsoft.com/office/drawing/2014/main" id="{CF5E403F-D2DC-4030-8392-9E3E0A38A1D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white">
          <a:xfrm>
            <a:off x="1174193" y="3183753"/>
            <a:ext cx="2712307" cy="1367241"/>
          </a:xfrm>
          <a:prstGeom prst="rect">
            <a:avLst/>
          </a:prstGeom>
          <a:effectLst/>
        </p:spPr>
      </p:pic>
    </p:spTree>
    <p:extLst>
      <p:ext uri="{BB962C8B-B14F-4D97-AF65-F5344CB8AC3E}">
        <p14:creationId xmlns:p14="http://schemas.microsoft.com/office/powerpoint/2010/main" val="68829326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9B2C1A-464C-4A5B-B310-58DAF085C65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C22B93E-B2B4-4B1E-B8F2-9DB4BC35E10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1BA54E1-D733-4F8D-B799-843F8F7AA74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C089713-F161-44B6-AA7E-FB842D608C24}"/>
              </a:ext>
            </a:extLst>
          </p:cNvPr>
          <p:cNvSpPr>
            <a:spLocks noGrp="1"/>
          </p:cNvSpPr>
          <p:nvPr>
            <p:ph type="dt" sz="half" idx="10"/>
          </p:nvPr>
        </p:nvSpPr>
        <p:spPr/>
        <p:txBody>
          <a:bodyPr/>
          <a:lstStyle/>
          <a:p>
            <a:fld id="{70FA72B3-13E0-499E-991E-CA55BCCA76C2}" type="datetimeFigureOut">
              <a:rPr lang="en-US" smtClean="0"/>
              <a:t>11/17/2019</a:t>
            </a:fld>
            <a:endParaRPr lang="en-US"/>
          </a:p>
        </p:txBody>
      </p:sp>
      <p:sp>
        <p:nvSpPr>
          <p:cNvPr id="6" name="Footer Placeholder 5">
            <a:extLst>
              <a:ext uri="{FF2B5EF4-FFF2-40B4-BE49-F238E27FC236}">
                <a16:creationId xmlns:a16="http://schemas.microsoft.com/office/drawing/2014/main" id="{C9412FB4-386B-49A4-89BC-B925C838C10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1D4300B-2468-41B3-B282-BDB688536023}"/>
              </a:ext>
            </a:extLst>
          </p:cNvPr>
          <p:cNvSpPr>
            <a:spLocks noGrp="1"/>
          </p:cNvSpPr>
          <p:nvPr>
            <p:ph type="sldNum" sz="quarter" idx="12"/>
          </p:nvPr>
        </p:nvSpPr>
        <p:spPr/>
        <p:txBody>
          <a:bodyPr/>
          <a:lstStyle/>
          <a:p>
            <a:fld id="{3007115E-C30D-4A42-9711-FB3FCFD5C189}" type="slidenum">
              <a:rPr lang="en-US" smtClean="0"/>
              <a:t>‹#›</a:t>
            </a:fld>
            <a:endParaRPr lang="en-US"/>
          </a:p>
        </p:txBody>
      </p:sp>
    </p:spTree>
    <p:extLst>
      <p:ext uri="{BB962C8B-B14F-4D97-AF65-F5344CB8AC3E}">
        <p14:creationId xmlns:p14="http://schemas.microsoft.com/office/powerpoint/2010/main" val="4124404310"/>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40"/>
            <a:ext cx="5943600" cy="553998"/>
          </a:xfrm>
        </p:spPr>
        <p:txBody>
          <a:bodyPr anchor="b" anchorCtr="0">
            <a:spAutoFit/>
          </a:bodyPr>
          <a:lstStyle>
            <a:lvl1pPr>
              <a:defRPr/>
            </a:lvl1pPr>
          </a:lstStyle>
          <a:p>
            <a:r>
              <a:rPr lang="en-US"/>
              <a:t>Presentation title </a:t>
            </a:r>
          </a:p>
        </p:txBody>
      </p:sp>
      <p:sp>
        <p:nvSpPr>
          <p:cNvPr id="5" name="Text Placeholder 4"/>
          <p:cNvSpPr>
            <a:spLocks noGrp="1"/>
          </p:cNvSpPr>
          <p:nvPr>
            <p:ph type="body" sz="quarter" idx="12" hasCustomPrompt="1"/>
          </p:nvPr>
        </p:nvSpPr>
        <p:spPr>
          <a:xfrm>
            <a:off x="582041" y="3962401"/>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8" y="585789"/>
            <a:ext cx="2691631" cy="276999"/>
          </a:xfrm>
          <a:solidFill>
            <a:srgbClr val="E6E6E6">
              <a:alpha val="75000"/>
            </a:srgbClr>
          </a:solidFill>
        </p:spPr>
        <p:txBody>
          <a:bodyPr/>
          <a:lstStyle>
            <a:lvl1pPr marL="0" marR="0" indent="0" algn="r"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a:latin typeface="+mj-lt"/>
              </a:rPr>
              <a:t>Session code here</a:t>
            </a:r>
            <a:endParaRPr lang="en-US"/>
          </a:p>
        </p:txBody>
      </p:sp>
      <p:grpSp>
        <p:nvGrpSpPr>
          <p:cNvPr id="9" name="Group 8">
            <a:extLst>
              <a:ext uri="{FF2B5EF4-FFF2-40B4-BE49-F238E27FC236}">
                <a16:creationId xmlns:a16="http://schemas.microsoft.com/office/drawing/2014/main" id="{4DCBAFEF-FDA0-4148-B6F8-D1D9029A0218}"/>
              </a:ext>
            </a:extLst>
          </p:cNvPr>
          <p:cNvGrpSpPr/>
          <p:nvPr userDrawn="1"/>
        </p:nvGrpSpPr>
        <p:grpSpPr bwMode="ltGray">
          <a:xfrm>
            <a:off x="6256118" y="-21838"/>
            <a:ext cx="5932086" cy="6890047"/>
            <a:chOff x="6256117" y="-21839"/>
            <a:chExt cx="5932086" cy="6890047"/>
          </a:xfrm>
        </p:grpSpPr>
        <p:grpSp>
          <p:nvGrpSpPr>
            <p:cNvPr id="30" name="Group 29">
              <a:extLst>
                <a:ext uri="{FF2B5EF4-FFF2-40B4-BE49-F238E27FC236}">
                  <a16:creationId xmlns:a16="http://schemas.microsoft.com/office/drawing/2014/main" id="{89BE868E-A240-4959-BD66-6BC44EE5A4AF}"/>
                </a:ext>
              </a:extLst>
            </p:cNvPr>
            <p:cNvGrpSpPr/>
            <p:nvPr userDrawn="1"/>
          </p:nvGrpSpPr>
          <p:grpSpPr bwMode="ltGray">
            <a:xfrm>
              <a:off x="8507413" y="1457714"/>
              <a:ext cx="3680790" cy="5392441"/>
              <a:chOff x="8507413" y="1457714"/>
              <a:chExt cx="3680790" cy="5392441"/>
            </a:xfrm>
          </p:grpSpPr>
          <p:sp>
            <p:nvSpPr>
              <p:cNvPr id="38" name="Freeform: Shape 37">
                <a:extLst>
                  <a:ext uri="{FF2B5EF4-FFF2-40B4-BE49-F238E27FC236}">
                    <a16:creationId xmlns:a16="http://schemas.microsoft.com/office/drawing/2014/main" id="{1DDB4654-32A2-47CE-B324-C597C756E402}"/>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39" name="Freeform: Shape 38">
                <a:extLst>
                  <a:ext uri="{FF2B5EF4-FFF2-40B4-BE49-F238E27FC236}">
                    <a16:creationId xmlns:a16="http://schemas.microsoft.com/office/drawing/2014/main" id="{218BE353-242E-4429-9D4C-1D50CEEC277C}"/>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40" name="Freeform: Shape 39">
                <a:extLst>
                  <a:ext uri="{FF2B5EF4-FFF2-40B4-BE49-F238E27FC236}">
                    <a16:creationId xmlns:a16="http://schemas.microsoft.com/office/drawing/2014/main" id="{B2B25198-469F-44A8-946B-689A24DC3C72}"/>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41" name="Freeform: Shape 40">
                <a:extLst>
                  <a:ext uri="{FF2B5EF4-FFF2-40B4-BE49-F238E27FC236}">
                    <a16:creationId xmlns:a16="http://schemas.microsoft.com/office/drawing/2014/main" id="{E5460766-0EE4-4C99-BD2E-1BAD7FD9C3AC}"/>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42" name="Freeform: Shape 41">
                <a:extLst>
                  <a:ext uri="{FF2B5EF4-FFF2-40B4-BE49-F238E27FC236}">
                    <a16:creationId xmlns:a16="http://schemas.microsoft.com/office/drawing/2014/main" id="{EFBC909F-DC50-4DDC-91C9-2509E0F5633F}"/>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43" name="Freeform: Shape 42">
                <a:extLst>
                  <a:ext uri="{FF2B5EF4-FFF2-40B4-BE49-F238E27FC236}">
                    <a16:creationId xmlns:a16="http://schemas.microsoft.com/office/drawing/2014/main" id="{E0DC1718-52A4-4705-AE14-45A352ACBC2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44" name="Freeform: Shape 43">
                <a:extLst>
                  <a:ext uri="{FF2B5EF4-FFF2-40B4-BE49-F238E27FC236}">
                    <a16:creationId xmlns:a16="http://schemas.microsoft.com/office/drawing/2014/main" id="{D51C16AF-F6FA-4CD2-B0A5-3663CD02799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45" name="Freeform: Shape 44">
                <a:extLst>
                  <a:ext uri="{FF2B5EF4-FFF2-40B4-BE49-F238E27FC236}">
                    <a16:creationId xmlns:a16="http://schemas.microsoft.com/office/drawing/2014/main" id="{3A105041-F999-49D6-BE4B-7630F1204F6C}"/>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46" name="Freeform: Shape 45">
                <a:extLst>
                  <a:ext uri="{FF2B5EF4-FFF2-40B4-BE49-F238E27FC236}">
                    <a16:creationId xmlns:a16="http://schemas.microsoft.com/office/drawing/2014/main" id="{C190B08C-67D4-4DAD-8158-2B4D4A1318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47" name="Freeform: Shape 46">
                <a:extLst>
                  <a:ext uri="{FF2B5EF4-FFF2-40B4-BE49-F238E27FC236}">
                    <a16:creationId xmlns:a16="http://schemas.microsoft.com/office/drawing/2014/main" id="{743F7B37-FD03-4D73-932B-77D49AB6A515}"/>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48" name="Freeform: Shape 47">
                <a:extLst>
                  <a:ext uri="{FF2B5EF4-FFF2-40B4-BE49-F238E27FC236}">
                    <a16:creationId xmlns:a16="http://schemas.microsoft.com/office/drawing/2014/main" id="{8F01A60D-F904-4399-87EA-23E33C45969F}"/>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49" name="Freeform: Shape 48">
                <a:extLst>
                  <a:ext uri="{FF2B5EF4-FFF2-40B4-BE49-F238E27FC236}">
                    <a16:creationId xmlns:a16="http://schemas.microsoft.com/office/drawing/2014/main" id="{D450C50C-26FC-42C5-BA39-AE97627B772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50" name="Freeform: Shape 49">
                <a:extLst>
                  <a:ext uri="{FF2B5EF4-FFF2-40B4-BE49-F238E27FC236}">
                    <a16:creationId xmlns:a16="http://schemas.microsoft.com/office/drawing/2014/main" id="{B88924B0-E78A-4770-AF30-C78056E7AAAB}"/>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51" name="Freeform: Shape 50">
                <a:extLst>
                  <a:ext uri="{FF2B5EF4-FFF2-40B4-BE49-F238E27FC236}">
                    <a16:creationId xmlns:a16="http://schemas.microsoft.com/office/drawing/2014/main" id="{D8AB0228-AC44-413D-A029-1BBF7B18CBCC}"/>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52" name="Freeform: Shape 51">
                <a:extLst>
                  <a:ext uri="{FF2B5EF4-FFF2-40B4-BE49-F238E27FC236}">
                    <a16:creationId xmlns:a16="http://schemas.microsoft.com/office/drawing/2014/main" id="{89C067BE-7550-4D8F-9A42-B78AB594CD54}"/>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53" name="Freeform: Shape 52">
                <a:extLst>
                  <a:ext uri="{FF2B5EF4-FFF2-40B4-BE49-F238E27FC236}">
                    <a16:creationId xmlns:a16="http://schemas.microsoft.com/office/drawing/2014/main" id="{54D97435-6932-4E2A-A217-DEA06FDA510A}"/>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cxnSp>
            <p:nvCxnSpPr>
              <p:cNvPr id="54" name="Straight Connector 53">
                <a:extLst>
                  <a:ext uri="{FF2B5EF4-FFF2-40B4-BE49-F238E27FC236}">
                    <a16:creationId xmlns:a16="http://schemas.microsoft.com/office/drawing/2014/main" id="{FF9C9FB6-79F2-41F1-872D-2184B91C8E00}"/>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6" name="Group 5">
              <a:extLst>
                <a:ext uri="{FF2B5EF4-FFF2-40B4-BE49-F238E27FC236}">
                  <a16:creationId xmlns:a16="http://schemas.microsoft.com/office/drawing/2014/main" id="{4577AEC4-9502-4D2D-B373-2F1CB4EFF9B8}"/>
                </a:ext>
              </a:extLst>
            </p:cNvPr>
            <p:cNvGrpSpPr/>
            <p:nvPr userDrawn="1"/>
          </p:nvGrpSpPr>
          <p:grpSpPr bwMode="ltGray">
            <a:xfrm>
              <a:off x="7545167" y="-21839"/>
              <a:ext cx="1192433" cy="1098538"/>
              <a:chOff x="7545167" y="-9139"/>
              <a:chExt cx="1192433" cy="1098538"/>
            </a:xfrm>
          </p:grpSpPr>
          <p:sp>
            <p:nvSpPr>
              <p:cNvPr id="59" name="Freeform: Shape 58">
                <a:extLst>
                  <a:ext uri="{FF2B5EF4-FFF2-40B4-BE49-F238E27FC236}">
                    <a16:creationId xmlns:a16="http://schemas.microsoft.com/office/drawing/2014/main" id="{713EA48F-163A-410A-8C97-A08AA1B2EE50}"/>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00"/>
              </a:p>
            </p:txBody>
          </p:sp>
          <p:sp>
            <p:nvSpPr>
              <p:cNvPr id="57" name="Freeform: Shape 56">
                <a:extLst>
                  <a:ext uri="{FF2B5EF4-FFF2-40B4-BE49-F238E27FC236}">
                    <a16:creationId xmlns:a16="http://schemas.microsoft.com/office/drawing/2014/main" id="{3E1E199B-B230-4884-9F60-9B781B11B8FF}"/>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00"/>
              </a:p>
            </p:txBody>
          </p:sp>
          <p:sp>
            <p:nvSpPr>
              <p:cNvPr id="37" name="Freeform: Shape 36">
                <a:extLst>
                  <a:ext uri="{FF2B5EF4-FFF2-40B4-BE49-F238E27FC236}">
                    <a16:creationId xmlns:a16="http://schemas.microsoft.com/office/drawing/2014/main" id="{FB98E4A3-2599-4DEB-8ECC-F004500FBF6A}"/>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grpSp>
        <p:grpSp>
          <p:nvGrpSpPr>
            <p:cNvPr id="8" name="Group 7">
              <a:extLst>
                <a:ext uri="{FF2B5EF4-FFF2-40B4-BE49-F238E27FC236}">
                  <a16:creationId xmlns:a16="http://schemas.microsoft.com/office/drawing/2014/main" id="{D6B74F55-4583-4B26-A4E0-71C00B14AFF6}"/>
                </a:ext>
              </a:extLst>
            </p:cNvPr>
            <p:cNvGrpSpPr/>
            <p:nvPr userDrawn="1"/>
          </p:nvGrpSpPr>
          <p:grpSpPr bwMode="ltGray">
            <a:xfrm>
              <a:off x="6256117" y="5896894"/>
              <a:ext cx="1057910" cy="971314"/>
              <a:chOff x="6256117" y="5896894"/>
              <a:chExt cx="1057910" cy="971314"/>
            </a:xfrm>
          </p:grpSpPr>
          <p:sp>
            <p:nvSpPr>
              <p:cNvPr id="32" name="Freeform: Shape 31">
                <a:extLst>
                  <a:ext uri="{FF2B5EF4-FFF2-40B4-BE49-F238E27FC236}">
                    <a16:creationId xmlns:a16="http://schemas.microsoft.com/office/drawing/2014/main" id="{FC4D1900-D812-4B27-AC50-B2795AD953C3}"/>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33" name="Freeform: Shape 32">
                <a:extLst>
                  <a:ext uri="{FF2B5EF4-FFF2-40B4-BE49-F238E27FC236}">
                    <a16:creationId xmlns:a16="http://schemas.microsoft.com/office/drawing/2014/main" id="{483ECFC2-9749-4525-973B-EAA0BC0FC62B}"/>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34" name="Freeform: Shape 33">
                <a:extLst>
                  <a:ext uri="{FF2B5EF4-FFF2-40B4-BE49-F238E27FC236}">
                    <a16:creationId xmlns:a16="http://schemas.microsoft.com/office/drawing/2014/main" id="{0A3ABF7E-B2D4-4B7A-9B6E-0EB3223E4EE4}"/>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grpSp>
      </p:grpSp>
    </p:spTree>
    <p:extLst>
      <p:ext uri="{BB962C8B-B14F-4D97-AF65-F5344CB8AC3E}">
        <p14:creationId xmlns:p14="http://schemas.microsoft.com/office/powerpoint/2010/main" val="1543956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603" indent="0">
              <a:buNone/>
              <a:defRPr/>
            </a:lvl2pPr>
            <a:lvl3pPr marL="457205" indent="0">
              <a:buNone/>
              <a:defRPr/>
            </a:lvl3pPr>
            <a:lvl4pPr marL="685808" indent="0">
              <a:buNone/>
              <a:defRPr/>
            </a:lvl4pPr>
            <a:lvl5pPr marL="91441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4651649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4170832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91" indent="0">
              <a:buFont typeface="Wingdings" panose="05000000000000000000" pitchFamily="2" charset="2"/>
              <a:buNone/>
              <a:defRPr sz="2000" b="0"/>
            </a:lvl2pPr>
            <a:lvl3pPr marL="450855" indent="0">
              <a:buFont typeface="Wingdings" panose="05000000000000000000" pitchFamily="2" charset="2"/>
              <a:buNone/>
              <a:tabLst/>
              <a:defRPr sz="1600" b="0"/>
            </a:lvl3pPr>
            <a:lvl4pPr marL="652470" indent="0">
              <a:buFont typeface="Wingdings" panose="05000000000000000000" pitchFamily="2" charset="2"/>
              <a:buNone/>
              <a:defRPr sz="1400" b="0"/>
            </a:lvl4pPr>
            <a:lvl5pPr marL="85408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91" indent="0">
              <a:buFont typeface="Wingdings" panose="05000000000000000000" pitchFamily="2" charset="2"/>
              <a:buNone/>
              <a:defRPr sz="2000" b="0"/>
            </a:lvl2pPr>
            <a:lvl3pPr marL="450855" indent="0">
              <a:buFont typeface="Wingdings" panose="05000000000000000000" pitchFamily="2" charset="2"/>
              <a:buNone/>
              <a:tabLst/>
              <a:defRPr sz="1600" b="0"/>
            </a:lvl3pPr>
            <a:lvl4pPr marL="652470" indent="0">
              <a:buFont typeface="Wingdings" panose="05000000000000000000" pitchFamily="2" charset="2"/>
              <a:buNone/>
              <a:defRPr sz="1400" b="0"/>
            </a:lvl4pPr>
            <a:lvl5pPr marL="85408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5133457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7" indent="-231777">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43" indent="-171452">
              <a:buFont typeface="Wingdings" panose="05000000000000000000" pitchFamily="2" charset="2"/>
              <a:buChar char=""/>
              <a:defRPr sz="2000" b="0"/>
            </a:lvl2pPr>
            <a:lvl3pPr marL="639770" indent="-188915">
              <a:buFont typeface="Wingdings" panose="05000000000000000000" pitchFamily="2" charset="2"/>
              <a:buChar char=""/>
              <a:tabLst/>
              <a:defRPr sz="1600" b="0"/>
            </a:lvl3pPr>
            <a:lvl4pPr marL="828685" indent="-176215">
              <a:buFont typeface="Wingdings" panose="05000000000000000000" pitchFamily="2" charset="2"/>
              <a:buChar char=""/>
              <a:defRPr sz="1400" b="0"/>
            </a:lvl4pPr>
            <a:lvl5pPr marL="1023950" indent="-169865">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7" indent="-231777">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43" indent="-171452">
              <a:buFont typeface="Wingdings" panose="05000000000000000000" pitchFamily="2" charset="2"/>
              <a:buChar char=""/>
              <a:defRPr sz="2000" b="0"/>
            </a:lvl2pPr>
            <a:lvl3pPr marL="639770" indent="-188915">
              <a:buFont typeface="Wingdings" panose="05000000000000000000" pitchFamily="2" charset="2"/>
              <a:buChar char=""/>
              <a:tabLst/>
              <a:defRPr sz="1600" b="0"/>
            </a:lvl3pPr>
            <a:lvl4pPr marL="828685" indent="-176215">
              <a:buFont typeface="Wingdings" panose="05000000000000000000" pitchFamily="2" charset="2"/>
              <a:buChar char=""/>
              <a:defRPr sz="1400" b="0"/>
            </a:lvl4pPr>
            <a:lvl5pPr marL="1023950" indent="-169865">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0499484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99666460"/>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538026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1"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43206117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 Square Photo">
    <p:spTree>
      <p:nvGrpSpPr>
        <p:cNvPr id="1" name=""/>
        <p:cNvGrpSpPr/>
        <p:nvPr/>
      </p:nvGrpSpPr>
      <p:grpSpPr>
        <a:xfrm>
          <a:off x="0" y="0"/>
          <a:ext cx="0" cy="0"/>
          <a:chOff x="0" y="0"/>
          <a:chExt cx="0" cy="0"/>
        </a:xfrm>
      </p:grpSpPr>
      <p:grpSp>
        <p:nvGrpSpPr>
          <p:cNvPr id="55" name="Group 54">
            <a:extLst>
              <a:ext uri="{FF2B5EF4-FFF2-40B4-BE49-F238E27FC236}">
                <a16:creationId xmlns:a16="http://schemas.microsoft.com/office/drawing/2014/main" id="{200F7B6E-608C-4712-A939-BEBE059E295A}"/>
              </a:ext>
            </a:extLst>
          </p:cNvPr>
          <p:cNvGrpSpPr/>
          <p:nvPr userDrawn="1"/>
        </p:nvGrpSpPr>
        <p:grpSpPr bwMode="ltGray">
          <a:xfrm>
            <a:off x="6256118" y="-21838"/>
            <a:ext cx="5932086" cy="6890047"/>
            <a:chOff x="6256117" y="-21839"/>
            <a:chExt cx="5932086" cy="6890047"/>
          </a:xfrm>
        </p:grpSpPr>
        <p:grpSp>
          <p:nvGrpSpPr>
            <p:cNvPr id="56" name="Group 55">
              <a:extLst>
                <a:ext uri="{FF2B5EF4-FFF2-40B4-BE49-F238E27FC236}">
                  <a16:creationId xmlns:a16="http://schemas.microsoft.com/office/drawing/2014/main" id="{6DC5E8A2-8275-4F90-BA55-9B66D81C4A9F}"/>
                </a:ext>
              </a:extLst>
            </p:cNvPr>
            <p:cNvGrpSpPr/>
            <p:nvPr userDrawn="1"/>
          </p:nvGrpSpPr>
          <p:grpSpPr bwMode="ltGray">
            <a:xfrm>
              <a:off x="8507413" y="1457714"/>
              <a:ext cx="3680790" cy="5392441"/>
              <a:chOff x="8507413" y="1457714"/>
              <a:chExt cx="3680790" cy="5392441"/>
            </a:xfrm>
          </p:grpSpPr>
          <p:sp>
            <p:nvSpPr>
              <p:cNvPr id="65" name="Freeform: Shape 64">
                <a:extLst>
                  <a:ext uri="{FF2B5EF4-FFF2-40B4-BE49-F238E27FC236}">
                    <a16:creationId xmlns:a16="http://schemas.microsoft.com/office/drawing/2014/main" id="{6C563208-4732-48A3-81E6-533A2E2DD53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6" name="Freeform: Shape 65">
                <a:extLst>
                  <a:ext uri="{FF2B5EF4-FFF2-40B4-BE49-F238E27FC236}">
                    <a16:creationId xmlns:a16="http://schemas.microsoft.com/office/drawing/2014/main" id="{DD0ADC22-C4D5-4BE8-99A8-91566ADDBF5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7" name="Freeform: Shape 66">
                <a:extLst>
                  <a:ext uri="{FF2B5EF4-FFF2-40B4-BE49-F238E27FC236}">
                    <a16:creationId xmlns:a16="http://schemas.microsoft.com/office/drawing/2014/main" id="{91C4D457-0F93-4853-AB02-01C200DE6658}"/>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8" name="Freeform: Shape 67">
                <a:extLst>
                  <a:ext uri="{FF2B5EF4-FFF2-40B4-BE49-F238E27FC236}">
                    <a16:creationId xmlns:a16="http://schemas.microsoft.com/office/drawing/2014/main" id="{E8D605B0-4DEE-4101-AC83-CD1D15D14DB9}"/>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9" name="Freeform: Shape 68">
                <a:extLst>
                  <a:ext uri="{FF2B5EF4-FFF2-40B4-BE49-F238E27FC236}">
                    <a16:creationId xmlns:a16="http://schemas.microsoft.com/office/drawing/2014/main" id="{2EF14ED5-2275-4C01-96DD-1D24FE9FD6EE}"/>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70" name="Freeform: Shape 69">
                <a:extLst>
                  <a:ext uri="{FF2B5EF4-FFF2-40B4-BE49-F238E27FC236}">
                    <a16:creationId xmlns:a16="http://schemas.microsoft.com/office/drawing/2014/main" id="{F31E8C76-6A67-4E1C-BCC4-8D2ABCC0212A}"/>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71" name="Freeform: Shape 70">
                <a:extLst>
                  <a:ext uri="{FF2B5EF4-FFF2-40B4-BE49-F238E27FC236}">
                    <a16:creationId xmlns:a16="http://schemas.microsoft.com/office/drawing/2014/main" id="{9ABDD9FA-82C7-4E69-9895-354AD0BDD19E}"/>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72" name="Freeform: Shape 71">
                <a:extLst>
                  <a:ext uri="{FF2B5EF4-FFF2-40B4-BE49-F238E27FC236}">
                    <a16:creationId xmlns:a16="http://schemas.microsoft.com/office/drawing/2014/main" id="{2A7CD18E-2839-44B2-9BA7-6356529D686A}"/>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73" name="Freeform: Shape 72">
                <a:extLst>
                  <a:ext uri="{FF2B5EF4-FFF2-40B4-BE49-F238E27FC236}">
                    <a16:creationId xmlns:a16="http://schemas.microsoft.com/office/drawing/2014/main" id="{0B7E64CE-434E-410A-823C-4872E71DD278}"/>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74" name="Freeform: Shape 73">
                <a:extLst>
                  <a:ext uri="{FF2B5EF4-FFF2-40B4-BE49-F238E27FC236}">
                    <a16:creationId xmlns:a16="http://schemas.microsoft.com/office/drawing/2014/main" id="{0D92AA81-D52A-4877-AE2C-AB5B4D374D19}"/>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75" name="Freeform: Shape 74">
                <a:extLst>
                  <a:ext uri="{FF2B5EF4-FFF2-40B4-BE49-F238E27FC236}">
                    <a16:creationId xmlns:a16="http://schemas.microsoft.com/office/drawing/2014/main" id="{BE84D11A-0DE4-40A8-BB80-889FF30CCE03}"/>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76" name="Freeform: Shape 75">
                <a:extLst>
                  <a:ext uri="{FF2B5EF4-FFF2-40B4-BE49-F238E27FC236}">
                    <a16:creationId xmlns:a16="http://schemas.microsoft.com/office/drawing/2014/main" id="{A80E0B5D-2F12-4C6E-92C5-3765C579ADE8}"/>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77" name="Freeform: Shape 76">
                <a:extLst>
                  <a:ext uri="{FF2B5EF4-FFF2-40B4-BE49-F238E27FC236}">
                    <a16:creationId xmlns:a16="http://schemas.microsoft.com/office/drawing/2014/main" id="{765DAB00-242D-4D78-B6BF-F678C14B519F}"/>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78" name="Freeform: Shape 77">
                <a:extLst>
                  <a:ext uri="{FF2B5EF4-FFF2-40B4-BE49-F238E27FC236}">
                    <a16:creationId xmlns:a16="http://schemas.microsoft.com/office/drawing/2014/main" id="{D824698C-3D67-4D42-9DE6-531F5A0C7EA3}"/>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79" name="Freeform: Shape 78">
                <a:extLst>
                  <a:ext uri="{FF2B5EF4-FFF2-40B4-BE49-F238E27FC236}">
                    <a16:creationId xmlns:a16="http://schemas.microsoft.com/office/drawing/2014/main" id="{699246CD-F05A-4044-B7A4-384A7B272509}"/>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80" name="Freeform: Shape 79">
                <a:extLst>
                  <a:ext uri="{FF2B5EF4-FFF2-40B4-BE49-F238E27FC236}">
                    <a16:creationId xmlns:a16="http://schemas.microsoft.com/office/drawing/2014/main" id="{06930CAB-4305-4191-AD01-9D22AAD264D9}"/>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cxnSp>
            <p:nvCxnSpPr>
              <p:cNvPr id="81" name="Straight Connector 80">
                <a:extLst>
                  <a:ext uri="{FF2B5EF4-FFF2-40B4-BE49-F238E27FC236}">
                    <a16:creationId xmlns:a16="http://schemas.microsoft.com/office/drawing/2014/main" id="{7FBC50E9-9F0E-4D62-9AA6-DC145681D1EA}"/>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57" name="Group 56">
              <a:extLst>
                <a:ext uri="{FF2B5EF4-FFF2-40B4-BE49-F238E27FC236}">
                  <a16:creationId xmlns:a16="http://schemas.microsoft.com/office/drawing/2014/main" id="{09610B7D-2856-472A-B98F-5684402C6C99}"/>
                </a:ext>
              </a:extLst>
            </p:cNvPr>
            <p:cNvGrpSpPr/>
            <p:nvPr userDrawn="1"/>
          </p:nvGrpSpPr>
          <p:grpSpPr bwMode="ltGray">
            <a:xfrm>
              <a:off x="7545167" y="-21839"/>
              <a:ext cx="1192433" cy="1098538"/>
              <a:chOff x="7545167" y="-9139"/>
              <a:chExt cx="1192433" cy="1098538"/>
            </a:xfrm>
          </p:grpSpPr>
          <p:sp>
            <p:nvSpPr>
              <p:cNvPr id="62" name="Freeform: Shape 61">
                <a:extLst>
                  <a:ext uri="{FF2B5EF4-FFF2-40B4-BE49-F238E27FC236}">
                    <a16:creationId xmlns:a16="http://schemas.microsoft.com/office/drawing/2014/main" id="{5173E078-D753-4C8F-98BB-75D0CBE314FE}"/>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00"/>
              </a:p>
            </p:txBody>
          </p:sp>
          <p:sp>
            <p:nvSpPr>
              <p:cNvPr id="63" name="Freeform: Shape 62">
                <a:extLst>
                  <a:ext uri="{FF2B5EF4-FFF2-40B4-BE49-F238E27FC236}">
                    <a16:creationId xmlns:a16="http://schemas.microsoft.com/office/drawing/2014/main" id="{EAA82456-62CD-4C42-91A4-3FFD8F19BCBD}"/>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00"/>
              </a:p>
            </p:txBody>
          </p:sp>
          <p:sp>
            <p:nvSpPr>
              <p:cNvPr id="64" name="Freeform: Shape 63">
                <a:extLst>
                  <a:ext uri="{FF2B5EF4-FFF2-40B4-BE49-F238E27FC236}">
                    <a16:creationId xmlns:a16="http://schemas.microsoft.com/office/drawing/2014/main" id="{41ABB687-FC0A-4A48-8466-BF8A1129E230}"/>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grpSp>
        <p:grpSp>
          <p:nvGrpSpPr>
            <p:cNvPr id="58" name="Group 57">
              <a:extLst>
                <a:ext uri="{FF2B5EF4-FFF2-40B4-BE49-F238E27FC236}">
                  <a16:creationId xmlns:a16="http://schemas.microsoft.com/office/drawing/2014/main" id="{8EEA91BF-1A44-4FB0-92F0-23098E7BBFCD}"/>
                </a:ext>
              </a:extLst>
            </p:cNvPr>
            <p:cNvGrpSpPr/>
            <p:nvPr userDrawn="1"/>
          </p:nvGrpSpPr>
          <p:grpSpPr bwMode="ltGray">
            <a:xfrm>
              <a:off x="6256117" y="5896894"/>
              <a:ext cx="1057910" cy="971314"/>
              <a:chOff x="6256117" y="5896894"/>
              <a:chExt cx="1057910" cy="971314"/>
            </a:xfrm>
          </p:grpSpPr>
          <p:sp>
            <p:nvSpPr>
              <p:cNvPr id="59" name="Freeform: Shape 58">
                <a:extLst>
                  <a:ext uri="{FF2B5EF4-FFF2-40B4-BE49-F238E27FC236}">
                    <a16:creationId xmlns:a16="http://schemas.microsoft.com/office/drawing/2014/main" id="{511C6A8E-CEC6-4129-9FB2-A426C6CE84EB}"/>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0" name="Freeform: Shape 59">
                <a:extLst>
                  <a:ext uri="{FF2B5EF4-FFF2-40B4-BE49-F238E27FC236}">
                    <a16:creationId xmlns:a16="http://schemas.microsoft.com/office/drawing/2014/main" id="{205B8F1F-9F8A-42BF-8770-AEABCEC35D18}"/>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1" name="Freeform: Shape 60">
                <a:extLst>
                  <a:ext uri="{FF2B5EF4-FFF2-40B4-BE49-F238E27FC236}">
                    <a16:creationId xmlns:a16="http://schemas.microsoft.com/office/drawing/2014/main" id="{36EE7F2A-0858-47D2-B1D0-D33BCD933AB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grpSp>
      </p:grpSp>
      <p:sp>
        <p:nvSpPr>
          <p:cNvPr id="5" name="Picture Placeholder 4">
            <a:extLst>
              <a:ext uri="{FF2B5EF4-FFF2-40B4-BE49-F238E27FC236}">
                <a16:creationId xmlns:a16="http://schemas.microsoft.com/office/drawing/2014/main" id="{6DF5D6DE-2629-4577-9B98-7A1666013D0A}"/>
              </a:ext>
            </a:extLst>
          </p:cNvPr>
          <p:cNvSpPr>
            <a:spLocks noGrp="1"/>
          </p:cNvSpPr>
          <p:nvPr>
            <p:ph type="pic" sz="quarter" idx="11" hasCustomPrompt="1"/>
          </p:nvPr>
        </p:nvSpPr>
        <p:spPr bwMode="gray">
          <a:xfrm>
            <a:off x="5016501" y="292101"/>
            <a:ext cx="6881813" cy="6272213"/>
          </a:xfrm>
          <a:blipFill>
            <a:blip r:embed="rId2"/>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Title 1"/>
          <p:cNvSpPr>
            <a:spLocks noGrp="1"/>
          </p:cNvSpPr>
          <p:nvPr>
            <p:ph type="title" hasCustomPrompt="1"/>
          </p:nvPr>
        </p:nvSpPr>
        <p:spPr>
          <a:xfrm>
            <a:off x="584201" y="2579649"/>
            <a:ext cx="3768898" cy="553998"/>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Enter title text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2"/>
            <a:ext cx="3769300" cy="307777"/>
          </a:xfrm>
        </p:spPr>
        <p:txBody>
          <a:bodyPr/>
          <a:lstStyle>
            <a:lvl1pPr marL="0" indent="0">
              <a:buNone/>
              <a:defRPr sz="2000">
                <a:latin typeface="+mn-lt"/>
              </a:defRPr>
            </a:lvl1pPr>
            <a:lvl2pPr marL="228603" indent="0">
              <a:buNone/>
              <a:defRPr/>
            </a:lvl2pPr>
            <a:lvl3pPr marL="457205" indent="0">
              <a:buNone/>
              <a:defRPr/>
            </a:lvl3pPr>
            <a:lvl4pPr marL="661996" indent="0">
              <a:buNone/>
              <a:defRPr/>
            </a:lvl4pPr>
            <a:lvl5pPr marL="855674" indent="0">
              <a:buNone/>
              <a:defRPr/>
            </a:lvl5pPr>
          </a:lstStyle>
          <a:p>
            <a:pPr lvl="0"/>
            <a:r>
              <a:rPr lang="en-US"/>
              <a:t>Edit Master text styles</a:t>
            </a:r>
          </a:p>
        </p:txBody>
      </p:sp>
    </p:spTree>
    <p:extLst>
      <p:ext uri="{BB962C8B-B14F-4D97-AF65-F5344CB8AC3E}">
        <p14:creationId xmlns:p14="http://schemas.microsoft.com/office/powerpoint/2010/main" val="2655015477"/>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C39AAC9F-C8B8-422E-93FC-08A064104000}"/>
              </a:ext>
            </a:extLst>
          </p:cNvPr>
          <p:cNvGrpSpPr/>
          <p:nvPr userDrawn="1"/>
        </p:nvGrpSpPr>
        <p:grpSpPr bwMode="ltGray">
          <a:xfrm>
            <a:off x="6256118" y="-21838"/>
            <a:ext cx="5932086" cy="6890047"/>
            <a:chOff x="6256117" y="-21839"/>
            <a:chExt cx="5932086" cy="6890047"/>
          </a:xfrm>
        </p:grpSpPr>
        <p:grpSp>
          <p:nvGrpSpPr>
            <p:cNvPr id="31" name="Group 30">
              <a:extLst>
                <a:ext uri="{FF2B5EF4-FFF2-40B4-BE49-F238E27FC236}">
                  <a16:creationId xmlns:a16="http://schemas.microsoft.com/office/drawing/2014/main" id="{A09379AA-B540-4886-8794-46BA10F3D91B}"/>
                </a:ext>
              </a:extLst>
            </p:cNvPr>
            <p:cNvGrpSpPr/>
            <p:nvPr userDrawn="1"/>
          </p:nvGrpSpPr>
          <p:grpSpPr bwMode="ltGray">
            <a:xfrm>
              <a:off x="8507413" y="1457714"/>
              <a:ext cx="3680790" cy="5392441"/>
              <a:chOff x="8507413" y="1457714"/>
              <a:chExt cx="3680790" cy="5392441"/>
            </a:xfrm>
          </p:grpSpPr>
          <p:sp>
            <p:nvSpPr>
              <p:cNvPr id="64" name="Freeform: Shape 63">
                <a:extLst>
                  <a:ext uri="{FF2B5EF4-FFF2-40B4-BE49-F238E27FC236}">
                    <a16:creationId xmlns:a16="http://schemas.microsoft.com/office/drawing/2014/main" id="{9E5BC201-014B-48F5-BAC0-4FBBACCBF586}"/>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5" name="Freeform: Shape 64">
                <a:extLst>
                  <a:ext uri="{FF2B5EF4-FFF2-40B4-BE49-F238E27FC236}">
                    <a16:creationId xmlns:a16="http://schemas.microsoft.com/office/drawing/2014/main" id="{F72CD027-1ABE-4E4A-BE9E-EF73250F92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6" name="Freeform: Shape 65">
                <a:extLst>
                  <a:ext uri="{FF2B5EF4-FFF2-40B4-BE49-F238E27FC236}">
                    <a16:creationId xmlns:a16="http://schemas.microsoft.com/office/drawing/2014/main" id="{52C85D91-63CC-4FF7-A826-BE886CDB017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7" name="Freeform: Shape 66">
                <a:extLst>
                  <a:ext uri="{FF2B5EF4-FFF2-40B4-BE49-F238E27FC236}">
                    <a16:creationId xmlns:a16="http://schemas.microsoft.com/office/drawing/2014/main" id="{E55C67E6-D930-403F-9550-70EC2A102AB5}"/>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8" name="Freeform: Shape 67">
                <a:extLst>
                  <a:ext uri="{FF2B5EF4-FFF2-40B4-BE49-F238E27FC236}">
                    <a16:creationId xmlns:a16="http://schemas.microsoft.com/office/drawing/2014/main" id="{BDB9C074-A5A6-4082-9FCD-D487FD8013E5}"/>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9" name="Freeform: Shape 68">
                <a:extLst>
                  <a:ext uri="{FF2B5EF4-FFF2-40B4-BE49-F238E27FC236}">
                    <a16:creationId xmlns:a16="http://schemas.microsoft.com/office/drawing/2014/main" id="{4E3D79EB-E5E0-4CA3-A7CE-50069CC73F1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70" name="Freeform: Shape 69">
                <a:extLst>
                  <a:ext uri="{FF2B5EF4-FFF2-40B4-BE49-F238E27FC236}">
                    <a16:creationId xmlns:a16="http://schemas.microsoft.com/office/drawing/2014/main" id="{42F892FB-2465-40CF-A81F-AC989DC09CE4}"/>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71" name="Freeform: Shape 70">
                <a:extLst>
                  <a:ext uri="{FF2B5EF4-FFF2-40B4-BE49-F238E27FC236}">
                    <a16:creationId xmlns:a16="http://schemas.microsoft.com/office/drawing/2014/main" id="{E8BADF38-50C7-4E4B-AA00-660BF4161C96}"/>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72" name="Freeform: Shape 71">
                <a:extLst>
                  <a:ext uri="{FF2B5EF4-FFF2-40B4-BE49-F238E27FC236}">
                    <a16:creationId xmlns:a16="http://schemas.microsoft.com/office/drawing/2014/main" id="{A51B782C-38CF-4C16-8A55-9C1BEA5AF3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73" name="Freeform: Shape 72">
                <a:extLst>
                  <a:ext uri="{FF2B5EF4-FFF2-40B4-BE49-F238E27FC236}">
                    <a16:creationId xmlns:a16="http://schemas.microsoft.com/office/drawing/2014/main" id="{61A234A0-3B09-4E85-880A-C885FBEE2401}"/>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74" name="Freeform: Shape 73">
                <a:extLst>
                  <a:ext uri="{FF2B5EF4-FFF2-40B4-BE49-F238E27FC236}">
                    <a16:creationId xmlns:a16="http://schemas.microsoft.com/office/drawing/2014/main" id="{B6516D46-39CD-420E-9263-03065B10F8F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75" name="Freeform: Shape 74">
                <a:extLst>
                  <a:ext uri="{FF2B5EF4-FFF2-40B4-BE49-F238E27FC236}">
                    <a16:creationId xmlns:a16="http://schemas.microsoft.com/office/drawing/2014/main" id="{6B28F64C-F49A-4F09-A9C2-8502680A64D7}"/>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76" name="Freeform: Shape 75">
                <a:extLst>
                  <a:ext uri="{FF2B5EF4-FFF2-40B4-BE49-F238E27FC236}">
                    <a16:creationId xmlns:a16="http://schemas.microsoft.com/office/drawing/2014/main" id="{3AE00412-2C1C-4CAB-B1D4-B046A4B37C24}"/>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77" name="Freeform: Shape 76">
                <a:extLst>
                  <a:ext uri="{FF2B5EF4-FFF2-40B4-BE49-F238E27FC236}">
                    <a16:creationId xmlns:a16="http://schemas.microsoft.com/office/drawing/2014/main" id="{01030AB7-3DE7-407A-98DE-751351FCBFB5}"/>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78" name="Freeform: Shape 77">
                <a:extLst>
                  <a:ext uri="{FF2B5EF4-FFF2-40B4-BE49-F238E27FC236}">
                    <a16:creationId xmlns:a16="http://schemas.microsoft.com/office/drawing/2014/main" id="{0074BD83-98DD-4084-9D1E-CDACFD005AFF}"/>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79" name="Freeform: Shape 78">
                <a:extLst>
                  <a:ext uri="{FF2B5EF4-FFF2-40B4-BE49-F238E27FC236}">
                    <a16:creationId xmlns:a16="http://schemas.microsoft.com/office/drawing/2014/main" id="{47C85498-5D07-457D-BA73-99E2EB50130B}"/>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cxnSp>
            <p:nvCxnSpPr>
              <p:cNvPr id="80" name="Straight Connector 79">
                <a:extLst>
                  <a:ext uri="{FF2B5EF4-FFF2-40B4-BE49-F238E27FC236}">
                    <a16:creationId xmlns:a16="http://schemas.microsoft.com/office/drawing/2014/main" id="{3DF2CE11-90A6-43A8-B2DC-45295F10CB64}"/>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32" name="Group 31">
              <a:extLst>
                <a:ext uri="{FF2B5EF4-FFF2-40B4-BE49-F238E27FC236}">
                  <a16:creationId xmlns:a16="http://schemas.microsoft.com/office/drawing/2014/main" id="{F65F154A-ABA1-4F9A-97F8-C50108DD1A97}"/>
                </a:ext>
              </a:extLst>
            </p:cNvPr>
            <p:cNvGrpSpPr/>
            <p:nvPr userDrawn="1"/>
          </p:nvGrpSpPr>
          <p:grpSpPr bwMode="ltGray">
            <a:xfrm>
              <a:off x="7545167" y="-21839"/>
              <a:ext cx="1192433" cy="1098538"/>
              <a:chOff x="7545167" y="-9139"/>
              <a:chExt cx="1192433" cy="1098538"/>
            </a:xfrm>
          </p:grpSpPr>
          <p:sp>
            <p:nvSpPr>
              <p:cNvPr id="61" name="Freeform: Shape 60">
                <a:extLst>
                  <a:ext uri="{FF2B5EF4-FFF2-40B4-BE49-F238E27FC236}">
                    <a16:creationId xmlns:a16="http://schemas.microsoft.com/office/drawing/2014/main" id="{54AC8DFE-7BB0-4D98-AA21-405DB4B06225}"/>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00"/>
              </a:p>
            </p:txBody>
          </p:sp>
          <p:sp>
            <p:nvSpPr>
              <p:cNvPr id="62" name="Freeform: Shape 61">
                <a:extLst>
                  <a:ext uri="{FF2B5EF4-FFF2-40B4-BE49-F238E27FC236}">
                    <a16:creationId xmlns:a16="http://schemas.microsoft.com/office/drawing/2014/main" id="{F39938CF-5CFF-4707-BBDD-DD19FA0A50F1}"/>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00"/>
              </a:p>
            </p:txBody>
          </p:sp>
          <p:sp>
            <p:nvSpPr>
              <p:cNvPr id="63" name="Freeform: Shape 62">
                <a:extLst>
                  <a:ext uri="{FF2B5EF4-FFF2-40B4-BE49-F238E27FC236}">
                    <a16:creationId xmlns:a16="http://schemas.microsoft.com/office/drawing/2014/main" id="{73332E5E-0308-4370-A841-A20570A69BDF}"/>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grpSp>
        <p:grpSp>
          <p:nvGrpSpPr>
            <p:cNvPr id="33" name="Group 32">
              <a:extLst>
                <a:ext uri="{FF2B5EF4-FFF2-40B4-BE49-F238E27FC236}">
                  <a16:creationId xmlns:a16="http://schemas.microsoft.com/office/drawing/2014/main" id="{9E46D602-7D42-411E-8BA6-6F74E13FE605}"/>
                </a:ext>
              </a:extLst>
            </p:cNvPr>
            <p:cNvGrpSpPr/>
            <p:nvPr userDrawn="1"/>
          </p:nvGrpSpPr>
          <p:grpSpPr bwMode="ltGray">
            <a:xfrm>
              <a:off x="6256117" y="5896894"/>
              <a:ext cx="1057910" cy="971314"/>
              <a:chOff x="6256117" y="5896894"/>
              <a:chExt cx="1057910" cy="971314"/>
            </a:xfrm>
          </p:grpSpPr>
          <p:sp>
            <p:nvSpPr>
              <p:cNvPr id="34" name="Freeform: Shape 33">
                <a:extLst>
                  <a:ext uri="{FF2B5EF4-FFF2-40B4-BE49-F238E27FC236}">
                    <a16:creationId xmlns:a16="http://schemas.microsoft.com/office/drawing/2014/main" id="{53F344C1-9929-4E86-BB1A-05E12D1570DF}"/>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35" name="Freeform: Shape 34">
                <a:extLst>
                  <a:ext uri="{FF2B5EF4-FFF2-40B4-BE49-F238E27FC236}">
                    <a16:creationId xmlns:a16="http://schemas.microsoft.com/office/drawing/2014/main" id="{B6933AFD-19AA-49B8-BCF7-2D0EAA89273D}"/>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36" name="Freeform: Shape 35">
                <a:extLst>
                  <a:ext uri="{FF2B5EF4-FFF2-40B4-BE49-F238E27FC236}">
                    <a16:creationId xmlns:a16="http://schemas.microsoft.com/office/drawing/2014/main" id="{9FB75AC2-D122-402F-B448-B0118576BB4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grpSp>
      </p:grpSp>
      <p:sp>
        <p:nvSpPr>
          <p:cNvPr id="2" name="Title 1"/>
          <p:cNvSpPr>
            <a:spLocks noGrp="1"/>
          </p:cNvSpPr>
          <p:nvPr>
            <p:ph type="title" hasCustomPrompt="1"/>
          </p:nvPr>
        </p:nvSpPr>
        <p:spPr>
          <a:xfrm>
            <a:off x="584201" y="2981637"/>
            <a:ext cx="3769475"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60" name="Picture Placeholder 4">
            <a:extLst>
              <a:ext uri="{FF2B5EF4-FFF2-40B4-BE49-F238E27FC236}">
                <a16:creationId xmlns:a16="http://schemas.microsoft.com/office/drawing/2014/main" id="{D9BE8EAA-F7ED-46CD-A31F-E4299C08F5AD}"/>
              </a:ext>
            </a:extLst>
          </p:cNvPr>
          <p:cNvSpPr>
            <a:spLocks noGrp="1"/>
          </p:cNvSpPr>
          <p:nvPr>
            <p:ph type="pic" sz="quarter" idx="11" hasCustomPrompt="1"/>
          </p:nvPr>
        </p:nvSpPr>
        <p:spPr bwMode="gray">
          <a:xfrm>
            <a:off x="5016501" y="292101"/>
            <a:ext cx="6881813" cy="6272213"/>
          </a:xfrm>
          <a:blipFill>
            <a:blip r:embed="rId2"/>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7722454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29" Type="http://schemas.openxmlformats.org/officeDocument/2006/relationships/image" Target="../media/image1.emf"/><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theme" Target="../theme/theme2.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51.xml"/><Relationship Id="rId18" Type="http://schemas.openxmlformats.org/officeDocument/2006/relationships/slideLayout" Target="../slideLayouts/slideLayout56.xml"/><Relationship Id="rId26" Type="http://schemas.openxmlformats.org/officeDocument/2006/relationships/slideLayout" Target="../slideLayouts/slideLayout64.xml"/><Relationship Id="rId3" Type="http://schemas.openxmlformats.org/officeDocument/2006/relationships/slideLayout" Target="../slideLayouts/slideLayout41.xml"/><Relationship Id="rId21" Type="http://schemas.openxmlformats.org/officeDocument/2006/relationships/slideLayout" Target="../slideLayouts/slideLayout59.xml"/><Relationship Id="rId34" Type="http://schemas.openxmlformats.org/officeDocument/2006/relationships/image" Target="../media/image7.emf"/><Relationship Id="rId7" Type="http://schemas.openxmlformats.org/officeDocument/2006/relationships/slideLayout" Target="../slideLayouts/slideLayout45.xml"/><Relationship Id="rId12" Type="http://schemas.openxmlformats.org/officeDocument/2006/relationships/slideLayout" Target="../slideLayouts/slideLayout50.xml"/><Relationship Id="rId17" Type="http://schemas.openxmlformats.org/officeDocument/2006/relationships/slideLayout" Target="../slideLayouts/slideLayout55.xml"/><Relationship Id="rId25" Type="http://schemas.openxmlformats.org/officeDocument/2006/relationships/slideLayout" Target="../slideLayouts/slideLayout63.xml"/><Relationship Id="rId33" Type="http://schemas.openxmlformats.org/officeDocument/2006/relationships/theme" Target="../theme/theme3.xml"/><Relationship Id="rId2" Type="http://schemas.openxmlformats.org/officeDocument/2006/relationships/slideLayout" Target="../slideLayouts/slideLayout40.xml"/><Relationship Id="rId16" Type="http://schemas.openxmlformats.org/officeDocument/2006/relationships/slideLayout" Target="../slideLayouts/slideLayout54.xml"/><Relationship Id="rId20" Type="http://schemas.openxmlformats.org/officeDocument/2006/relationships/slideLayout" Target="../slideLayouts/slideLayout58.xml"/><Relationship Id="rId29" Type="http://schemas.openxmlformats.org/officeDocument/2006/relationships/slideLayout" Target="../slideLayouts/slideLayout67.xml"/><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24" Type="http://schemas.openxmlformats.org/officeDocument/2006/relationships/slideLayout" Target="../slideLayouts/slideLayout62.xml"/><Relationship Id="rId32" Type="http://schemas.openxmlformats.org/officeDocument/2006/relationships/slideLayout" Target="../slideLayouts/slideLayout70.xml"/><Relationship Id="rId5" Type="http://schemas.openxmlformats.org/officeDocument/2006/relationships/slideLayout" Target="../slideLayouts/slideLayout43.xml"/><Relationship Id="rId15" Type="http://schemas.openxmlformats.org/officeDocument/2006/relationships/slideLayout" Target="../slideLayouts/slideLayout53.xml"/><Relationship Id="rId23" Type="http://schemas.openxmlformats.org/officeDocument/2006/relationships/slideLayout" Target="../slideLayouts/slideLayout61.xml"/><Relationship Id="rId28" Type="http://schemas.openxmlformats.org/officeDocument/2006/relationships/slideLayout" Target="../slideLayouts/slideLayout66.xml"/><Relationship Id="rId10" Type="http://schemas.openxmlformats.org/officeDocument/2006/relationships/slideLayout" Target="../slideLayouts/slideLayout48.xml"/><Relationship Id="rId19" Type="http://schemas.openxmlformats.org/officeDocument/2006/relationships/slideLayout" Target="../slideLayouts/slideLayout57.xml"/><Relationship Id="rId31" Type="http://schemas.openxmlformats.org/officeDocument/2006/relationships/slideLayout" Target="../slideLayouts/slideLayout69.xml"/><Relationship Id="rId4" Type="http://schemas.openxmlformats.org/officeDocument/2006/relationships/slideLayout" Target="../slideLayouts/slideLayout42.xml"/><Relationship Id="rId9" Type="http://schemas.openxmlformats.org/officeDocument/2006/relationships/slideLayout" Target="../slideLayouts/slideLayout47.xml"/><Relationship Id="rId14" Type="http://schemas.openxmlformats.org/officeDocument/2006/relationships/slideLayout" Target="../slideLayouts/slideLayout52.xml"/><Relationship Id="rId22" Type="http://schemas.openxmlformats.org/officeDocument/2006/relationships/slideLayout" Target="../slideLayouts/slideLayout60.xml"/><Relationship Id="rId27" Type="http://schemas.openxmlformats.org/officeDocument/2006/relationships/slideLayout" Target="../slideLayouts/slideLayout65.xml"/><Relationship Id="rId30" Type="http://schemas.openxmlformats.org/officeDocument/2006/relationships/slideLayout" Target="../slideLayouts/slideLayout68.xml"/><Relationship Id="rId8" Type="http://schemas.openxmlformats.org/officeDocument/2006/relationships/slideLayout" Target="../slideLayouts/slideLayout4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8.xml"/><Relationship Id="rId13" Type="http://schemas.openxmlformats.org/officeDocument/2006/relationships/slideLayout" Target="../slideLayouts/slideLayout83.xml"/><Relationship Id="rId18" Type="http://schemas.openxmlformats.org/officeDocument/2006/relationships/slideLayout" Target="../slideLayouts/slideLayout88.xml"/><Relationship Id="rId3" Type="http://schemas.openxmlformats.org/officeDocument/2006/relationships/slideLayout" Target="../slideLayouts/slideLayout73.xml"/><Relationship Id="rId21" Type="http://schemas.openxmlformats.org/officeDocument/2006/relationships/tags" Target="../tags/tag2.xml"/><Relationship Id="rId7" Type="http://schemas.openxmlformats.org/officeDocument/2006/relationships/slideLayout" Target="../slideLayouts/slideLayout77.xml"/><Relationship Id="rId12" Type="http://schemas.openxmlformats.org/officeDocument/2006/relationships/slideLayout" Target="../slideLayouts/slideLayout82.xml"/><Relationship Id="rId17" Type="http://schemas.openxmlformats.org/officeDocument/2006/relationships/slideLayout" Target="../slideLayouts/slideLayout87.xml"/><Relationship Id="rId2" Type="http://schemas.openxmlformats.org/officeDocument/2006/relationships/slideLayout" Target="../slideLayouts/slideLayout72.xml"/><Relationship Id="rId16" Type="http://schemas.openxmlformats.org/officeDocument/2006/relationships/slideLayout" Target="../slideLayouts/slideLayout86.xml"/><Relationship Id="rId20" Type="http://schemas.openxmlformats.org/officeDocument/2006/relationships/vmlDrawing" Target="../drawings/vmlDrawing2.vml"/><Relationship Id="rId1" Type="http://schemas.openxmlformats.org/officeDocument/2006/relationships/slideLayout" Target="../slideLayouts/slideLayout71.xml"/><Relationship Id="rId6" Type="http://schemas.openxmlformats.org/officeDocument/2006/relationships/slideLayout" Target="../slideLayouts/slideLayout76.xml"/><Relationship Id="rId11" Type="http://schemas.openxmlformats.org/officeDocument/2006/relationships/slideLayout" Target="../slideLayouts/slideLayout81.xml"/><Relationship Id="rId5" Type="http://schemas.openxmlformats.org/officeDocument/2006/relationships/slideLayout" Target="../slideLayouts/slideLayout75.xml"/><Relationship Id="rId15" Type="http://schemas.openxmlformats.org/officeDocument/2006/relationships/slideLayout" Target="../slideLayouts/slideLayout85.xml"/><Relationship Id="rId23" Type="http://schemas.openxmlformats.org/officeDocument/2006/relationships/image" Target="../media/image17.emf"/><Relationship Id="rId10" Type="http://schemas.openxmlformats.org/officeDocument/2006/relationships/slideLayout" Target="../slideLayouts/slideLayout80.xml"/><Relationship Id="rId19" Type="http://schemas.openxmlformats.org/officeDocument/2006/relationships/theme" Target="../theme/theme4.xml"/><Relationship Id="rId4" Type="http://schemas.openxmlformats.org/officeDocument/2006/relationships/slideLayout" Target="../slideLayouts/slideLayout74.xml"/><Relationship Id="rId9" Type="http://schemas.openxmlformats.org/officeDocument/2006/relationships/slideLayout" Target="../slideLayouts/slideLayout79.xml"/><Relationship Id="rId14" Type="http://schemas.openxmlformats.org/officeDocument/2006/relationships/slideLayout" Target="../slideLayouts/slideLayout84.xml"/><Relationship Id="rId22" Type="http://schemas.openxmlformats.org/officeDocument/2006/relationships/oleObject" Target="../embeddings/oleObject2.bin"/></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96.xml"/><Relationship Id="rId13" Type="http://schemas.openxmlformats.org/officeDocument/2006/relationships/slideLayout" Target="../slideLayouts/slideLayout101.xml"/><Relationship Id="rId18" Type="http://schemas.openxmlformats.org/officeDocument/2006/relationships/slideLayout" Target="../slideLayouts/slideLayout106.xml"/><Relationship Id="rId3" Type="http://schemas.openxmlformats.org/officeDocument/2006/relationships/slideLayout" Target="../slideLayouts/slideLayout91.xml"/><Relationship Id="rId21" Type="http://schemas.openxmlformats.org/officeDocument/2006/relationships/theme" Target="../theme/theme5.xml"/><Relationship Id="rId7" Type="http://schemas.openxmlformats.org/officeDocument/2006/relationships/slideLayout" Target="../slideLayouts/slideLayout95.xml"/><Relationship Id="rId12" Type="http://schemas.openxmlformats.org/officeDocument/2006/relationships/slideLayout" Target="../slideLayouts/slideLayout100.xml"/><Relationship Id="rId17" Type="http://schemas.openxmlformats.org/officeDocument/2006/relationships/slideLayout" Target="../slideLayouts/slideLayout105.xml"/><Relationship Id="rId2" Type="http://schemas.openxmlformats.org/officeDocument/2006/relationships/slideLayout" Target="../slideLayouts/slideLayout90.xml"/><Relationship Id="rId16" Type="http://schemas.openxmlformats.org/officeDocument/2006/relationships/slideLayout" Target="../slideLayouts/slideLayout104.xml"/><Relationship Id="rId20" Type="http://schemas.openxmlformats.org/officeDocument/2006/relationships/slideLayout" Target="../slideLayouts/slideLayout108.xml"/><Relationship Id="rId1" Type="http://schemas.openxmlformats.org/officeDocument/2006/relationships/slideLayout" Target="../slideLayouts/slideLayout89.xml"/><Relationship Id="rId6" Type="http://schemas.openxmlformats.org/officeDocument/2006/relationships/slideLayout" Target="../slideLayouts/slideLayout94.xml"/><Relationship Id="rId11" Type="http://schemas.openxmlformats.org/officeDocument/2006/relationships/slideLayout" Target="../slideLayouts/slideLayout99.xml"/><Relationship Id="rId5" Type="http://schemas.openxmlformats.org/officeDocument/2006/relationships/slideLayout" Target="../slideLayouts/slideLayout93.xml"/><Relationship Id="rId15" Type="http://schemas.openxmlformats.org/officeDocument/2006/relationships/slideLayout" Target="../slideLayouts/slideLayout103.xml"/><Relationship Id="rId10" Type="http://schemas.openxmlformats.org/officeDocument/2006/relationships/slideLayout" Target="../slideLayouts/slideLayout98.xml"/><Relationship Id="rId19" Type="http://schemas.openxmlformats.org/officeDocument/2006/relationships/slideLayout" Target="../slideLayouts/slideLayout107.xml"/><Relationship Id="rId4" Type="http://schemas.openxmlformats.org/officeDocument/2006/relationships/slideLayout" Target="../slideLayouts/slideLayout92.xml"/><Relationship Id="rId9" Type="http://schemas.openxmlformats.org/officeDocument/2006/relationships/slideLayout" Target="../slideLayouts/slideLayout97.xml"/><Relationship Id="rId14" Type="http://schemas.openxmlformats.org/officeDocument/2006/relationships/slideLayout" Target="../slideLayouts/slideLayout102.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121.xml"/><Relationship Id="rId18" Type="http://schemas.openxmlformats.org/officeDocument/2006/relationships/slideLayout" Target="../slideLayouts/slideLayout126.xml"/><Relationship Id="rId26" Type="http://schemas.openxmlformats.org/officeDocument/2006/relationships/slideLayout" Target="../slideLayouts/slideLayout134.xml"/><Relationship Id="rId39" Type="http://schemas.openxmlformats.org/officeDocument/2006/relationships/slideLayout" Target="../slideLayouts/slideLayout147.xml"/><Relationship Id="rId21" Type="http://schemas.openxmlformats.org/officeDocument/2006/relationships/slideLayout" Target="../slideLayouts/slideLayout129.xml"/><Relationship Id="rId34" Type="http://schemas.openxmlformats.org/officeDocument/2006/relationships/slideLayout" Target="../slideLayouts/slideLayout142.xml"/><Relationship Id="rId42" Type="http://schemas.openxmlformats.org/officeDocument/2006/relationships/slideLayout" Target="../slideLayouts/slideLayout150.xml"/><Relationship Id="rId47" Type="http://schemas.openxmlformats.org/officeDocument/2006/relationships/slideLayout" Target="../slideLayouts/slideLayout155.xml"/><Relationship Id="rId50" Type="http://schemas.openxmlformats.org/officeDocument/2006/relationships/slideLayout" Target="../slideLayouts/slideLayout158.xml"/><Relationship Id="rId55" Type="http://schemas.openxmlformats.org/officeDocument/2006/relationships/slideLayout" Target="../slideLayouts/slideLayout163.xml"/><Relationship Id="rId7" Type="http://schemas.openxmlformats.org/officeDocument/2006/relationships/slideLayout" Target="../slideLayouts/slideLayout115.xml"/><Relationship Id="rId2" Type="http://schemas.openxmlformats.org/officeDocument/2006/relationships/slideLayout" Target="../slideLayouts/slideLayout110.xml"/><Relationship Id="rId16" Type="http://schemas.openxmlformats.org/officeDocument/2006/relationships/slideLayout" Target="../slideLayouts/slideLayout124.xml"/><Relationship Id="rId29" Type="http://schemas.openxmlformats.org/officeDocument/2006/relationships/slideLayout" Target="../slideLayouts/slideLayout137.xml"/><Relationship Id="rId11" Type="http://schemas.openxmlformats.org/officeDocument/2006/relationships/slideLayout" Target="../slideLayouts/slideLayout119.xml"/><Relationship Id="rId24" Type="http://schemas.openxmlformats.org/officeDocument/2006/relationships/slideLayout" Target="../slideLayouts/slideLayout132.xml"/><Relationship Id="rId32" Type="http://schemas.openxmlformats.org/officeDocument/2006/relationships/slideLayout" Target="../slideLayouts/slideLayout140.xml"/><Relationship Id="rId37" Type="http://schemas.openxmlformats.org/officeDocument/2006/relationships/slideLayout" Target="../slideLayouts/slideLayout145.xml"/><Relationship Id="rId40" Type="http://schemas.openxmlformats.org/officeDocument/2006/relationships/slideLayout" Target="../slideLayouts/slideLayout148.xml"/><Relationship Id="rId45" Type="http://schemas.openxmlformats.org/officeDocument/2006/relationships/slideLayout" Target="../slideLayouts/slideLayout153.xml"/><Relationship Id="rId53" Type="http://schemas.openxmlformats.org/officeDocument/2006/relationships/slideLayout" Target="../slideLayouts/slideLayout161.xml"/><Relationship Id="rId58" Type="http://schemas.openxmlformats.org/officeDocument/2006/relationships/slideLayout" Target="../slideLayouts/slideLayout166.xml"/><Relationship Id="rId5" Type="http://schemas.openxmlformats.org/officeDocument/2006/relationships/slideLayout" Target="../slideLayouts/slideLayout113.xml"/><Relationship Id="rId19" Type="http://schemas.openxmlformats.org/officeDocument/2006/relationships/slideLayout" Target="../slideLayouts/slideLayout127.xml"/><Relationship Id="rId4" Type="http://schemas.openxmlformats.org/officeDocument/2006/relationships/slideLayout" Target="../slideLayouts/slideLayout112.xml"/><Relationship Id="rId9" Type="http://schemas.openxmlformats.org/officeDocument/2006/relationships/slideLayout" Target="../slideLayouts/slideLayout117.xml"/><Relationship Id="rId14" Type="http://schemas.openxmlformats.org/officeDocument/2006/relationships/slideLayout" Target="../slideLayouts/slideLayout122.xml"/><Relationship Id="rId22" Type="http://schemas.openxmlformats.org/officeDocument/2006/relationships/slideLayout" Target="../slideLayouts/slideLayout130.xml"/><Relationship Id="rId27" Type="http://schemas.openxmlformats.org/officeDocument/2006/relationships/slideLayout" Target="../slideLayouts/slideLayout135.xml"/><Relationship Id="rId30" Type="http://schemas.openxmlformats.org/officeDocument/2006/relationships/slideLayout" Target="../slideLayouts/slideLayout138.xml"/><Relationship Id="rId35" Type="http://schemas.openxmlformats.org/officeDocument/2006/relationships/slideLayout" Target="../slideLayouts/slideLayout143.xml"/><Relationship Id="rId43" Type="http://schemas.openxmlformats.org/officeDocument/2006/relationships/slideLayout" Target="../slideLayouts/slideLayout151.xml"/><Relationship Id="rId48" Type="http://schemas.openxmlformats.org/officeDocument/2006/relationships/slideLayout" Target="../slideLayouts/slideLayout156.xml"/><Relationship Id="rId56" Type="http://schemas.openxmlformats.org/officeDocument/2006/relationships/slideLayout" Target="../slideLayouts/slideLayout164.xml"/><Relationship Id="rId8" Type="http://schemas.openxmlformats.org/officeDocument/2006/relationships/slideLayout" Target="../slideLayouts/slideLayout116.xml"/><Relationship Id="rId51" Type="http://schemas.openxmlformats.org/officeDocument/2006/relationships/slideLayout" Target="../slideLayouts/slideLayout159.xml"/><Relationship Id="rId3" Type="http://schemas.openxmlformats.org/officeDocument/2006/relationships/slideLayout" Target="../slideLayouts/slideLayout111.xml"/><Relationship Id="rId12" Type="http://schemas.openxmlformats.org/officeDocument/2006/relationships/slideLayout" Target="../slideLayouts/slideLayout120.xml"/><Relationship Id="rId17" Type="http://schemas.openxmlformats.org/officeDocument/2006/relationships/slideLayout" Target="../slideLayouts/slideLayout125.xml"/><Relationship Id="rId25" Type="http://schemas.openxmlformats.org/officeDocument/2006/relationships/slideLayout" Target="../slideLayouts/slideLayout133.xml"/><Relationship Id="rId33" Type="http://schemas.openxmlformats.org/officeDocument/2006/relationships/slideLayout" Target="../slideLayouts/slideLayout141.xml"/><Relationship Id="rId38" Type="http://schemas.openxmlformats.org/officeDocument/2006/relationships/slideLayout" Target="../slideLayouts/slideLayout146.xml"/><Relationship Id="rId46" Type="http://schemas.openxmlformats.org/officeDocument/2006/relationships/slideLayout" Target="../slideLayouts/slideLayout154.xml"/><Relationship Id="rId59" Type="http://schemas.openxmlformats.org/officeDocument/2006/relationships/theme" Target="../theme/theme6.xml"/><Relationship Id="rId20" Type="http://schemas.openxmlformats.org/officeDocument/2006/relationships/slideLayout" Target="../slideLayouts/slideLayout128.xml"/><Relationship Id="rId41" Type="http://schemas.openxmlformats.org/officeDocument/2006/relationships/slideLayout" Target="../slideLayouts/slideLayout149.xml"/><Relationship Id="rId54" Type="http://schemas.openxmlformats.org/officeDocument/2006/relationships/slideLayout" Target="../slideLayouts/slideLayout162.xml"/><Relationship Id="rId1" Type="http://schemas.openxmlformats.org/officeDocument/2006/relationships/slideLayout" Target="../slideLayouts/slideLayout109.xml"/><Relationship Id="rId6" Type="http://schemas.openxmlformats.org/officeDocument/2006/relationships/slideLayout" Target="../slideLayouts/slideLayout114.xml"/><Relationship Id="rId15" Type="http://schemas.openxmlformats.org/officeDocument/2006/relationships/slideLayout" Target="../slideLayouts/slideLayout123.xml"/><Relationship Id="rId23" Type="http://schemas.openxmlformats.org/officeDocument/2006/relationships/slideLayout" Target="../slideLayouts/slideLayout131.xml"/><Relationship Id="rId28" Type="http://schemas.openxmlformats.org/officeDocument/2006/relationships/slideLayout" Target="../slideLayouts/slideLayout136.xml"/><Relationship Id="rId36" Type="http://schemas.openxmlformats.org/officeDocument/2006/relationships/slideLayout" Target="../slideLayouts/slideLayout144.xml"/><Relationship Id="rId49" Type="http://schemas.openxmlformats.org/officeDocument/2006/relationships/slideLayout" Target="../slideLayouts/slideLayout157.xml"/><Relationship Id="rId57" Type="http://schemas.openxmlformats.org/officeDocument/2006/relationships/slideLayout" Target="../slideLayouts/slideLayout165.xml"/><Relationship Id="rId10" Type="http://schemas.openxmlformats.org/officeDocument/2006/relationships/slideLayout" Target="../slideLayouts/slideLayout118.xml"/><Relationship Id="rId31" Type="http://schemas.openxmlformats.org/officeDocument/2006/relationships/slideLayout" Target="../slideLayouts/slideLayout139.xml"/><Relationship Id="rId44" Type="http://schemas.openxmlformats.org/officeDocument/2006/relationships/slideLayout" Target="../slideLayouts/slideLayout152.xml"/><Relationship Id="rId52" Type="http://schemas.openxmlformats.org/officeDocument/2006/relationships/slideLayout" Target="../slideLayouts/slideLayout16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A2D9055-A8EB-49C4-ACF8-242CB636948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0F97CF2-4265-431A-B397-C83AC8411B9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E7A5D67-E3FE-4294-AAA3-E3C878AE6FE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0FA72B3-13E0-499E-991E-CA55BCCA76C2}" type="datetimeFigureOut">
              <a:rPr lang="en-US" smtClean="0"/>
              <a:t>11/17/2019</a:t>
            </a:fld>
            <a:endParaRPr lang="en-US"/>
          </a:p>
        </p:txBody>
      </p:sp>
      <p:sp>
        <p:nvSpPr>
          <p:cNvPr id="5" name="Footer Placeholder 4">
            <a:extLst>
              <a:ext uri="{FF2B5EF4-FFF2-40B4-BE49-F238E27FC236}">
                <a16:creationId xmlns:a16="http://schemas.microsoft.com/office/drawing/2014/main" id="{2EB29790-F629-4DCF-86B8-C828B9FBA48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880E099-8607-4F06-9F0F-6B74A550592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007115E-C30D-4A42-9711-FB3FCFD5C189}" type="slidenum">
              <a:rPr lang="en-US" smtClean="0"/>
              <a:t>‹#›</a:t>
            </a:fld>
            <a:endParaRPr lang="en-US"/>
          </a:p>
        </p:txBody>
      </p:sp>
    </p:spTree>
    <p:extLst>
      <p:ext uri="{BB962C8B-B14F-4D97-AF65-F5344CB8AC3E}">
        <p14:creationId xmlns:p14="http://schemas.microsoft.com/office/powerpoint/2010/main" val="222901212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1"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9" cstate="screen">
            <a:extLst>
              <a:ext uri="{28A0092B-C50C-407E-A947-70E740481C1C}">
                <a14:useLocalDpi xmlns:a14="http://schemas.microsoft.com/office/drawing/2010/main"/>
              </a:ext>
            </a:extLst>
          </a:blip>
          <a:stretch>
            <a:fillRect/>
          </a:stretch>
        </p:blipFill>
        <p:spPr>
          <a:xfrm rot="5400000">
            <a:off x="9187080" y="3012391"/>
            <a:ext cx="6858623" cy="833218"/>
          </a:xfrm>
          <a:prstGeom prst="rect">
            <a:avLst/>
          </a:prstGeom>
        </p:spPr>
      </p:pic>
    </p:spTree>
    <p:extLst>
      <p:ext uri="{BB962C8B-B14F-4D97-AF65-F5344CB8AC3E}">
        <p14:creationId xmlns:p14="http://schemas.microsoft.com/office/powerpoint/2010/main" val="1861720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819" r:id="rId27"/>
  </p:sldLayoutIdLst>
  <p:transition>
    <p:fade/>
  </p:transition>
  <p:txStyles>
    <p:titleStyle>
      <a:lvl1pPr algn="l" defTabSz="914378"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100" marR="0" indent="-224100" algn="l" defTabSz="914378"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8" marR="0" indent="-224100" algn="l" defTabSz="914378"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8" marR="0" indent="-224100" algn="l" defTabSz="914378"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97" marR="0" indent="-224100" algn="l" defTabSz="914378"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97" marR="0" indent="-224100" algn="l" defTabSz="914378"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39" indent="-228595" algn="l" defTabSz="914378"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729" indent="-228595" algn="l" defTabSz="914378"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918" indent="-228595" algn="l" defTabSz="914378"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108" indent="-228595" algn="l" defTabSz="914378"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78" rtl="0" eaLnBrk="1" latinLnBrk="0" hangingPunct="1">
        <a:defRPr sz="1765" kern="1200">
          <a:solidFill>
            <a:schemeClr val="tx1"/>
          </a:solidFill>
          <a:latin typeface="+mn-lt"/>
          <a:ea typeface="+mn-ea"/>
          <a:cs typeface="+mn-cs"/>
        </a:defRPr>
      </a:lvl1pPr>
      <a:lvl2pPr marL="457189" algn="l" defTabSz="914378" rtl="0" eaLnBrk="1" latinLnBrk="0" hangingPunct="1">
        <a:defRPr sz="1765" kern="1200">
          <a:solidFill>
            <a:schemeClr val="tx1"/>
          </a:solidFill>
          <a:latin typeface="+mn-lt"/>
          <a:ea typeface="+mn-ea"/>
          <a:cs typeface="+mn-cs"/>
        </a:defRPr>
      </a:lvl2pPr>
      <a:lvl3pPr marL="914378" algn="l" defTabSz="914378" rtl="0" eaLnBrk="1" latinLnBrk="0" hangingPunct="1">
        <a:defRPr sz="1765" kern="1200">
          <a:solidFill>
            <a:schemeClr val="tx1"/>
          </a:solidFill>
          <a:latin typeface="+mn-lt"/>
          <a:ea typeface="+mn-ea"/>
          <a:cs typeface="+mn-cs"/>
        </a:defRPr>
      </a:lvl3pPr>
      <a:lvl4pPr marL="1371567" algn="l" defTabSz="914378" rtl="0" eaLnBrk="1" latinLnBrk="0" hangingPunct="1">
        <a:defRPr sz="1765" kern="1200">
          <a:solidFill>
            <a:schemeClr val="tx1"/>
          </a:solidFill>
          <a:latin typeface="+mn-lt"/>
          <a:ea typeface="+mn-ea"/>
          <a:cs typeface="+mn-cs"/>
        </a:defRPr>
      </a:lvl4pPr>
      <a:lvl5pPr marL="1828756" algn="l" defTabSz="914378" rtl="0" eaLnBrk="1" latinLnBrk="0" hangingPunct="1">
        <a:defRPr sz="1765" kern="1200">
          <a:solidFill>
            <a:schemeClr val="tx1"/>
          </a:solidFill>
          <a:latin typeface="+mn-lt"/>
          <a:ea typeface="+mn-ea"/>
          <a:cs typeface="+mn-cs"/>
        </a:defRPr>
      </a:lvl5pPr>
      <a:lvl6pPr marL="2285946" algn="l" defTabSz="914378" rtl="0" eaLnBrk="1" latinLnBrk="0" hangingPunct="1">
        <a:defRPr sz="1765" kern="1200">
          <a:solidFill>
            <a:schemeClr val="tx1"/>
          </a:solidFill>
          <a:latin typeface="+mn-lt"/>
          <a:ea typeface="+mn-ea"/>
          <a:cs typeface="+mn-cs"/>
        </a:defRPr>
      </a:lvl6pPr>
      <a:lvl7pPr marL="2743134" algn="l" defTabSz="914378" rtl="0" eaLnBrk="1" latinLnBrk="0" hangingPunct="1">
        <a:defRPr sz="1765" kern="1200">
          <a:solidFill>
            <a:schemeClr val="tx1"/>
          </a:solidFill>
          <a:latin typeface="+mn-lt"/>
          <a:ea typeface="+mn-ea"/>
          <a:cs typeface="+mn-cs"/>
        </a:defRPr>
      </a:lvl7pPr>
      <a:lvl8pPr marL="3200323" algn="l" defTabSz="914378" rtl="0" eaLnBrk="1" latinLnBrk="0" hangingPunct="1">
        <a:defRPr sz="1765" kern="1200">
          <a:solidFill>
            <a:schemeClr val="tx1"/>
          </a:solidFill>
          <a:latin typeface="+mn-lt"/>
          <a:ea typeface="+mn-ea"/>
          <a:cs typeface="+mn-cs"/>
        </a:defRPr>
      </a:lvl8pPr>
      <a:lvl9pPr marL="3657513" algn="l" defTabSz="914378"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algn="ctr" defTabSz="93248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algn="ctr" defTabSz="93248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4"/>
          <a:srcRect l="762"/>
          <a:stretch/>
        </p:blipFill>
        <p:spPr>
          <a:xfrm rot="5400000">
            <a:off x="9464501" y="2843774"/>
            <a:ext cx="6858000" cy="1170455"/>
          </a:xfrm>
          <a:prstGeom prst="rect">
            <a:avLst/>
          </a:prstGeom>
        </p:spPr>
      </p:pic>
    </p:spTree>
    <p:extLst>
      <p:ext uri="{BB962C8B-B14F-4D97-AF65-F5344CB8AC3E}">
        <p14:creationId xmlns:p14="http://schemas.microsoft.com/office/powerpoint/2010/main" val="3297015518"/>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 id="2147483700" r:id="rId13"/>
    <p:sldLayoutId id="2147483701" r:id="rId14"/>
    <p:sldLayoutId id="2147483702" r:id="rId15"/>
    <p:sldLayoutId id="2147483703" r:id="rId16"/>
    <p:sldLayoutId id="2147483704" r:id="rId17"/>
    <p:sldLayoutId id="2147483705" r:id="rId18"/>
    <p:sldLayoutId id="2147483706" r:id="rId19"/>
    <p:sldLayoutId id="2147483707" r:id="rId20"/>
    <p:sldLayoutId id="2147483708" r:id="rId21"/>
    <p:sldLayoutId id="2147483709" r:id="rId22"/>
    <p:sldLayoutId id="2147483710" r:id="rId23"/>
    <p:sldLayoutId id="2147483711" r:id="rId24"/>
    <p:sldLayoutId id="2147483712" r:id="rId25"/>
    <p:sldLayoutId id="2147483713" r:id="rId26"/>
    <p:sldLayoutId id="2147483714" r:id="rId27"/>
    <p:sldLayoutId id="2147483715" r:id="rId28"/>
    <p:sldLayoutId id="2147483716" r:id="rId29"/>
    <p:sldLayoutId id="2147483717" r:id="rId30"/>
    <p:sldLayoutId id="2147483718" r:id="rId31"/>
    <p:sldLayoutId id="2147483719" r:id="rId32"/>
  </p:sldLayoutIdLst>
  <p:transition>
    <p:fade/>
  </p:transition>
  <p:hf sldNum="0" hdr="0" ftr="0" dt="0"/>
  <p:txStyles>
    <p:titleStyle>
      <a:lvl1pPr algn="l" defTabSz="932754"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3" marR="0" indent="-228603" algn="l" defTabSz="93275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5" marR="0" indent="-228603" algn="l" defTabSz="93275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33" marR="0" indent="-200027" algn="l" defTabSz="93275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73" marR="0" indent="-180977" algn="l" defTabSz="93275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50" marR="0" indent="-168277" algn="l" defTabSz="93275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70" indent="-233188" algn="l" defTabSz="93275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48" indent="-233188" algn="l" defTabSz="93275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825" indent="-233188" algn="l" defTabSz="93275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203" indent="-233188" algn="l" defTabSz="93275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54" rtl="0" eaLnBrk="1" latinLnBrk="0" hangingPunct="1">
        <a:defRPr sz="1800" kern="1200">
          <a:solidFill>
            <a:schemeClr val="tx1"/>
          </a:solidFill>
          <a:latin typeface="+mn-lt"/>
          <a:ea typeface="+mn-ea"/>
          <a:cs typeface="+mn-cs"/>
        </a:defRPr>
      </a:lvl1pPr>
      <a:lvl2pPr marL="466377" algn="l" defTabSz="932754" rtl="0" eaLnBrk="1" latinLnBrk="0" hangingPunct="1">
        <a:defRPr sz="1800" kern="1200">
          <a:solidFill>
            <a:schemeClr val="tx1"/>
          </a:solidFill>
          <a:latin typeface="+mn-lt"/>
          <a:ea typeface="+mn-ea"/>
          <a:cs typeface="+mn-cs"/>
        </a:defRPr>
      </a:lvl2pPr>
      <a:lvl3pPr marL="932754" algn="l" defTabSz="932754" rtl="0" eaLnBrk="1" latinLnBrk="0" hangingPunct="1">
        <a:defRPr sz="1800" kern="1200">
          <a:solidFill>
            <a:schemeClr val="tx1"/>
          </a:solidFill>
          <a:latin typeface="+mn-lt"/>
          <a:ea typeface="+mn-ea"/>
          <a:cs typeface="+mn-cs"/>
        </a:defRPr>
      </a:lvl3pPr>
      <a:lvl4pPr marL="1399129" algn="l" defTabSz="932754" rtl="0" eaLnBrk="1" latinLnBrk="0" hangingPunct="1">
        <a:defRPr sz="1800" kern="1200">
          <a:solidFill>
            <a:schemeClr val="tx1"/>
          </a:solidFill>
          <a:latin typeface="+mn-lt"/>
          <a:ea typeface="+mn-ea"/>
          <a:cs typeface="+mn-cs"/>
        </a:defRPr>
      </a:lvl4pPr>
      <a:lvl5pPr marL="1865506" algn="l" defTabSz="932754" rtl="0" eaLnBrk="1" latinLnBrk="0" hangingPunct="1">
        <a:defRPr sz="1800" kern="1200">
          <a:solidFill>
            <a:schemeClr val="tx1"/>
          </a:solidFill>
          <a:latin typeface="+mn-lt"/>
          <a:ea typeface="+mn-ea"/>
          <a:cs typeface="+mn-cs"/>
        </a:defRPr>
      </a:lvl5pPr>
      <a:lvl6pPr marL="2331884" algn="l" defTabSz="932754" rtl="0" eaLnBrk="1" latinLnBrk="0" hangingPunct="1">
        <a:defRPr sz="1800" kern="1200">
          <a:solidFill>
            <a:schemeClr val="tx1"/>
          </a:solidFill>
          <a:latin typeface="+mn-lt"/>
          <a:ea typeface="+mn-ea"/>
          <a:cs typeface="+mn-cs"/>
        </a:defRPr>
      </a:lvl6pPr>
      <a:lvl7pPr marL="2798260" algn="l" defTabSz="932754" rtl="0" eaLnBrk="1" latinLnBrk="0" hangingPunct="1">
        <a:defRPr sz="1800" kern="1200">
          <a:solidFill>
            <a:schemeClr val="tx1"/>
          </a:solidFill>
          <a:latin typeface="+mn-lt"/>
          <a:ea typeface="+mn-ea"/>
          <a:cs typeface="+mn-cs"/>
        </a:defRPr>
      </a:lvl7pPr>
      <a:lvl8pPr marL="3264636" algn="l" defTabSz="932754" rtl="0" eaLnBrk="1" latinLnBrk="0" hangingPunct="1">
        <a:defRPr sz="1800" kern="1200">
          <a:solidFill>
            <a:schemeClr val="tx1"/>
          </a:solidFill>
          <a:latin typeface="+mn-lt"/>
          <a:ea typeface="+mn-ea"/>
          <a:cs typeface="+mn-cs"/>
        </a:defRPr>
      </a:lvl8pPr>
      <a:lvl9pPr marL="3731013" algn="l" defTabSz="932754"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1"/>
            </p:custDataLst>
          </p:nvPr>
        </p:nvGraphicFramePr>
        <p:xfrm>
          <a:off x="1589" y="1589"/>
          <a:ext cx="1587" cy="1587"/>
        </p:xfrm>
        <a:graphic>
          <a:graphicData uri="http://schemas.openxmlformats.org/presentationml/2006/ole">
            <mc:AlternateContent xmlns:mc="http://schemas.openxmlformats.org/markup-compatibility/2006">
              <mc:Choice xmlns:v="urn:schemas-microsoft-com:vml" Requires="v">
                <p:oleObj spid="_x0000_s2051" name="think-cell Slide" r:id="rId22" imgW="378" imgH="379" progId="TCLayout.ActiveDocument.1">
                  <p:embed/>
                </p:oleObj>
              </mc:Choice>
              <mc:Fallback>
                <p:oleObj name="think-cell Slide" r:id="rId22" imgW="378" imgH="379" progId="TCLayout.ActiveDocument.1">
                  <p:embed/>
                  <p:pic>
                    <p:nvPicPr>
                      <p:cNvPr id="3" name="Object 2" hidden="1"/>
                      <p:cNvPicPr/>
                      <p:nvPr/>
                    </p:nvPicPr>
                    <p:blipFill>
                      <a:blip r:embed="rId23"/>
                      <a:stretch>
                        <a:fillRect/>
                      </a:stretch>
                    </p:blipFill>
                    <p:spPr>
                      <a:xfrm>
                        <a:off x="1589" y="1589"/>
                        <a:ext cx="1587" cy="1587"/>
                      </a:xfrm>
                      <a:prstGeom prst="rect">
                        <a:avLst/>
                      </a:prstGeom>
                    </p:spPr>
                  </p:pic>
                </p:oleObj>
              </mc:Fallback>
            </mc:AlternateContent>
          </a:graphicData>
        </a:graphic>
      </p:graphicFrame>
      <p:sp>
        <p:nvSpPr>
          <p:cNvPr id="2" name="Title Placeholder 1"/>
          <p:cNvSpPr>
            <a:spLocks noGrp="1"/>
          </p:cNvSpPr>
          <p:nvPr>
            <p:ph type="title"/>
          </p:nvPr>
        </p:nvSpPr>
        <p:spPr>
          <a:xfrm>
            <a:off x="268928" y="291103"/>
            <a:ext cx="11465872"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330467"/>
            <a:ext cx="11465559"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96424912"/>
      </p:ext>
    </p:extLst>
  </p:cSld>
  <p:clrMap bg1="dk1" tx1="lt1" bg2="dk2" tx2="lt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 id="2147483732" r:id="rId12"/>
    <p:sldLayoutId id="2147483733" r:id="rId13"/>
    <p:sldLayoutId id="2147483734" r:id="rId14"/>
    <p:sldLayoutId id="2147483735" r:id="rId15"/>
    <p:sldLayoutId id="2147483736" r:id="rId16"/>
    <p:sldLayoutId id="2147483737" r:id="rId17"/>
    <p:sldLayoutId id="2147483738" r:id="rId18"/>
  </p:sldLayoutIdLst>
  <p:transition>
    <p:fade/>
  </p:transition>
  <p:hf hdr="0" ftr="0" dt="0"/>
  <p:txStyles>
    <p:titleStyle>
      <a:lvl1pPr algn="l" defTabSz="914378" rtl="0" eaLnBrk="1" latinLnBrk="0" hangingPunct="1">
        <a:lnSpc>
          <a:spcPct val="90000"/>
        </a:lnSpc>
        <a:spcBef>
          <a:spcPct val="0"/>
        </a:spcBef>
        <a:buNone/>
        <a:defRPr lang="en-US" sz="4000" b="0" i="0" kern="1200" cap="none" spc="-100" baseline="0" dirty="0" smtClean="0">
          <a:ln w="3175">
            <a:noFill/>
          </a:ln>
          <a:solidFill>
            <a:schemeClr val="bg1"/>
          </a:solidFill>
          <a:effectLst/>
          <a:latin typeface="+mj-lt"/>
          <a:ea typeface="Segoe UI Semilight" charset="0"/>
          <a:cs typeface="Segoe UI Semilight" charset="0"/>
        </a:defRPr>
      </a:lvl1pPr>
    </p:titleStyle>
    <p:bodyStyle>
      <a:lvl1pPr marL="336149" marR="0" indent="-336149" algn="l" defTabSz="914378" rtl="0" eaLnBrk="1" fontAlgn="auto" latinLnBrk="0" hangingPunct="1">
        <a:lnSpc>
          <a:spcPct val="90000"/>
        </a:lnSpc>
        <a:spcBef>
          <a:spcPct val="20000"/>
        </a:spcBef>
        <a:spcAft>
          <a:spcPts val="0"/>
        </a:spcAft>
        <a:buClrTx/>
        <a:buSzPct val="90000"/>
        <a:buFont typeface="Arial" pitchFamily="34" charset="0"/>
        <a:buChar char="•"/>
        <a:tabLst/>
        <a:defRPr sz="3600" b="0" i="0" kern="1200" spc="0" baseline="0">
          <a:solidFill>
            <a:schemeClr val="bg1"/>
          </a:solidFill>
          <a:latin typeface="+mn-lt"/>
          <a:ea typeface="Segoe UI" charset="0"/>
          <a:cs typeface="Segoe UI" charset="0"/>
        </a:defRPr>
      </a:lvl1pPr>
      <a:lvl2pPr marL="572698" marR="0" indent="-236549" algn="l" defTabSz="914378"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solidFill>
            <a:schemeClr val="bg1"/>
          </a:solidFill>
          <a:latin typeface="+mn-lt"/>
          <a:ea typeface="+mn-ea"/>
          <a:cs typeface="+mn-cs"/>
        </a:defRPr>
      </a:lvl2pPr>
      <a:lvl3pPr marL="784347" marR="0" indent="-224100" algn="l" defTabSz="914378"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solidFill>
            <a:schemeClr val="bg1"/>
          </a:solidFill>
          <a:latin typeface="+mn-lt"/>
          <a:ea typeface="+mn-ea"/>
          <a:cs typeface="+mn-cs"/>
        </a:defRPr>
      </a:lvl3pPr>
      <a:lvl4pPr marL="1008447" marR="0" indent="-224100" algn="l" defTabSz="914378"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solidFill>
            <a:schemeClr val="bg1"/>
          </a:solidFill>
          <a:latin typeface="+mn-lt"/>
          <a:ea typeface="+mn-ea"/>
          <a:cs typeface="+mn-cs"/>
        </a:defRPr>
      </a:lvl4pPr>
      <a:lvl5pPr marL="1232545" marR="0" indent="-224100" algn="l" defTabSz="914378"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solidFill>
            <a:schemeClr val="bg1"/>
          </a:solidFill>
          <a:latin typeface="+mn-lt"/>
          <a:ea typeface="+mn-ea"/>
          <a:cs typeface="+mn-cs"/>
        </a:defRPr>
      </a:lvl5pPr>
      <a:lvl6pPr marL="2514539" indent="-228595" algn="l" defTabSz="914378"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729" indent="-228595" algn="l" defTabSz="914378"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918" indent="-228595" algn="l" defTabSz="914378"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108" indent="-228595" algn="l" defTabSz="914378"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78" rtl="0" eaLnBrk="1" latinLnBrk="0" hangingPunct="1">
        <a:defRPr sz="1765" kern="1200">
          <a:solidFill>
            <a:schemeClr val="tx1"/>
          </a:solidFill>
          <a:latin typeface="+mn-lt"/>
          <a:ea typeface="+mn-ea"/>
          <a:cs typeface="+mn-cs"/>
        </a:defRPr>
      </a:lvl1pPr>
      <a:lvl2pPr marL="457189" algn="l" defTabSz="914378" rtl="0" eaLnBrk="1" latinLnBrk="0" hangingPunct="1">
        <a:defRPr sz="1765" kern="1200">
          <a:solidFill>
            <a:schemeClr val="tx1"/>
          </a:solidFill>
          <a:latin typeface="+mn-lt"/>
          <a:ea typeface="+mn-ea"/>
          <a:cs typeface="+mn-cs"/>
        </a:defRPr>
      </a:lvl2pPr>
      <a:lvl3pPr marL="914378" algn="l" defTabSz="914378" rtl="0" eaLnBrk="1" latinLnBrk="0" hangingPunct="1">
        <a:defRPr sz="1765" kern="1200">
          <a:solidFill>
            <a:schemeClr val="tx1"/>
          </a:solidFill>
          <a:latin typeface="+mn-lt"/>
          <a:ea typeface="+mn-ea"/>
          <a:cs typeface="+mn-cs"/>
        </a:defRPr>
      </a:lvl3pPr>
      <a:lvl4pPr marL="1371567" algn="l" defTabSz="914378" rtl="0" eaLnBrk="1" latinLnBrk="0" hangingPunct="1">
        <a:defRPr sz="1765" kern="1200">
          <a:solidFill>
            <a:schemeClr val="tx1"/>
          </a:solidFill>
          <a:latin typeface="+mn-lt"/>
          <a:ea typeface="+mn-ea"/>
          <a:cs typeface="+mn-cs"/>
        </a:defRPr>
      </a:lvl4pPr>
      <a:lvl5pPr marL="1828756" algn="l" defTabSz="914378" rtl="0" eaLnBrk="1" latinLnBrk="0" hangingPunct="1">
        <a:defRPr sz="1765" kern="1200">
          <a:solidFill>
            <a:schemeClr val="tx1"/>
          </a:solidFill>
          <a:latin typeface="+mn-lt"/>
          <a:ea typeface="+mn-ea"/>
          <a:cs typeface="+mn-cs"/>
        </a:defRPr>
      </a:lvl5pPr>
      <a:lvl6pPr marL="2285946" algn="l" defTabSz="914378" rtl="0" eaLnBrk="1" latinLnBrk="0" hangingPunct="1">
        <a:defRPr sz="1765" kern="1200">
          <a:solidFill>
            <a:schemeClr val="tx1"/>
          </a:solidFill>
          <a:latin typeface="+mn-lt"/>
          <a:ea typeface="+mn-ea"/>
          <a:cs typeface="+mn-cs"/>
        </a:defRPr>
      </a:lvl6pPr>
      <a:lvl7pPr marL="2743134" algn="l" defTabSz="914378" rtl="0" eaLnBrk="1" latinLnBrk="0" hangingPunct="1">
        <a:defRPr sz="1765" kern="1200">
          <a:solidFill>
            <a:schemeClr val="tx1"/>
          </a:solidFill>
          <a:latin typeface="+mn-lt"/>
          <a:ea typeface="+mn-ea"/>
          <a:cs typeface="+mn-cs"/>
        </a:defRPr>
      </a:lvl7pPr>
      <a:lvl8pPr marL="3200323" algn="l" defTabSz="914378" rtl="0" eaLnBrk="1" latinLnBrk="0" hangingPunct="1">
        <a:defRPr sz="1765" kern="1200">
          <a:solidFill>
            <a:schemeClr val="tx1"/>
          </a:solidFill>
          <a:latin typeface="+mn-lt"/>
          <a:ea typeface="+mn-ea"/>
          <a:cs typeface="+mn-cs"/>
        </a:defRPr>
      </a:lvl8pPr>
      <a:lvl9pPr marL="3657513" algn="l" defTabSz="914378"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288">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24">
          <p15:clr>
            <a:srgbClr val="A4A3A4"/>
          </p15:clr>
        </p15:guide>
        <p15:guide id="9" orient="horz" pos="4104">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3" pos="7392">
          <p15:clr>
            <a:srgbClr val="5ACBF0"/>
          </p15:clr>
        </p15:guide>
        <p15:guide id="24" orient="horz" pos="4152">
          <p15:clr>
            <a:srgbClr val="5ACBF0"/>
          </p15:clr>
        </p15:guide>
        <p15:guide id="25" orient="horz" pos="832">
          <p15:clr>
            <a:srgbClr val="5ACBF0"/>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algn="ctr" defTabSz="93248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algn="ctr" defTabSz="93248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739786573"/>
      </p:ext>
    </p:extLst>
  </p:cSld>
  <p:clrMap bg1="lt1" tx1="dk1" bg2="lt2" tx2="dk2" accent1="accent1" accent2="accent2" accent3="accent3" accent4="accent4" accent5="accent5" accent6="accent6" hlink="hlink" folHlink="folHlink"/>
  <p:sldLayoutIdLst>
    <p:sldLayoutId id="2147483740" r:id="rId1"/>
    <p:sldLayoutId id="2147483741" r:id="rId2"/>
    <p:sldLayoutId id="2147483742" r:id="rId3"/>
    <p:sldLayoutId id="2147483743" r:id="rId4"/>
    <p:sldLayoutId id="2147483744" r:id="rId5"/>
    <p:sldLayoutId id="2147483745" r:id="rId6"/>
    <p:sldLayoutId id="2147483746" r:id="rId7"/>
    <p:sldLayoutId id="2147483747" r:id="rId8"/>
    <p:sldLayoutId id="2147483748" r:id="rId9"/>
    <p:sldLayoutId id="2147483749" r:id="rId10"/>
    <p:sldLayoutId id="2147483750" r:id="rId11"/>
    <p:sldLayoutId id="2147483751" r:id="rId12"/>
    <p:sldLayoutId id="2147483752" r:id="rId13"/>
    <p:sldLayoutId id="2147483753" r:id="rId14"/>
    <p:sldLayoutId id="2147483754" r:id="rId15"/>
    <p:sldLayoutId id="2147483755" r:id="rId16"/>
    <p:sldLayoutId id="2147483756" r:id="rId17"/>
    <p:sldLayoutId id="2147483757" r:id="rId18"/>
    <p:sldLayoutId id="2147483758" r:id="rId19"/>
    <p:sldLayoutId id="2147483759" r:id="rId20"/>
  </p:sldLayoutIdLst>
  <p:transition>
    <p:fade/>
  </p:transition>
  <p:hf sldNum="0" hdr="0" ftr="0" dt="0"/>
  <p:txStyles>
    <p:titleStyle>
      <a:lvl1pPr algn="l" defTabSz="932754"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3" marR="0" indent="-228603" algn="l" defTabSz="93275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5" marR="0" indent="-228603" algn="l" defTabSz="93275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33" marR="0" indent="-200027" algn="l" defTabSz="93275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73" marR="0" indent="-180977" algn="l" defTabSz="93275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50" marR="0" indent="-168277" algn="l" defTabSz="93275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70" indent="-233188" algn="l" defTabSz="93275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48" indent="-233188" algn="l" defTabSz="93275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825" indent="-233188" algn="l" defTabSz="93275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203" indent="-233188" algn="l" defTabSz="93275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54" rtl="0" eaLnBrk="1" latinLnBrk="0" hangingPunct="1">
        <a:defRPr sz="1800" kern="1200">
          <a:solidFill>
            <a:schemeClr val="tx1"/>
          </a:solidFill>
          <a:latin typeface="+mn-lt"/>
          <a:ea typeface="+mn-ea"/>
          <a:cs typeface="+mn-cs"/>
        </a:defRPr>
      </a:lvl1pPr>
      <a:lvl2pPr marL="466377" algn="l" defTabSz="932754" rtl="0" eaLnBrk="1" latinLnBrk="0" hangingPunct="1">
        <a:defRPr sz="1800" kern="1200">
          <a:solidFill>
            <a:schemeClr val="tx1"/>
          </a:solidFill>
          <a:latin typeface="+mn-lt"/>
          <a:ea typeface="+mn-ea"/>
          <a:cs typeface="+mn-cs"/>
        </a:defRPr>
      </a:lvl2pPr>
      <a:lvl3pPr marL="932754" algn="l" defTabSz="932754" rtl="0" eaLnBrk="1" latinLnBrk="0" hangingPunct="1">
        <a:defRPr sz="1800" kern="1200">
          <a:solidFill>
            <a:schemeClr val="tx1"/>
          </a:solidFill>
          <a:latin typeface="+mn-lt"/>
          <a:ea typeface="+mn-ea"/>
          <a:cs typeface="+mn-cs"/>
        </a:defRPr>
      </a:lvl3pPr>
      <a:lvl4pPr marL="1399129" algn="l" defTabSz="932754" rtl="0" eaLnBrk="1" latinLnBrk="0" hangingPunct="1">
        <a:defRPr sz="1800" kern="1200">
          <a:solidFill>
            <a:schemeClr val="tx1"/>
          </a:solidFill>
          <a:latin typeface="+mn-lt"/>
          <a:ea typeface="+mn-ea"/>
          <a:cs typeface="+mn-cs"/>
        </a:defRPr>
      </a:lvl4pPr>
      <a:lvl5pPr marL="1865506" algn="l" defTabSz="932754" rtl="0" eaLnBrk="1" latinLnBrk="0" hangingPunct="1">
        <a:defRPr sz="1800" kern="1200">
          <a:solidFill>
            <a:schemeClr val="tx1"/>
          </a:solidFill>
          <a:latin typeface="+mn-lt"/>
          <a:ea typeface="+mn-ea"/>
          <a:cs typeface="+mn-cs"/>
        </a:defRPr>
      </a:lvl5pPr>
      <a:lvl6pPr marL="2331884" algn="l" defTabSz="932754" rtl="0" eaLnBrk="1" latinLnBrk="0" hangingPunct="1">
        <a:defRPr sz="1800" kern="1200">
          <a:solidFill>
            <a:schemeClr val="tx1"/>
          </a:solidFill>
          <a:latin typeface="+mn-lt"/>
          <a:ea typeface="+mn-ea"/>
          <a:cs typeface="+mn-cs"/>
        </a:defRPr>
      </a:lvl6pPr>
      <a:lvl7pPr marL="2798260" algn="l" defTabSz="932754" rtl="0" eaLnBrk="1" latinLnBrk="0" hangingPunct="1">
        <a:defRPr sz="1800" kern="1200">
          <a:solidFill>
            <a:schemeClr val="tx1"/>
          </a:solidFill>
          <a:latin typeface="+mn-lt"/>
          <a:ea typeface="+mn-ea"/>
          <a:cs typeface="+mn-cs"/>
        </a:defRPr>
      </a:lvl7pPr>
      <a:lvl8pPr marL="3264636" algn="l" defTabSz="932754" rtl="0" eaLnBrk="1" latinLnBrk="0" hangingPunct="1">
        <a:defRPr sz="1800" kern="1200">
          <a:solidFill>
            <a:schemeClr val="tx1"/>
          </a:solidFill>
          <a:latin typeface="+mn-lt"/>
          <a:ea typeface="+mn-ea"/>
          <a:cs typeface="+mn-cs"/>
        </a:defRPr>
      </a:lvl8pPr>
      <a:lvl9pPr marL="3731013" algn="l" defTabSz="932754"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algn="ctr" defTabSz="93248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algn="ctr" defTabSz="93248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049251835"/>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 id="2147483773" r:id="rId13"/>
    <p:sldLayoutId id="2147483774" r:id="rId14"/>
    <p:sldLayoutId id="2147483775" r:id="rId15"/>
    <p:sldLayoutId id="2147483776" r:id="rId16"/>
    <p:sldLayoutId id="2147483777" r:id="rId17"/>
    <p:sldLayoutId id="2147483778" r:id="rId18"/>
    <p:sldLayoutId id="2147483779" r:id="rId19"/>
    <p:sldLayoutId id="2147483780" r:id="rId20"/>
    <p:sldLayoutId id="2147483781" r:id="rId21"/>
    <p:sldLayoutId id="2147483782" r:id="rId22"/>
    <p:sldLayoutId id="2147483783" r:id="rId23"/>
    <p:sldLayoutId id="2147483784" r:id="rId24"/>
    <p:sldLayoutId id="2147483785" r:id="rId25"/>
    <p:sldLayoutId id="2147483786" r:id="rId26"/>
    <p:sldLayoutId id="2147483787" r:id="rId27"/>
    <p:sldLayoutId id="2147483788" r:id="rId28"/>
    <p:sldLayoutId id="2147483789" r:id="rId29"/>
    <p:sldLayoutId id="2147483790" r:id="rId30"/>
    <p:sldLayoutId id="2147483791" r:id="rId31"/>
    <p:sldLayoutId id="2147483792" r:id="rId32"/>
    <p:sldLayoutId id="2147483793" r:id="rId33"/>
    <p:sldLayoutId id="2147483794" r:id="rId34"/>
    <p:sldLayoutId id="2147483795" r:id="rId35"/>
    <p:sldLayoutId id="2147483796" r:id="rId36"/>
    <p:sldLayoutId id="2147483797" r:id="rId37"/>
    <p:sldLayoutId id="2147483798" r:id="rId38"/>
    <p:sldLayoutId id="2147483799" r:id="rId39"/>
    <p:sldLayoutId id="2147483800" r:id="rId40"/>
    <p:sldLayoutId id="2147483801" r:id="rId41"/>
    <p:sldLayoutId id="2147483802" r:id="rId42"/>
    <p:sldLayoutId id="2147483803" r:id="rId43"/>
    <p:sldLayoutId id="2147483804" r:id="rId44"/>
    <p:sldLayoutId id="2147483805" r:id="rId45"/>
    <p:sldLayoutId id="2147483806" r:id="rId46"/>
    <p:sldLayoutId id="2147483807" r:id="rId47"/>
    <p:sldLayoutId id="2147483808" r:id="rId48"/>
    <p:sldLayoutId id="2147483809" r:id="rId49"/>
    <p:sldLayoutId id="2147483810" r:id="rId50"/>
    <p:sldLayoutId id="2147483811" r:id="rId51"/>
    <p:sldLayoutId id="2147483812" r:id="rId52"/>
    <p:sldLayoutId id="2147483813" r:id="rId53"/>
    <p:sldLayoutId id="2147483814" r:id="rId54"/>
    <p:sldLayoutId id="2147483815" r:id="rId55"/>
    <p:sldLayoutId id="2147483816" r:id="rId56"/>
    <p:sldLayoutId id="2147483817" r:id="rId57"/>
    <p:sldLayoutId id="2147483818" r:id="rId58"/>
  </p:sldLayoutIdLst>
  <p:transition>
    <p:fade/>
  </p:transition>
  <p:hf sldNum="0" hdr="0" ftr="0" dt="0"/>
  <p:txStyles>
    <p:titleStyle>
      <a:lvl1pPr algn="l" defTabSz="932754"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3" marR="0" indent="-228603" algn="l" defTabSz="93275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5" marR="0" indent="-228603" algn="l" defTabSz="93275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33" marR="0" indent="-200027" algn="l" defTabSz="93275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73" marR="0" indent="-180977" algn="l" defTabSz="93275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50" marR="0" indent="-168277" algn="l" defTabSz="93275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70" indent="-233188" algn="l" defTabSz="93275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48" indent="-233188" algn="l" defTabSz="93275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825" indent="-233188" algn="l" defTabSz="93275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203" indent="-233188" algn="l" defTabSz="93275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54" rtl="0" eaLnBrk="1" latinLnBrk="0" hangingPunct="1">
        <a:defRPr sz="1800" kern="1200">
          <a:solidFill>
            <a:schemeClr val="tx1"/>
          </a:solidFill>
          <a:latin typeface="+mn-lt"/>
          <a:ea typeface="+mn-ea"/>
          <a:cs typeface="+mn-cs"/>
        </a:defRPr>
      </a:lvl1pPr>
      <a:lvl2pPr marL="466377" algn="l" defTabSz="932754" rtl="0" eaLnBrk="1" latinLnBrk="0" hangingPunct="1">
        <a:defRPr sz="1800" kern="1200">
          <a:solidFill>
            <a:schemeClr val="tx1"/>
          </a:solidFill>
          <a:latin typeface="+mn-lt"/>
          <a:ea typeface="+mn-ea"/>
          <a:cs typeface="+mn-cs"/>
        </a:defRPr>
      </a:lvl2pPr>
      <a:lvl3pPr marL="932754" algn="l" defTabSz="932754" rtl="0" eaLnBrk="1" latinLnBrk="0" hangingPunct="1">
        <a:defRPr sz="1800" kern="1200">
          <a:solidFill>
            <a:schemeClr val="tx1"/>
          </a:solidFill>
          <a:latin typeface="+mn-lt"/>
          <a:ea typeface="+mn-ea"/>
          <a:cs typeface="+mn-cs"/>
        </a:defRPr>
      </a:lvl3pPr>
      <a:lvl4pPr marL="1399129" algn="l" defTabSz="932754" rtl="0" eaLnBrk="1" latinLnBrk="0" hangingPunct="1">
        <a:defRPr sz="1800" kern="1200">
          <a:solidFill>
            <a:schemeClr val="tx1"/>
          </a:solidFill>
          <a:latin typeface="+mn-lt"/>
          <a:ea typeface="+mn-ea"/>
          <a:cs typeface="+mn-cs"/>
        </a:defRPr>
      </a:lvl4pPr>
      <a:lvl5pPr marL="1865506" algn="l" defTabSz="932754" rtl="0" eaLnBrk="1" latinLnBrk="0" hangingPunct="1">
        <a:defRPr sz="1800" kern="1200">
          <a:solidFill>
            <a:schemeClr val="tx1"/>
          </a:solidFill>
          <a:latin typeface="+mn-lt"/>
          <a:ea typeface="+mn-ea"/>
          <a:cs typeface="+mn-cs"/>
        </a:defRPr>
      </a:lvl5pPr>
      <a:lvl6pPr marL="2331884" algn="l" defTabSz="932754" rtl="0" eaLnBrk="1" latinLnBrk="0" hangingPunct="1">
        <a:defRPr sz="1800" kern="1200">
          <a:solidFill>
            <a:schemeClr val="tx1"/>
          </a:solidFill>
          <a:latin typeface="+mn-lt"/>
          <a:ea typeface="+mn-ea"/>
          <a:cs typeface="+mn-cs"/>
        </a:defRPr>
      </a:lvl6pPr>
      <a:lvl7pPr marL="2798260" algn="l" defTabSz="932754" rtl="0" eaLnBrk="1" latinLnBrk="0" hangingPunct="1">
        <a:defRPr sz="1800" kern="1200">
          <a:solidFill>
            <a:schemeClr val="tx1"/>
          </a:solidFill>
          <a:latin typeface="+mn-lt"/>
          <a:ea typeface="+mn-ea"/>
          <a:cs typeface="+mn-cs"/>
        </a:defRPr>
      </a:lvl7pPr>
      <a:lvl8pPr marL="3264636" algn="l" defTabSz="932754" rtl="0" eaLnBrk="1" latinLnBrk="0" hangingPunct="1">
        <a:defRPr sz="1800" kern="1200">
          <a:solidFill>
            <a:schemeClr val="tx1"/>
          </a:solidFill>
          <a:latin typeface="+mn-lt"/>
          <a:ea typeface="+mn-ea"/>
          <a:cs typeface="+mn-cs"/>
        </a:defRPr>
      </a:lvl8pPr>
      <a:lvl9pPr marL="3731013" algn="l" defTabSz="932754"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mailto:cafgovhelp@microsoft.com" TargetMode="External"/><Relationship Id="rId2" Type="http://schemas.openxmlformats.org/officeDocument/2006/relationships/notesSlide" Target="../notesSlides/notesSlide1.xml"/><Relationship Id="rId1" Type="http://schemas.openxmlformats.org/officeDocument/2006/relationships/slideLayout" Target="../slideLayouts/slideLayout34.xml"/><Relationship Id="rId6" Type="http://schemas.openxmlformats.org/officeDocument/2006/relationships/hyperlink" Target="https://aka.ms/adopt/gov/journey" TargetMode="External"/><Relationship Id="rId5" Type="http://schemas.openxmlformats.org/officeDocument/2006/relationships/hyperlink" Target="https://aka.ms/adopt/gov/assess" TargetMode="External"/><Relationship Id="rId4" Type="http://schemas.openxmlformats.org/officeDocument/2006/relationships/hyperlink" Target="https://aka.ms/adopt/govern"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jpeg"/><Relationship Id="rId1" Type="http://schemas.openxmlformats.org/officeDocument/2006/relationships/slideLayout" Target="../slideLayouts/slideLayout6.xml"/><Relationship Id="rId4" Type="http://schemas.openxmlformats.org/officeDocument/2006/relationships/hyperlink" Target="http://aka.ms/adopt/gov/assess"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2.xml"/><Relationship Id="rId1" Type="http://schemas.openxmlformats.org/officeDocument/2006/relationships/slideLayout" Target="../slideLayouts/slideLayout3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8.xml"/></Relationships>
</file>

<file path=ppt/slides/_rels/slide19.xml.rels><?xml version="1.0" encoding="UTF-8" standalone="yes"?>
<Relationships xmlns="http://schemas.openxmlformats.org/package/2006/relationships"><Relationship Id="rId8" Type="http://schemas.openxmlformats.org/officeDocument/2006/relationships/image" Target="../media/image40.sv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notesSlide" Target="../notesSlides/notesSlide14.xml"/><Relationship Id="rId1" Type="http://schemas.openxmlformats.org/officeDocument/2006/relationships/slideLayout" Target="../slideLayouts/slideLayout38.xml"/><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36.svg"/><Relationship Id="rId9" Type="http://schemas.openxmlformats.org/officeDocument/2006/relationships/image" Target="../media/image41.em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5.xml"/><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7.xml"/><Relationship Id="rId1" Type="http://schemas.openxmlformats.org/officeDocument/2006/relationships/slideLayout" Target="../slideLayouts/slideLayout1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0.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7.xml"/></Relationships>
</file>

<file path=ppt/slides/_rels/slide3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8.xml"/><Relationship Id="rId1" Type="http://schemas.openxmlformats.org/officeDocument/2006/relationships/slideLayout" Target="../slideLayouts/slideLayout20.xml"/><Relationship Id="rId4" Type="http://schemas.openxmlformats.org/officeDocument/2006/relationships/image" Target="../media/image43.png"/></Relationships>
</file>

<file path=ppt/slides/_rels/slide3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9.xml"/><Relationship Id="rId1" Type="http://schemas.openxmlformats.org/officeDocument/2006/relationships/slideLayout" Target="../slideLayouts/slideLayout1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0.xml"/><Relationship Id="rId1" Type="http://schemas.openxmlformats.org/officeDocument/2006/relationships/slideLayout" Target="../slideLayouts/slideLayout17.xml"/><Relationship Id="rId4" Type="http://schemas.openxmlformats.org/officeDocument/2006/relationships/image" Target="../media/image4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0.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0.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4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3.xml"/><Relationship Id="rId1" Type="http://schemas.openxmlformats.org/officeDocument/2006/relationships/slideLayout" Target="../slideLayouts/slideLayout20.xml"/><Relationship Id="rId4" Type="http://schemas.openxmlformats.org/officeDocument/2006/relationships/comments" Target="../comments/comment1.xml"/></Relationships>
</file>

<file path=ppt/slides/_rels/slide4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4.xml"/><Relationship Id="rId1" Type="http://schemas.openxmlformats.org/officeDocument/2006/relationships/slideLayout" Target="../slideLayouts/slideLayout20.xml"/></Relationships>
</file>

<file path=ppt/slides/_rels/slide45.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notesSlide" Target="../notesSlides/notesSlide25.xml"/><Relationship Id="rId1" Type="http://schemas.openxmlformats.org/officeDocument/2006/relationships/slideLayout" Target="../slideLayouts/slideLayout20.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4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70.xml"/><Relationship Id="rId2" Type="http://schemas.openxmlformats.org/officeDocument/2006/relationships/tags" Target="../tags/tag7.xml"/><Relationship Id="rId1" Type="http://schemas.openxmlformats.org/officeDocument/2006/relationships/vmlDrawing" Target="../drawings/vmlDrawing8.vml"/><Relationship Id="rId6" Type="http://schemas.openxmlformats.org/officeDocument/2006/relationships/image" Target="../media/image15.emf"/><Relationship Id="rId5" Type="http://schemas.openxmlformats.org/officeDocument/2006/relationships/oleObject" Target="../embeddings/oleObject7.bin"/><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61.xml"/></Relationships>
</file>

<file path=ppt/slides/_rels/slide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31EE647F-A6CF-E748-9646-400D63D0F064}"/>
              </a:ext>
            </a:extLst>
          </p:cNvPr>
          <p:cNvSpPr/>
          <p:nvPr/>
        </p:nvSpPr>
        <p:spPr>
          <a:xfrm>
            <a:off x="0" y="49"/>
            <a:ext cx="12192000" cy="6857903"/>
          </a:xfrm>
          <a:prstGeom prst="rect">
            <a:avLst/>
          </a:prstGeom>
          <a:solidFill>
            <a:srgbClr val="253B5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554"/>
            <a:endParaRPr lang="en-US" sz="1765">
              <a:solidFill>
                <a:srgbClr val="FFFFFF"/>
              </a:solidFill>
              <a:latin typeface="Segoe UI Semilight"/>
            </a:endParaRPr>
          </a:p>
        </p:txBody>
      </p:sp>
      <p:sp>
        <p:nvSpPr>
          <p:cNvPr id="17409" name="Rectangle 2"/>
          <p:cNvSpPr>
            <a:spLocks noChangeArrowheads="1"/>
          </p:cNvSpPr>
          <p:nvPr/>
        </p:nvSpPr>
        <p:spPr bwMode="white">
          <a:xfrm>
            <a:off x="274818" y="1188290"/>
            <a:ext cx="2687300" cy="5452400"/>
          </a:xfrm>
          <a:prstGeom prst="rect">
            <a:avLst/>
          </a:prstGeom>
          <a:solidFill>
            <a:srgbClr val="0078D4"/>
          </a:solidFill>
          <a:ln>
            <a:noFill/>
          </a:ln>
          <a:extLs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129332" tIns="64657" rIns="129332" bIns="64657" anchor="ctr"/>
          <a:lstStyle/>
          <a:p>
            <a:pPr algn="ctr" defTabSz="1292991"/>
            <a:endParaRPr lang="en-US" sz="3332">
              <a:solidFill>
                <a:srgbClr val="FFFFFF"/>
              </a:solidFill>
              <a:latin typeface="Segoe UI Semilight"/>
            </a:endParaRPr>
          </a:p>
        </p:txBody>
      </p:sp>
      <p:sp>
        <p:nvSpPr>
          <p:cNvPr id="4" name="Line 3"/>
          <p:cNvSpPr>
            <a:spLocks noChangeShapeType="1"/>
          </p:cNvSpPr>
          <p:nvPr/>
        </p:nvSpPr>
        <p:spPr bwMode="white">
          <a:xfrm>
            <a:off x="346396" y="2084574"/>
            <a:ext cx="10307277" cy="0"/>
          </a:xfrm>
          <a:prstGeom prst="line">
            <a:avLst/>
          </a:prstGeom>
          <a:noFill/>
          <a:ln w="12700">
            <a:solidFill>
              <a:srgbClr val="50E6FF"/>
            </a:solidFill>
            <a:round/>
            <a:headEnd type="none" w="sm" len="sm"/>
            <a:tailEnd type="none" w="sm" len="sm"/>
          </a:ln>
        </p:spPr>
        <p:txBody>
          <a:bodyPr lIns="129334" tIns="64657" rIns="129334" bIns="64657"/>
          <a:lstStyle/>
          <a:p>
            <a:pPr defTabSz="1293150">
              <a:defRPr/>
            </a:pPr>
            <a:endParaRPr lang="en-US" sz="1469">
              <a:solidFill>
                <a:srgbClr val="FFFFFF"/>
              </a:solidFill>
              <a:effectLst>
                <a:outerShdw blurRad="38100" dist="38100" dir="2700000" algn="tl">
                  <a:srgbClr val="000000">
                    <a:alpha val="43137"/>
                  </a:srgbClr>
                </a:outerShdw>
              </a:effectLst>
              <a:latin typeface="Segoe UI Semilight"/>
              <a:cs typeface="Adobe Arabic" panose="02040503050201020203" pitchFamily="18" charset="-78"/>
            </a:endParaRPr>
          </a:p>
        </p:txBody>
      </p:sp>
      <p:sp>
        <p:nvSpPr>
          <p:cNvPr id="5" name="Line 7"/>
          <p:cNvSpPr>
            <a:spLocks noChangeShapeType="1"/>
          </p:cNvSpPr>
          <p:nvPr/>
        </p:nvSpPr>
        <p:spPr bwMode="white">
          <a:xfrm>
            <a:off x="346394" y="3637931"/>
            <a:ext cx="10307277" cy="0"/>
          </a:xfrm>
          <a:prstGeom prst="line">
            <a:avLst/>
          </a:prstGeom>
          <a:noFill/>
          <a:ln w="12700">
            <a:solidFill>
              <a:srgbClr val="50E6FF"/>
            </a:solidFill>
            <a:round/>
            <a:headEnd type="none" w="sm" len="sm"/>
            <a:tailEnd type="none" w="sm" len="sm"/>
          </a:ln>
        </p:spPr>
        <p:txBody>
          <a:bodyPr lIns="129334" tIns="64657" rIns="129334" bIns="64657"/>
          <a:lstStyle/>
          <a:p>
            <a:pPr defTabSz="1293150">
              <a:defRPr/>
            </a:pPr>
            <a:endParaRPr lang="en-US" sz="1469">
              <a:solidFill>
                <a:srgbClr val="FFFFFF"/>
              </a:solidFill>
              <a:effectLst>
                <a:outerShdw blurRad="38100" dist="38100" dir="2700000" algn="tl">
                  <a:srgbClr val="000000">
                    <a:alpha val="43137"/>
                  </a:srgbClr>
                </a:outerShdw>
              </a:effectLst>
              <a:latin typeface="Segoe UI Semilight"/>
              <a:cs typeface="Adobe Arabic" panose="02040503050201020203" pitchFamily="18" charset="-78"/>
            </a:endParaRPr>
          </a:p>
        </p:txBody>
      </p:sp>
      <p:sp>
        <p:nvSpPr>
          <p:cNvPr id="6" name="Line 9"/>
          <p:cNvSpPr>
            <a:spLocks noChangeShapeType="1"/>
          </p:cNvSpPr>
          <p:nvPr/>
        </p:nvSpPr>
        <p:spPr bwMode="white">
          <a:xfrm>
            <a:off x="5770786" y="687242"/>
            <a:ext cx="0" cy="5716929"/>
          </a:xfrm>
          <a:prstGeom prst="line">
            <a:avLst/>
          </a:prstGeom>
          <a:noFill/>
          <a:ln w="9525">
            <a:noFill/>
            <a:round/>
            <a:headEnd type="none" w="sm" len="sm"/>
            <a:tailEnd type="none" w="sm" len="sm"/>
          </a:ln>
        </p:spPr>
        <p:txBody>
          <a:bodyPr lIns="130234" tIns="65109" rIns="130234" bIns="65109" anchor="ctr">
            <a:spAutoFit/>
          </a:bodyPr>
          <a:lstStyle/>
          <a:p>
            <a:pPr defTabSz="1293150">
              <a:defRPr/>
            </a:pPr>
            <a:endParaRPr lang="en-US" sz="1667">
              <a:solidFill>
                <a:srgbClr val="FFFFFF"/>
              </a:solidFill>
              <a:effectLst>
                <a:outerShdw blurRad="38100" dist="38100" dir="2700000" algn="tl">
                  <a:srgbClr val="000000">
                    <a:alpha val="43137"/>
                  </a:srgbClr>
                </a:outerShdw>
              </a:effectLst>
              <a:latin typeface="Segoe UI Semilight"/>
              <a:cs typeface="Adobe Arabic" panose="02040503050201020203" pitchFamily="18" charset="-78"/>
            </a:endParaRPr>
          </a:p>
        </p:txBody>
      </p:sp>
      <p:sp>
        <p:nvSpPr>
          <p:cNvPr id="17414" name="Rectangle 13"/>
          <p:cNvSpPr>
            <a:spLocks noChangeArrowheads="1"/>
          </p:cNvSpPr>
          <p:nvPr/>
        </p:nvSpPr>
        <p:spPr bwMode="white">
          <a:xfrm>
            <a:off x="3053923" y="2533447"/>
            <a:ext cx="8976734" cy="10860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107256" tIns="53628" rIns="107256" bIns="53628" anchor="ctr">
            <a:spAutoFit/>
          </a:bodyPr>
          <a:lstStyle/>
          <a:p>
            <a:pPr defTabSz="1292991" eaLnBrk="0" hangingPunct="0">
              <a:lnSpc>
                <a:spcPct val="90000"/>
              </a:lnSpc>
              <a:spcBef>
                <a:spcPct val="30000"/>
              </a:spcBef>
              <a:buClr>
                <a:srgbClr val="FFFF99"/>
              </a:buClr>
              <a:buSzPct val="75000"/>
            </a:pPr>
            <a:r>
              <a:rPr lang="en-US" altLang="ja-JP" sz="1765">
                <a:solidFill>
                  <a:srgbClr val="FFFFFF"/>
                </a:solidFill>
                <a:latin typeface="Segoe" panose="020B0502040504020203" pitchFamily="34" charset="0"/>
              </a:rPr>
              <a:t>This presentation is designed to provide a modular, brief introduction of how CAF can help organizations to master governance in the cloud, preferably on Azure. Use this deck to kickoff the governance discussion with your customer and introduce our other available resources. </a:t>
            </a:r>
            <a:endParaRPr lang="en-US" altLang="ja-JP" sz="1765">
              <a:solidFill>
                <a:srgbClr val="FFFFFF"/>
              </a:solidFill>
              <a:latin typeface="Segoe" panose="020B0502040504020203" pitchFamily="34" charset="0"/>
              <a:ea typeface="MS PGothic" charset="0"/>
            </a:endParaRPr>
          </a:p>
        </p:txBody>
      </p:sp>
      <p:sp>
        <p:nvSpPr>
          <p:cNvPr id="17415" name="Rectangle 20"/>
          <p:cNvSpPr>
            <a:spLocks noChangeArrowheads="1"/>
          </p:cNvSpPr>
          <p:nvPr/>
        </p:nvSpPr>
        <p:spPr bwMode="white">
          <a:xfrm>
            <a:off x="-226231" y="2562610"/>
            <a:ext cx="3207020" cy="3527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07256" tIns="53628" rIns="107256" bIns="53628" anchor="ctr">
            <a:spAutoFit/>
          </a:bodyPr>
          <a:lstStyle/>
          <a:p>
            <a:pPr marL="477676" indent="-477676" algn="r" defTabSz="1292991" eaLnBrk="0" hangingPunct="0">
              <a:lnSpc>
                <a:spcPct val="90000"/>
              </a:lnSpc>
              <a:spcBef>
                <a:spcPct val="30000"/>
              </a:spcBef>
              <a:buClr>
                <a:srgbClr val="FFFF99"/>
              </a:buClr>
              <a:buSzPct val="75000"/>
            </a:pPr>
            <a:r>
              <a:rPr lang="en-US" sz="1765" b="1">
                <a:solidFill>
                  <a:srgbClr val="FFFFFF"/>
                </a:solidFill>
                <a:latin typeface="Segoe Semibold" panose="020B0502040504020203" pitchFamily="34" charset="0"/>
              </a:rPr>
              <a:t>Usage guide:</a:t>
            </a:r>
          </a:p>
        </p:txBody>
      </p:sp>
      <p:sp>
        <p:nvSpPr>
          <p:cNvPr id="17417" name="Rectangle 11"/>
          <p:cNvSpPr>
            <a:spLocks noChangeArrowheads="1"/>
          </p:cNvSpPr>
          <p:nvPr/>
        </p:nvSpPr>
        <p:spPr bwMode="white">
          <a:xfrm>
            <a:off x="3053924" y="1268671"/>
            <a:ext cx="8237730" cy="3527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07256" tIns="53628" rIns="107256" bIns="53628" anchor="ctr">
            <a:spAutoFit/>
          </a:bodyPr>
          <a:lstStyle/>
          <a:p>
            <a:pPr defTabSz="911785" eaLnBrk="0" hangingPunct="0">
              <a:lnSpc>
                <a:spcPct val="90000"/>
              </a:lnSpc>
              <a:spcBef>
                <a:spcPct val="30000"/>
              </a:spcBef>
              <a:buClr>
                <a:srgbClr val="FFFF99"/>
              </a:buClr>
              <a:buSzPct val="75000"/>
            </a:pPr>
            <a:r>
              <a:rPr lang="en-US" sz="1765">
                <a:solidFill>
                  <a:srgbClr val="FFFFFF"/>
                </a:solidFill>
                <a:latin typeface="Segoe" panose="020B0502040504020203" pitchFamily="34" charset="0"/>
                <a:cs typeface="Segoe UI" charset="0"/>
              </a:rPr>
              <a:t>CSA, FTA, CAT, TSP, SSP</a:t>
            </a:r>
          </a:p>
        </p:txBody>
      </p:sp>
      <p:sp>
        <p:nvSpPr>
          <p:cNvPr id="17418" name="Rectangle 19"/>
          <p:cNvSpPr>
            <a:spLocks noChangeArrowheads="1"/>
          </p:cNvSpPr>
          <p:nvPr/>
        </p:nvSpPr>
        <p:spPr bwMode="white">
          <a:xfrm>
            <a:off x="-226231" y="1267894"/>
            <a:ext cx="3207020" cy="3527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07256" tIns="53628" rIns="107256" bIns="53628" anchor="ctr">
            <a:spAutoFit/>
          </a:bodyPr>
          <a:lstStyle/>
          <a:p>
            <a:pPr marL="477676" indent="-477676" algn="r" defTabSz="1292991" eaLnBrk="0" hangingPunct="0">
              <a:lnSpc>
                <a:spcPct val="90000"/>
              </a:lnSpc>
              <a:spcBef>
                <a:spcPct val="30000"/>
              </a:spcBef>
              <a:buClr>
                <a:srgbClr val="FFFF99"/>
              </a:buClr>
              <a:buSzPct val="75000"/>
            </a:pPr>
            <a:r>
              <a:rPr lang="en-US" sz="1765" b="1">
                <a:solidFill>
                  <a:srgbClr val="FFFFFF"/>
                </a:solidFill>
                <a:latin typeface="Segoe Semibold" panose="020B0502040504020203" pitchFamily="34" charset="0"/>
              </a:rPr>
              <a:t>Speaker:</a:t>
            </a:r>
          </a:p>
        </p:txBody>
      </p:sp>
      <p:sp>
        <p:nvSpPr>
          <p:cNvPr id="17419" name="Rectangle 11"/>
          <p:cNvSpPr>
            <a:spLocks noChangeArrowheads="1"/>
          </p:cNvSpPr>
          <p:nvPr/>
        </p:nvSpPr>
        <p:spPr bwMode="white">
          <a:xfrm>
            <a:off x="3053924" y="1688805"/>
            <a:ext cx="8237730" cy="3527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07256" tIns="53628" rIns="107256" bIns="53628" anchor="ctr">
            <a:spAutoFit/>
          </a:bodyPr>
          <a:lstStyle/>
          <a:p>
            <a:pPr defTabSz="911785" eaLnBrk="0" hangingPunct="0">
              <a:lnSpc>
                <a:spcPct val="90000"/>
              </a:lnSpc>
              <a:spcBef>
                <a:spcPct val="30000"/>
              </a:spcBef>
              <a:buClr>
                <a:srgbClr val="FFFF99"/>
              </a:buClr>
              <a:buSzPct val="75000"/>
            </a:pPr>
            <a:r>
              <a:rPr lang="en-US" sz="1765">
                <a:solidFill>
                  <a:srgbClr val="FFFFFF"/>
                </a:solidFill>
                <a:latin typeface="Segoe" panose="020B0502040504020203" pitchFamily="34" charset="0"/>
                <a:cs typeface="Segoe UI" charset="0"/>
              </a:rPr>
              <a:t>Cloud Architect</a:t>
            </a:r>
          </a:p>
        </p:txBody>
      </p:sp>
      <p:sp>
        <p:nvSpPr>
          <p:cNvPr id="17420" name="Rectangle 19"/>
          <p:cNvSpPr>
            <a:spLocks noChangeArrowheads="1"/>
          </p:cNvSpPr>
          <p:nvPr/>
        </p:nvSpPr>
        <p:spPr bwMode="white">
          <a:xfrm>
            <a:off x="-238679" y="1688027"/>
            <a:ext cx="3208574" cy="3527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07256" tIns="53628" rIns="107256" bIns="53628" anchor="ctr">
            <a:spAutoFit/>
          </a:bodyPr>
          <a:lstStyle/>
          <a:p>
            <a:pPr marL="477676" indent="-477676" algn="r" defTabSz="1292991" eaLnBrk="0" hangingPunct="0">
              <a:lnSpc>
                <a:spcPct val="90000"/>
              </a:lnSpc>
              <a:spcBef>
                <a:spcPct val="30000"/>
              </a:spcBef>
              <a:buClr>
                <a:srgbClr val="FFFF99"/>
              </a:buClr>
              <a:buSzPct val="75000"/>
            </a:pPr>
            <a:r>
              <a:rPr lang="en-US" sz="1765" b="1">
                <a:solidFill>
                  <a:srgbClr val="FFFFFF"/>
                </a:solidFill>
                <a:latin typeface="Segoe Semibold" panose="020B0502040504020203" pitchFamily="34" charset="0"/>
              </a:rPr>
              <a:t>Primary Audience:</a:t>
            </a:r>
          </a:p>
        </p:txBody>
      </p:sp>
      <p:sp>
        <p:nvSpPr>
          <p:cNvPr id="18" name="Line 25"/>
          <p:cNvSpPr>
            <a:spLocks noChangeShapeType="1"/>
          </p:cNvSpPr>
          <p:nvPr/>
        </p:nvSpPr>
        <p:spPr bwMode="white">
          <a:xfrm>
            <a:off x="346394" y="4117061"/>
            <a:ext cx="10307277" cy="0"/>
          </a:xfrm>
          <a:prstGeom prst="line">
            <a:avLst/>
          </a:prstGeom>
          <a:noFill/>
          <a:ln w="12700">
            <a:solidFill>
              <a:srgbClr val="50E6FF"/>
            </a:solidFill>
            <a:round/>
            <a:headEnd type="none" w="sm" len="sm"/>
            <a:tailEnd type="none" w="sm" len="sm"/>
          </a:ln>
        </p:spPr>
        <p:txBody>
          <a:bodyPr lIns="129334" tIns="64657" rIns="129334" bIns="64657"/>
          <a:lstStyle/>
          <a:p>
            <a:pPr defTabSz="1293150">
              <a:defRPr/>
            </a:pPr>
            <a:endParaRPr lang="en-US" sz="1469">
              <a:solidFill>
                <a:srgbClr val="FFFFFF"/>
              </a:solidFill>
              <a:effectLst>
                <a:outerShdw blurRad="38100" dist="38100" dir="2700000" algn="tl">
                  <a:srgbClr val="000000">
                    <a:alpha val="43137"/>
                  </a:srgbClr>
                </a:outerShdw>
              </a:effectLst>
              <a:latin typeface="Segoe UI Semilight"/>
              <a:cs typeface="Adobe Arabic" panose="02040503050201020203" pitchFamily="18" charset="-78"/>
            </a:endParaRPr>
          </a:p>
        </p:txBody>
      </p:sp>
      <p:sp>
        <p:nvSpPr>
          <p:cNvPr id="17427" name="Rectangle 24"/>
          <p:cNvSpPr>
            <a:spLocks noChangeArrowheads="1"/>
          </p:cNvSpPr>
          <p:nvPr/>
        </p:nvSpPr>
        <p:spPr bwMode="white">
          <a:xfrm>
            <a:off x="-237125" y="3695141"/>
            <a:ext cx="3207020" cy="3527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07256" tIns="53628" rIns="107256" bIns="53628" anchor="ctr">
            <a:spAutoFit/>
          </a:bodyPr>
          <a:lstStyle/>
          <a:p>
            <a:pPr marL="477676" indent="-477676" algn="r" defTabSz="1292991" eaLnBrk="0" hangingPunct="0">
              <a:lnSpc>
                <a:spcPct val="90000"/>
              </a:lnSpc>
              <a:spcBef>
                <a:spcPct val="30000"/>
              </a:spcBef>
              <a:buClr>
                <a:srgbClr val="FFFF99"/>
              </a:buClr>
              <a:buSzPct val="75000"/>
            </a:pPr>
            <a:r>
              <a:rPr lang="en-US" sz="1765" b="1">
                <a:solidFill>
                  <a:srgbClr val="FFFFFF"/>
                </a:solidFill>
                <a:latin typeface="Segoe Semibold" panose="020B0502040504020203" pitchFamily="34" charset="0"/>
              </a:rPr>
              <a:t>Key contact for support:</a:t>
            </a:r>
          </a:p>
        </p:txBody>
      </p:sp>
      <p:sp>
        <p:nvSpPr>
          <p:cNvPr id="17428" name="Rectangle 13"/>
          <p:cNvSpPr>
            <a:spLocks noChangeArrowheads="1"/>
          </p:cNvSpPr>
          <p:nvPr/>
        </p:nvSpPr>
        <p:spPr bwMode="white">
          <a:xfrm>
            <a:off x="3053923" y="3683966"/>
            <a:ext cx="9348749" cy="3527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07256" tIns="53628" rIns="107256" bIns="53628" anchor="ctr">
            <a:spAutoFit/>
          </a:bodyPr>
          <a:lstStyle/>
          <a:p>
            <a:pPr defTabSz="1292991" eaLnBrk="0" hangingPunct="0">
              <a:lnSpc>
                <a:spcPct val="90000"/>
              </a:lnSpc>
              <a:spcBef>
                <a:spcPct val="30000"/>
              </a:spcBef>
              <a:buClr>
                <a:srgbClr val="FFFF99"/>
              </a:buClr>
              <a:buSzPct val="75000"/>
            </a:pPr>
            <a:r>
              <a:rPr lang="en-US" sz="1765">
                <a:solidFill>
                  <a:srgbClr val="50E6FF"/>
                </a:solidFill>
                <a:latin typeface="Segoe" panose="020B0502040504020203" pitchFamily="34" charset="0"/>
                <a:hlinkClick r:id="rId3">
                  <a:extLst>
                    <a:ext uri="{A12FA001-AC4F-418D-AE19-62706E023703}">
                      <ahyp:hlinkClr xmlns:ahyp="http://schemas.microsoft.com/office/drawing/2018/hyperlinkcolor" val="tx"/>
                    </a:ext>
                  </a:extLst>
                </a:hlinkClick>
              </a:rPr>
              <a:t>cafgovhelp@microsoft.com</a:t>
            </a:r>
            <a:r>
              <a:rPr lang="en-US" sz="1765">
                <a:solidFill>
                  <a:srgbClr val="50E6FF"/>
                </a:solidFill>
                <a:latin typeface="Segoe" panose="020B0502040504020203" pitchFamily="34" charset="0"/>
              </a:rPr>
              <a:t> </a:t>
            </a:r>
            <a:endParaRPr lang="en-US" altLang="ja-JP" sz="1765">
              <a:solidFill>
                <a:srgbClr val="50E6FF"/>
              </a:solidFill>
              <a:latin typeface="Segoe" panose="020B0502040504020203" pitchFamily="34" charset="0"/>
              <a:ea typeface="MS PGothic" charset="0"/>
            </a:endParaRPr>
          </a:p>
        </p:txBody>
      </p:sp>
      <p:sp>
        <p:nvSpPr>
          <p:cNvPr id="17429" name="Rectangle 27"/>
          <p:cNvSpPr>
            <a:spLocks noChangeArrowheads="1"/>
          </p:cNvSpPr>
          <p:nvPr/>
        </p:nvSpPr>
        <p:spPr bwMode="white">
          <a:xfrm>
            <a:off x="310609" y="4144876"/>
            <a:ext cx="2651509" cy="63459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07256" tIns="53628" rIns="107256" bIns="53628" anchor="ctr">
            <a:spAutoFit/>
          </a:bodyPr>
          <a:lstStyle/>
          <a:p>
            <a:pPr marL="477676" indent="-477676" algn="r" defTabSz="1292991" eaLnBrk="0" hangingPunct="0">
              <a:lnSpc>
                <a:spcPct val="90000"/>
              </a:lnSpc>
              <a:spcBef>
                <a:spcPct val="30000"/>
              </a:spcBef>
              <a:buClr>
                <a:srgbClr val="FFFF99"/>
              </a:buClr>
              <a:buSzPct val="75000"/>
            </a:pPr>
            <a:r>
              <a:rPr lang="en-US" sz="1863">
                <a:solidFill>
                  <a:srgbClr val="FFFFFF"/>
                </a:solidFill>
                <a:latin typeface="Segoe UI Semilight"/>
              </a:rPr>
              <a:t>Additional supporting materials:</a:t>
            </a:r>
          </a:p>
        </p:txBody>
      </p:sp>
      <p:sp>
        <p:nvSpPr>
          <p:cNvPr id="29" name="Rectangle 13"/>
          <p:cNvSpPr>
            <a:spLocks noChangeArrowheads="1"/>
          </p:cNvSpPr>
          <p:nvPr/>
        </p:nvSpPr>
        <p:spPr bwMode="white">
          <a:xfrm>
            <a:off x="3057640" y="4080050"/>
            <a:ext cx="7837053" cy="1351977"/>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lgn="ctr">
                <a:solidFill>
                  <a:srgbClr val="000000"/>
                </a:solidFill>
                <a:miter lim="800000"/>
                <a:headEnd/>
                <a:tailEnd/>
              </a14:hiddenLine>
            </a:ext>
          </a:extLst>
        </p:spPr>
        <p:txBody>
          <a:bodyPr wrap="square" lIns="107256" tIns="53628" rIns="107256" bIns="53628">
            <a:spAutoFit/>
          </a:bodyPr>
          <a:lstStyle/>
          <a:p>
            <a:pPr defTabSz="914554">
              <a:lnSpc>
                <a:spcPct val="105000"/>
              </a:lnSpc>
            </a:pPr>
            <a:r>
              <a:rPr lang="en-US" sz="1569">
                <a:solidFill>
                  <a:srgbClr val="FFFFFF"/>
                </a:solidFill>
                <a:latin typeface="Segoe" panose="020B0502040504020203" pitchFamily="34" charset="0"/>
                <a:ea typeface="Calibri" panose="020F0502020204030204" pitchFamily="34" charset="0"/>
              </a:rPr>
              <a:t>Governance MS Docs: </a:t>
            </a:r>
            <a:r>
              <a:rPr lang="en-US" sz="1569">
                <a:solidFill>
                  <a:srgbClr val="FFFFFF"/>
                </a:solidFill>
                <a:latin typeface="Segoe" panose="020B0502040504020203"/>
                <a:ea typeface="Calibri" panose="020F0502020204030204" pitchFamily="34" charset="0"/>
                <a:hlinkClick r:id="rId4"/>
              </a:rPr>
              <a:t>https://aka.ms/adopt/govern</a:t>
            </a:r>
            <a:r>
              <a:rPr lang="en-US" sz="1569">
                <a:solidFill>
                  <a:srgbClr val="FFFFFF"/>
                </a:solidFill>
                <a:latin typeface="Segoe" panose="020B0502040504020203"/>
                <a:ea typeface="Calibri" panose="020F0502020204030204" pitchFamily="34" charset="0"/>
              </a:rPr>
              <a:t> </a:t>
            </a:r>
          </a:p>
          <a:p>
            <a:pPr defTabSz="914554">
              <a:lnSpc>
                <a:spcPct val="105000"/>
              </a:lnSpc>
            </a:pPr>
            <a:r>
              <a:rPr lang="en-US" sz="1569">
                <a:solidFill>
                  <a:srgbClr val="FFFFFF"/>
                </a:solidFill>
                <a:latin typeface="Segoe" panose="020B0502040504020203"/>
                <a:ea typeface="Calibri" panose="020F0502020204030204" pitchFamily="34" charset="0"/>
              </a:rPr>
              <a:t>Governance Benchmark Tool: </a:t>
            </a:r>
            <a:r>
              <a:rPr lang="en-US" sz="1569" u="sng">
                <a:solidFill>
                  <a:srgbClr val="0078D7"/>
                </a:solidFill>
                <a:latin typeface="Segoe" panose="020B0502040504020203"/>
                <a:ea typeface="Calibri" panose="020F0502020204030204" pitchFamily="34" charset="0"/>
                <a:hlinkClick r:id="rId5">
                  <a:extLst>
                    <a:ext uri="{A12FA001-AC4F-418D-AE19-62706E023703}">
                      <ahyp:hlinkClr xmlns:ahyp="http://schemas.microsoft.com/office/drawing/2018/hyperlinkcolor" val="tx"/>
                    </a:ext>
                  </a:extLst>
                </a:hlinkClick>
              </a:rPr>
              <a:t>https://aka.ms/adopt/gov/assess</a:t>
            </a:r>
            <a:endParaRPr lang="en-US" sz="1569">
              <a:solidFill>
                <a:srgbClr val="0078D7"/>
              </a:solidFill>
              <a:latin typeface="Segoe" panose="020B0502040504020203"/>
              <a:ea typeface="Calibri" panose="020F0502020204030204" pitchFamily="34" charset="0"/>
            </a:endParaRPr>
          </a:p>
          <a:p>
            <a:pPr defTabSz="914554"/>
            <a:r>
              <a:rPr lang="en-US" sz="1569">
                <a:solidFill>
                  <a:srgbClr val="FFFFFF"/>
                </a:solidFill>
                <a:latin typeface="Segoe" panose="020B0502040504020203" pitchFamily="34" charset="0"/>
                <a:ea typeface="Calibri" panose="020F0502020204030204" pitchFamily="34" charset="0"/>
              </a:rPr>
              <a:t>Governance Guides: </a:t>
            </a:r>
            <a:r>
              <a:rPr lang="en-US" sz="1569" u="sng">
                <a:solidFill>
                  <a:srgbClr val="0078D7"/>
                </a:solidFill>
                <a:latin typeface="Segoe" panose="020B0502040504020203" pitchFamily="34" charset="0"/>
                <a:ea typeface="Calibri" panose="020F0502020204030204" pitchFamily="34" charset="0"/>
                <a:hlinkClick r:id="rId6"/>
              </a:rPr>
              <a:t>https://aka.ms/adopt/gov/journey</a:t>
            </a:r>
            <a:endParaRPr lang="en-US" sz="1569">
              <a:solidFill>
                <a:srgbClr val="0078D7"/>
              </a:solidFill>
              <a:latin typeface="Segoe" panose="020B0502040504020203" pitchFamily="34" charset="0"/>
              <a:ea typeface="Calibri" panose="020F0502020204030204" pitchFamily="34" charset="0"/>
            </a:endParaRPr>
          </a:p>
          <a:p>
            <a:pPr defTabSz="914554"/>
            <a:r>
              <a:rPr lang="en-US" sz="1569">
                <a:solidFill>
                  <a:srgbClr val="FFFFFF"/>
                </a:solidFill>
                <a:latin typeface="Segoe" panose="020B0502040504020203" pitchFamily="34" charset="0"/>
                <a:ea typeface="Calibri" panose="020F0502020204030204" pitchFamily="34" charset="0"/>
              </a:rPr>
              <a:t> </a:t>
            </a:r>
          </a:p>
          <a:p>
            <a:pPr defTabSz="913960">
              <a:lnSpc>
                <a:spcPct val="115000"/>
              </a:lnSpc>
              <a:spcAft>
                <a:spcPts val="981"/>
              </a:spcAft>
              <a:defRPr/>
            </a:pPr>
            <a:endParaRPr lang="en-US" sz="1568">
              <a:solidFill>
                <a:srgbClr val="FFFFFF"/>
              </a:solidFill>
              <a:latin typeface="Segoe" panose="020B0502040504020203" pitchFamily="34" charset="0"/>
              <a:ea typeface="Times New Roman" panose="02020603050405020304" pitchFamily="18" charset="0"/>
              <a:cs typeface="Times New Roman" panose="02020603050405020304" pitchFamily="18" charset="0"/>
            </a:endParaRPr>
          </a:p>
        </p:txBody>
      </p:sp>
      <p:sp>
        <p:nvSpPr>
          <p:cNvPr id="51" name="Line 3"/>
          <p:cNvSpPr>
            <a:spLocks noChangeShapeType="1"/>
          </p:cNvSpPr>
          <p:nvPr/>
        </p:nvSpPr>
        <p:spPr bwMode="white">
          <a:xfrm>
            <a:off x="346396" y="1634874"/>
            <a:ext cx="10307277" cy="0"/>
          </a:xfrm>
          <a:prstGeom prst="line">
            <a:avLst/>
          </a:prstGeom>
          <a:noFill/>
          <a:ln w="12700">
            <a:solidFill>
              <a:srgbClr val="50E6FF"/>
            </a:solidFill>
            <a:round/>
            <a:headEnd type="none" w="sm" len="sm"/>
            <a:tailEnd type="none" w="sm" len="sm"/>
          </a:ln>
        </p:spPr>
        <p:txBody>
          <a:bodyPr lIns="129334" tIns="64657" rIns="129334" bIns="64657"/>
          <a:lstStyle/>
          <a:p>
            <a:pPr defTabSz="1293150">
              <a:defRPr/>
            </a:pPr>
            <a:endParaRPr lang="en-US" sz="1469">
              <a:solidFill>
                <a:srgbClr val="FFFFFF"/>
              </a:solidFill>
              <a:effectLst>
                <a:outerShdw blurRad="38100" dist="38100" dir="2700000" algn="tl">
                  <a:srgbClr val="000000">
                    <a:alpha val="43137"/>
                  </a:srgbClr>
                </a:outerShdw>
              </a:effectLst>
              <a:latin typeface="Segoe UI Semilight"/>
              <a:cs typeface="Adobe Arabic" panose="02040503050201020203" pitchFamily="18" charset="-78"/>
            </a:endParaRPr>
          </a:p>
        </p:txBody>
      </p:sp>
      <p:sp>
        <p:nvSpPr>
          <p:cNvPr id="21" name="Line 3">
            <a:extLst>
              <a:ext uri="{FF2B5EF4-FFF2-40B4-BE49-F238E27FC236}">
                <a16:creationId xmlns:a16="http://schemas.microsoft.com/office/drawing/2014/main" id="{BBC31FE6-4C26-43D1-8E34-34355EAA068E}"/>
              </a:ext>
            </a:extLst>
          </p:cNvPr>
          <p:cNvSpPr>
            <a:spLocks noChangeShapeType="1"/>
          </p:cNvSpPr>
          <p:nvPr/>
        </p:nvSpPr>
        <p:spPr bwMode="white">
          <a:xfrm>
            <a:off x="352895" y="2532840"/>
            <a:ext cx="10307277" cy="0"/>
          </a:xfrm>
          <a:prstGeom prst="line">
            <a:avLst/>
          </a:prstGeom>
          <a:noFill/>
          <a:ln w="12700">
            <a:solidFill>
              <a:srgbClr val="50E6FF"/>
            </a:solidFill>
            <a:round/>
            <a:headEnd type="none" w="sm" len="sm"/>
            <a:tailEnd type="none" w="sm" len="sm"/>
          </a:ln>
        </p:spPr>
        <p:txBody>
          <a:bodyPr lIns="129334" tIns="64657" rIns="129334" bIns="64657"/>
          <a:lstStyle/>
          <a:p>
            <a:pPr defTabSz="1293150">
              <a:defRPr/>
            </a:pPr>
            <a:endParaRPr lang="en-US" sz="1469">
              <a:solidFill>
                <a:srgbClr val="FFFFFF"/>
              </a:solidFill>
              <a:effectLst>
                <a:outerShdw blurRad="38100" dist="38100" dir="2700000" algn="tl">
                  <a:srgbClr val="000000">
                    <a:alpha val="43137"/>
                  </a:srgbClr>
                </a:outerShdw>
              </a:effectLst>
              <a:latin typeface="Segoe UI Semilight"/>
              <a:cs typeface="Adobe Arabic" panose="02040503050201020203" pitchFamily="18" charset="-78"/>
            </a:endParaRPr>
          </a:p>
        </p:txBody>
      </p:sp>
      <p:sp>
        <p:nvSpPr>
          <p:cNvPr id="22" name="Rectangle 11">
            <a:extLst>
              <a:ext uri="{FF2B5EF4-FFF2-40B4-BE49-F238E27FC236}">
                <a16:creationId xmlns:a16="http://schemas.microsoft.com/office/drawing/2014/main" id="{94E34DD7-808E-4B69-9FF1-94878751F56B}"/>
              </a:ext>
            </a:extLst>
          </p:cNvPr>
          <p:cNvSpPr>
            <a:spLocks noChangeArrowheads="1"/>
          </p:cNvSpPr>
          <p:nvPr/>
        </p:nvSpPr>
        <p:spPr bwMode="white">
          <a:xfrm>
            <a:off x="3060423" y="2120809"/>
            <a:ext cx="8237730" cy="38525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07256" tIns="53628" rIns="107256" bIns="53628" anchor="ctr">
            <a:spAutoFit/>
          </a:bodyPr>
          <a:lstStyle/>
          <a:p>
            <a:pPr defTabSz="911785" eaLnBrk="0" hangingPunct="0">
              <a:lnSpc>
                <a:spcPct val="90000"/>
              </a:lnSpc>
              <a:spcBef>
                <a:spcPct val="30000"/>
              </a:spcBef>
              <a:buClr>
                <a:srgbClr val="FFFF99"/>
              </a:buClr>
              <a:buSzPct val="75000"/>
            </a:pPr>
            <a:r>
              <a:rPr lang="en-US" sz="1961">
                <a:solidFill>
                  <a:srgbClr val="FFFFFF"/>
                </a:solidFill>
                <a:latin typeface="Segoe" panose="020B0502040504020203" pitchFamily="34" charset="0"/>
                <a:cs typeface="Segoe UI" charset="0"/>
              </a:rPr>
              <a:t>Sr. IT Pro/Governance/Security/Privacy/Identity/Network</a:t>
            </a:r>
          </a:p>
        </p:txBody>
      </p:sp>
      <p:sp>
        <p:nvSpPr>
          <p:cNvPr id="23" name="Rectangle 19">
            <a:extLst>
              <a:ext uri="{FF2B5EF4-FFF2-40B4-BE49-F238E27FC236}">
                <a16:creationId xmlns:a16="http://schemas.microsoft.com/office/drawing/2014/main" id="{3B2177F6-AACC-4D4B-A3D5-5C71533A6CF3}"/>
              </a:ext>
            </a:extLst>
          </p:cNvPr>
          <p:cNvSpPr>
            <a:spLocks noChangeArrowheads="1"/>
          </p:cNvSpPr>
          <p:nvPr/>
        </p:nvSpPr>
        <p:spPr bwMode="white">
          <a:xfrm>
            <a:off x="-232180" y="2136293"/>
            <a:ext cx="3208574" cy="3527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07256" tIns="53628" rIns="107256" bIns="53628" anchor="ctr">
            <a:spAutoFit/>
          </a:bodyPr>
          <a:lstStyle/>
          <a:p>
            <a:pPr marL="477676" indent="-477676" algn="r" defTabSz="1292991" eaLnBrk="0" hangingPunct="0">
              <a:lnSpc>
                <a:spcPct val="90000"/>
              </a:lnSpc>
              <a:spcBef>
                <a:spcPct val="30000"/>
              </a:spcBef>
              <a:buClr>
                <a:srgbClr val="FFFF99"/>
              </a:buClr>
              <a:buSzPct val="75000"/>
            </a:pPr>
            <a:r>
              <a:rPr lang="en-US" sz="1765" b="1">
                <a:solidFill>
                  <a:srgbClr val="FFFFFF"/>
                </a:solidFill>
                <a:latin typeface="Segoe Semibold" panose="020B0502040504020203" pitchFamily="34" charset="0"/>
              </a:rPr>
              <a:t>Impacted Audience:</a:t>
            </a:r>
          </a:p>
        </p:txBody>
      </p:sp>
      <p:sp>
        <p:nvSpPr>
          <p:cNvPr id="26" name="Rectangle 13">
            <a:extLst>
              <a:ext uri="{FF2B5EF4-FFF2-40B4-BE49-F238E27FC236}">
                <a16:creationId xmlns:a16="http://schemas.microsoft.com/office/drawing/2014/main" id="{EFEA3E25-65AB-EB41-AAA7-9289C6A6536D}"/>
              </a:ext>
            </a:extLst>
          </p:cNvPr>
          <p:cNvSpPr>
            <a:spLocks noChangeArrowheads="1"/>
          </p:cNvSpPr>
          <p:nvPr/>
        </p:nvSpPr>
        <p:spPr bwMode="white">
          <a:xfrm>
            <a:off x="186613" y="184733"/>
            <a:ext cx="2657581" cy="3527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107256" tIns="53628" rIns="107256" bIns="53628" anchor="ctr">
            <a:spAutoFit/>
          </a:bodyPr>
          <a:lstStyle/>
          <a:p>
            <a:pPr defTabSz="1292991" eaLnBrk="0" hangingPunct="0">
              <a:lnSpc>
                <a:spcPct val="90000"/>
              </a:lnSpc>
              <a:spcBef>
                <a:spcPct val="30000"/>
              </a:spcBef>
              <a:buClr>
                <a:srgbClr val="FFFF99"/>
              </a:buClr>
              <a:buSzPct val="75000"/>
            </a:pPr>
            <a:r>
              <a:rPr lang="en-US" altLang="ja-JP" sz="1765">
                <a:solidFill>
                  <a:srgbClr val="FFFFFF"/>
                </a:solidFill>
                <a:latin typeface="Segoe" panose="020B0502040504020203" pitchFamily="34" charset="0"/>
              </a:rPr>
              <a:t>DO NOT SHOW</a:t>
            </a:r>
            <a:endParaRPr lang="en-US" altLang="ja-JP" sz="1765">
              <a:solidFill>
                <a:srgbClr val="FFFFFF"/>
              </a:solidFill>
              <a:latin typeface="Segoe" panose="020B0502040504020203" pitchFamily="34" charset="0"/>
              <a:ea typeface="MS PGothic" charset="0"/>
            </a:endParaRPr>
          </a:p>
        </p:txBody>
      </p:sp>
      <p:sp>
        <p:nvSpPr>
          <p:cNvPr id="27" name="Rectangle 13">
            <a:extLst>
              <a:ext uri="{FF2B5EF4-FFF2-40B4-BE49-F238E27FC236}">
                <a16:creationId xmlns:a16="http://schemas.microsoft.com/office/drawing/2014/main" id="{A479E405-BDC9-2042-B71A-F6838280A9D4}"/>
              </a:ext>
            </a:extLst>
          </p:cNvPr>
          <p:cNvSpPr>
            <a:spLocks noChangeArrowheads="1"/>
          </p:cNvSpPr>
          <p:nvPr/>
        </p:nvSpPr>
        <p:spPr bwMode="white">
          <a:xfrm>
            <a:off x="186612" y="552844"/>
            <a:ext cx="11844037" cy="48852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107256" tIns="53628" rIns="107256" bIns="53628" anchor="ctr">
            <a:spAutoFit/>
          </a:bodyPr>
          <a:lstStyle/>
          <a:p>
            <a:pPr defTabSz="1292991" eaLnBrk="0" hangingPunct="0">
              <a:lnSpc>
                <a:spcPct val="90000"/>
              </a:lnSpc>
              <a:spcBef>
                <a:spcPct val="30000"/>
              </a:spcBef>
              <a:buClr>
                <a:srgbClr val="FFFF99"/>
              </a:buClr>
              <a:buSzPct val="75000"/>
            </a:pPr>
            <a:r>
              <a:rPr lang="en-US" altLang="ja-JP" sz="2745" b="1">
                <a:solidFill>
                  <a:srgbClr val="FFFFFF"/>
                </a:solidFill>
                <a:latin typeface="Segoe Semibold" panose="020B0502040504020203" pitchFamily="34" charset="0"/>
              </a:rPr>
              <a:t>Microsoft Cloud Adoption Framework and the Governance Conversation</a:t>
            </a:r>
            <a:endParaRPr lang="en-US" altLang="ja-JP" sz="2745" b="1">
              <a:solidFill>
                <a:srgbClr val="FFFFFF"/>
              </a:solidFill>
              <a:latin typeface="Segoe Semibold" panose="020B0502040504020203" pitchFamily="34" charset="0"/>
              <a:ea typeface="MS PGothic" charset="0"/>
            </a:endParaRPr>
          </a:p>
        </p:txBody>
      </p:sp>
    </p:spTree>
    <p:extLst>
      <p:ext uri="{BB962C8B-B14F-4D97-AF65-F5344CB8AC3E}">
        <p14:creationId xmlns:p14="http://schemas.microsoft.com/office/powerpoint/2010/main" val="18207345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14000C5-34BE-44DA-8282-CFF4BEB44C33}"/>
              </a:ext>
            </a:extLst>
          </p:cNvPr>
          <p:cNvPicPr>
            <a:picLocks noChangeAspect="1"/>
          </p:cNvPicPr>
          <p:nvPr/>
        </p:nvPicPr>
        <p:blipFill>
          <a:blip r:embed="rId3"/>
          <a:stretch>
            <a:fillRect/>
          </a:stretch>
        </p:blipFill>
        <p:spPr>
          <a:xfrm>
            <a:off x="2280106" y="899516"/>
            <a:ext cx="7480020" cy="3770918"/>
          </a:xfrm>
          <a:prstGeom prst="rect">
            <a:avLst/>
          </a:prstGeom>
        </p:spPr>
      </p:pic>
      <p:sp>
        <p:nvSpPr>
          <p:cNvPr id="3" name="Title 1">
            <a:extLst>
              <a:ext uri="{FF2B5EF4-FFF2-40B4-BE49-F238E27FC236}">
                <a16:creationId xmlns:a16="http://schemas.microsoft.com/office/drawing/2014/main" id="{EB141CF0-D8F6-444E-82F8-33F3924558FA}"/>
              </a:ext>
            </a:extLst>
          </p:cNvPr>
          <p:cNvSpPr txBox="1">
            <a:spLocks/>
          </p:cNvSpPr>
          <p:nvPr/>
        </p:nvSpPr>
        <p:spPr>
          <a:xfrm>
            <a:off x="268246" y="166944"/>
            <a:ext cx="11655509" cy="609913"/>
          </a:xfrm>
          <a:prstGeom prst="rect">
            <a:avLst/>
          </a:prstGeom>
        </p:spPr>
        <p:txBody>
          <a:bodyPr vert="horz" lIns="91436" tIns="45718" rIns="91436" bIns="45718"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914411"/>
            <a:r>
              <a:rPr lang="en-US" sz="4000" b="1">
                <a:solidFill>
                  <a:srgbClr val="E7E6E6">
                    <a:lumMod val="10000"/>
                  </a:srgbClr>
                </a:solidFill>
                <a:latin typeface="Segoe Semibold" panose="020B0502040504020203" pitchFamily="34" charset="0"/>
                <a:cs typeface="Segoe UI Light" panose="020B0502040204020203" pitchFamily="34" charset="0"/>
              </a:rPr>
              <a:t>Integrating 3</a:t>
            </a:r>
            <a:r>
              <a:rPr lang="en-US" sz="4000" b="1" baseline="30000">
                <a:solidFill>
                  <a:srgbClr val="E7E6E6">
                    <a:lumMod val="10000"/>
                  </a:srgbClr>
                </a:solidFill>
                <a:latin typeface="Segoe Semibold" panose="020B0502040504020203" pitchFamily="34" charset="0"/>
                <a:cs typeface="Segoe UI Light" panose="020B0502040204020203" pitchFamily="34" charset="0"/>
              </a:rPr>
              <a:t>rd</a:t>
            </a:r>
            <a:r>
              <a:rPr lang="en-US" sz="4000" b="1">
                <a:solidFill>
                  <a:srgbClr val="E7E6E6">
                    <a:lumMod val="10000"/>
                  </a:srgbClr>
                </a:solidFill>
                <a:latin typeface="Segoe Semibold" panose="020B0502040504020203" pitchFamily="34" charset="0"/>
                <a:cs typeface="Segoe UI Light" panose="020B0502040204020203" pitchFamily="34" charset="0"/>
              </a:rPr>
              <a:t> Party Tools</a:t>
            </a:r>
          </a:p>
        </p:txBody>
      </p:sp>
      <p:sp>
        <p:nvSpPr>
          <p:cNvPr id="8" name="Callout: Bent Line with Accent Bar 7">
            <a:extLst>
              <a:ext uri="{FF2B5EF4-FFF2-40B4-BE49-F238E27FC236}">
                <a16:creationId xmlns:a16="http://schemas.microsoft.com/office/drawing/2014/main" id="{A7ECE3D6-A521-43EE-8945-91D066C01A47}"/>
              </a:ext>
            </a:extLst>
          </p:cNvPr>
          <p:cNvSpPr/>
          <p:nvPr/>
        </p:nvSpPr>
        <p:spPr bwMode="auto">
          <a:xfrm flipH="1">
            <a:off x="68393" y="2640927"/>
            <a:ext cx="1912590" cy="1656755"/>
          </a:xfrm>
          <a:prstGeom prst="accentCallout2">
            <a:avLst>
              <a:gd name="adj1" fmla="val 18750"/>
              <a:gd name="adj2" fmla="val -8333"/>
              <a:gd name="adj3" fmla="val 18750"/>
              <a:gd name="adj4" fmla="val -16667"/>
              <a:gd name="adj5" fmla="val 31469"/>
              <a:gd name="adj6" fmla="val -21712"/>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6" tIns="143444" rIns="179306" bIns="143444" numCol="1" spcCol="0" rtlCol="0" fromWordArt="0" anchor="t" anchorCtr="0" forceAA="0" compatLnSpc="1">
            <a:prstTxWarp prst="textNoShape">
              <a:avLst/>
            </a:prstTxWarp>
            <a:noAutofit/>
          </a:bodyPr>
          <a:lstStyle/>
          <a:p>
            <a:pPr defTabSz="914300" fontAlgn="base">
              <a:lnSpc>
                <a:spcPct val="90000"/>
              </a:lnSpc>
              <a:spcBef>
                <a:spcPct val="0"/>
              </a:spcBef>
              <a:spcAft>
                <a:spcPct val="0"/>
              </a:spcAft>
            </a:pPr>
            <a:r>
              <a:rPr lang="en-US" sz="1177" b="1">
                <a:solidFill>
                  <a:prstClr val="black"/>
                </a:solidFill>
                <a:latin typeface="Segoe" panose="020B0502040504020203" pitchFamily="34" charset="0"/>
                <a:ea typeface="Segoe UI" panose="020B0502040204020203" pitchFamily="34" charset="0"/>
                <a:cs typeface="Segoe UI" panose="020B0502040204020203" pitchFamily="34" charset="0"/>
              </a:rPr>
              <a:t>Cost Management 3</a:t>
            </a:r>
            <a:r>
              <a:rPr lang="en-US" sz="1177" b="1" baseline="30000">
                <a:solidFill>
                  <a:prstClr val="black"/>
                </a:solidFill>
                <a:latin typeface="Segoe" panose="020B0502040504020203" pitchFamily="34" charset="0"/>
                <a:ea typeface="Segoe UI" panose="020B0502040204020203" pitchFamily="34" charset="0"/>
                <a:cs typeface="Segoe UI" panose="020B0502040204020203" pitchFamily="34" charset="0"/>
              </a:rPr>
              <a:t>rd</a:t>
            </a:r>
            <a:r>
              <a:rPr lang="en-US" sz="1177" b="1">
                <a:solidFill>
                  <a:prstClr val="black"/>
                </a:solidFill>
                <a:latin typeface="Segoe" panose="020B0502040504020203" pitchFamily="34" charset="0"/>
                <a:ea typeface="Segoe UI" panose="020B0502040204020203" pitchFamily="34" charset="0"/>
                <a:cs typeface="Segoe UI" panose="020B0502040204020203" pitchFamily="34" charset="0"/>
              </a:rPr>
              <a:t> parties</a:t>
            </a:r>
          </a:p>
          <a:p>
            <a:pPr marL="171452" indent="-171452" defTabSz="914300" fontAlgn="base">
              <a:lnSpc>
                <a:spcPct val="90000"/>
              </a:lnSpc>
              <a:spcBef>
                <a:spcPct val="0"/>
              </a:spcBef>
              <a:spcAft>
                <a:spcPct val="0"/>
              </a:spcAft>
              <a:buFont typeface="Arial" panose="020B0604020202020204" pitchFamily="34" charset="0"/>
              <a:buChar char="•"/>
            </a:pPr>
            <a:r>
              <a:rPr lang="en-US" sz="1177" err="1">
                <a:solidFill>
                  <a:prstClr val="black"/>
                </a:solidFill>
                <a:latin typeface="Segoe" panose="020B0502040504020203" pitchFamily="34" charset="0"/>
                <a:ea typeface="Segoe UI" panose="020B0502040204020203" pitchFamily="34" charset="0"/>
                <a:cs typeface="Segoe UI" panose="020B0502040204020203" pitchFamily="34" charset="0"/>
              </a:rPr>
              <a:t>HashiCorp</a:t>
            </a:r>
            <a:r>
              <a:rPr lang="en-US" sz="1177">
                <a:solidFill>
                  <a:prstClr val="black"/>
                </a:solidFill>
                <a:latin typeface="Segoe" panose="020B0502040504020203" pitchFamily="34" charset="0"/>
                <a:ea typeface="Segoe UI" panose="020B0502040204020203" pitchFamily="34" charset="0"/>
                <a:cs typeface="Segoe UI" panose="020B0502040204020203" pitchFamily="34" charset="0"/>
              </a:rPr>
              <a:t> Terraform</a:t>
            </a:r>
          </a:p>
        </p:txBody>
      </p:sp>
      <p:sp>
        <p:nvSpPr>
          <p:cNvPr id="17" name="Callout: Bent Line with Accent Bar 16">
            <a:extLst>
              <a:ext uri="{FF2B5EF4-FFF2-40B4-BE49-F238E27FC236}">
                <a16:creationId xmlns:a16="http://schemas.microsoft.com/office/drawing/2014/main" id="{E62FE584-50D4-4042-94F6-99E6A9046142}"/>
              </a:ext>
            </a:extLst>
          </p:cNvPr>
          <p:cNvSpPr/>
          <p:nvPr/>
        </p:nvSpPr>
        <p:spPr bwMode="auto">
          <a:xfrm flipH="1">
            <a:off x="1024689" y="5249223"/>
            <a:ext cx="2112311" cy="1413065"/>
          </a:xfrm>
          <a:prstGeom prst="accentCallout2">
            <a:avLst>
              <a:gd name="adj1" fmla="val 18750"/>
              <a:gd name="adj2" fmla="val -8333"/>
              <a:gd name="adj3" fmla="val 18750"/>
              <a:gd name="adj4" fmla="val -16667"/>
              <a:gd name="adj5" fmla="val -128154"/>
              <a:gd name="adj6" fmla="val -28732"/>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6" tIns="143444" rIns="179306" bIns="143444" numCol="1" spcCol="0" rtlCol="0" fromWordArt="0" anchor="t" anchorCtr="0" forceAA="0" compatLnSpc="1">
            <a:prstTxWarp prst="textNoShape">
              <a:avLst/>
            </a:prstTxWarp>
            <a:noAutofit/>
          </a:bodyPr>
          <a:lstStyle/>
          <a:p>
            <a:pPr defTabSz="914300" fontAlgn="base">
              <a:lnSpc>
                <a:spcPct val="90000"/>
              </a:lnSpc>
              <a:spcBef>
                <a:spcPct val="0"/>
              </a:spcBef>
              <a:spcAft>
                <a:spcPct val="0"/>
              </a:spcAft>
            </a:pPr>
            <a:r>
              <a:rPr lang="en-US" sz="1177" b="1">
                <a:solidFill>
                  <a:prstClr val="black"/>
                </a:solidFill>
                <a:latin typeface="Segoe" panose="020B0502040504020203" pitchFamily="34" charset="0"/>
                <a:ea typeface="Segoe UI" panose="020B0502040204020203" pitchFamily="34" charset="0"/>
                <a:cs typeface="Segoe UI" panose="020B0502040204020203" pitchFamily="34" charset="0"/>
              </a:rPr>
              <a:t>Security baseline 3</a:t>
            </a:r>
            <a:r>
              <a:rPr lang="en-US" sz="1177" b="1" baseline="30000">
                <a:solidFill>
                  <a:prstClr val="black"/>
                </a:solidFill>
                <a:latin typeface="Segoe" panose="020B0502040504020203" pitchFamily="34" charset="0"/>
                <a:ea typeface="Segoe UI" panose="020B0502040204020203" pitchFamily="34" charset="0"/>
                <a:cs typeface="Segoe UI" panose="020B0502040204020203" pitchFamily="34" charset="0"/>
              </a:rPr>
              <a:t>rd</a:t>
            </a:r>
            <a:r>
              <a:rPr lang="en-US" sz="1177" b="1">
                <a:solidFill>
                  <a:prstClr val="black"/>
                </a:solidFill>
                <a:latin typeface="Segoe" panose="020B0502040504020203" pitchFamily="34" charset="0"/>
                <a:ea typeface="Segoe UI" panose="020B0502040204020203" pitchFamily="34" charset="0"/>
                <a:cs typeface="Segoe UI" panose="020B0502040204020203" pitchFamily="34" charset="0"/>
              </a:rPr>
              <a:t> parties</a:t>
            </a:r>
          </a:p>
          <a:p>
            <a:pPr marL="168109" indent="-168109" defTabSz="914300" fontAlgn="base">
              <a:lnSpc>
                <a:spcPct val="90000"/>
              </a:lnSpc>
              <a:spcBef>
                <a:spcPct val="0"/>
              </a:spcBef>
              <a:spcAft>
                <a:spcPct val="0"/>
              </a:spcAft>
              <a:buFont typeface="Arial" panose="020B0604020202020204" pitchFamily="34" charset="0"/>
              <a:buChar char="•"/>
            </a:pPr>
            <a:r>
              <a:rPr lang="en-US" sz="1177">
                <a:solidFill>
                  <a:prstClr val="black"/>
                </a:solidFill>
                <a:latin typeface="Segoe" panose="020B0502040504020203" pitchFamily="34" charset="0"/>
                <a:ea typeface="Segoe UI" panose="020B0502040204020203" pitchFamily="34" charset="0"/>
                <a:cs typeface="Segoe UI" panose="020B0502040204020203" pitchFamily="34" charset="0"/>
              </a:rPr>
              <a:t>Splunk</a:t>
            </a:r>
          </a:p>
          <a:p>
            <a:pPr marL="168109" indent="-168109" defTabSz="914300" fontAlgn="base">
              <a:lnSpc>
                <a:spcPct val="90000"/>
              </a:lnSpc>
              <a:spcBef>
                <a:spcPct val="0"/>
              </a:spcBef>
              <a:spcAft>
                <a:spcPct val="0"/>
              </a:spcAft>
              <a:buFont typeface="Arial" panose="020B0604020202020204" pitchFamily="34" charset="0"/>
              <a:buChar char="•"/>
            </a:pPr>
            <a:r>
              <a:rPr lang="en-US" sz="1177" err="1">
                <a:solidFill>
                  <a:prstClr val="black"/>
                </a:solidFill>
                <a:latin typeface="Segoe" panose="020B0502040504020203" pitchFamily="34" charset="0"/>
                <a:ea typeface="Segoe UI" panose="020B0502040204020203" pitchFamily="34" charset="0"/>
                <a:cs typeface="Segoe UI" panose="020B0502040204020203" pitchFamily="34" charset="0"/>
              </a:rPr>
              <a:t>HashiCorp</a:t>
            </a:r>
            <a:r>
              <a:rPr lang="en-US" sz="1177">
                <a:solidFill>
                  <a:prstClr val="black"/>
                </a:solidFill>
                <a:latin typeface="Segoe" panose="020B0502040504020203" pitchFamily="34" charset="0"/>
                <a:ea typeface="Segoe UI" pitchFamily="34" charset="0"/>
                <a:cs typeface="Segoe UI" panose="020B0502040204020203" pitchFamily="34" charset="0"/>
              </a:rPr>
              <a:t> Vault</a:t>
            </a:r>
          </a:p>
          <a:p>
            <a:pPr marL="168109" indent="-168109" defTabSz="914300" fontAlgn="base">
              <a:lnSpc>
                <a:spcPct val="90000"/>
              </a:lnSpc>
              <a:spcBef>
                <a:spcPct val="0"/>
              </a:spcBef>
              <a:spcAft>
                <a:spcPct val="0"/>
              </a:spcAft>
              <a:buFont typeface="Arial" panose="020B0604020202020204" pitchFamily="34" charset="0"/>
              <a:buChar char="•"/>
            </a:pPr>
            <a:endParaRPr lang="en-US" sz="1177">
              <a:solidFill>
                <a:prstClr val="black"/>
              </a:solidFill>
              <a:latin typeface="Segoe" panose="020B0502040504020203" pitchFamily="34" charset="0"/>
              <a:ea typeface="Segoe UI" pitchFamily="34" charset="0"/>
              <a:cs typeface="Segoe UI" panose="020B0502040204020203" pitchFamily="34" charset="0"/>
            </a:endParaRPr>
          </a:p>
        </p:txBody>
      </p:sp>
      <p:sp>
        <p:nvSpPr>
          <p:cNvPr id="20" name="Callout: Bent Line with Accent Bar 19">
            <a:extLst>
              <a:ext uri="{FF2B5EF4-FFF2-40B4-BE49-F238E27FC236}">
                <a16:creationId xmlns:a16="http://schemas.microsoft.com/office/drawing/2014/main" id="{EDBD5A54-5802-46B3-B553-8863615CA15E}"/>
              </a:ext>
            </a:extLst>
          </p:cNvPr>
          <p:cNvSpPr/>
          <p:nvPr/>
        </p:nvSpPr>
        <p:spPr bwMode="auto">
          <a:xfrm>
            <a:off x="5139706" y="5249221"/>
            <a:ext cx="1912590" cy="1319178"/>
          </a:xfrm>
          <a:prstGeom prst="accentCallout2">
            <a:avLst>
              <a:gd name="adj1" fmla="val 18750"/>
              <a:gd name="adj2" fmla="val -8333"/>
              <a:gd name="adj3" fmla="val 18750"/>
              <a:gd name="adj4" fmla="val -16667"/>
              <a:gd name="adj5" fmla="val -94066"/>
              <a:gd name="adj6" fmla="val 292"/>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6" tIns="143444" rIns="179306" bIns="143444" numCol="1" spcCol="0" rtlCol="0" fromWordArt="0" anchor="t" anchorCtr="0" forceAA="0" compatLnSpc="1">
            <a:prstTxWarp prst="textNoShape">
              <a:avLst/>
            </a:prstTxWarp>
            <a:noAutofit/>
          </a:bodyPr>
          <a:lstStyle/>
          <a:p>
            <a:pPr defTabSz="914300" fontAlgn="base">
              <a:lnSpc>
                <a:spcPct val="90000"/>
              </a:lnSpc>
              <a:spcBef>
                <a:spcPct val="0"/>
              </a:spcBef>
              <a:spcAft>
                <a:spcPct val="0"/>
              </a:spcAft>
            </a:pPr>
            <a:r>
              <a:rPr lang="en-US" sz="1177" b="1">
                <a:solidFill>
                  <a:prstClr val="black"/>
                </a:solidFill>
                <a:latin typeface="Segoe" panose="020B0502040504020203" pitchFamily="34" charset="0"/>
                <a:ea typeface="Segoe UI" panose="020B0502040204020203" pitchFamily="34" charset="0"/>
                <a:cs typeface="Segoe UI" panose="020B0502040204020203" pitchFamily="34" charset="0"/>
              </a:rPr>
              <a:t>Discovery,  onboarding, and recovery 3</a:t>
            </a:r>
            <a:r>
              <a:rPr lang="en-US" sz="1177" b="1" baseline="30000">
                <a:solidFill>
                  <a:prstClr val="black"/>
                </a:solidFill>
                <a:latin typeface="Segoe" panose="020B0502040504020203" pitchFamily="34" charset="0"/>
                <a:ea typeface="Segoe UI" panose="020B0502040204020203" pitchFamily="34" charset="0"/>
                <a:cs typeface="Segoe UI" panose="020B0502040204020203" pitchFamily="34" charset="0"/>
              </a:rPr>
              <a:t>rd</a:t>
            </a:r>
            <a:r>
              <a:rPr lang="en-US" sz="1177" b="1">
                <a:solidFill>
                  <a:prstClr val="black"/>
                </a:solidFill>
                <a:latin typeface="Segoe" panose="020B0502040504020203" pitchFamily="34" charset="0"/>
                <a:ea typeface="Segoe UI" panose="020B0502040204020203" pitchFamily="34" charset="0"/>
                <a:cs typeface="Segoe UI" panose="020B0502040204020203" pitchFamily="34" charset="0"/>
              </a:rPr>
              <a:t> parties</a:t>
            </a:r>
          </a:p>
          <a:p>
            <a:pPr marL="168109" indent="-168109" defTabSz="914300" fontAlgn="base">
              <a:lnSpc>
                <a:spcPct val="90000"/>
              </a:lnSpc>
              <a:spcBef>
                <a:spcPct val="0"/>
              </a:spcBef>
              <a:spcAft>
                <a:spcPct val="0"/>
              </a:spcAft>
              <a:buFont typeface="Arial" panose="020B0604020202020204" pitchFamily="34" charset="0"/>
              <a:buChar char="•"/>
            </a:pPr>
            <a:r>
              <a:rPr lang="en-US" sz="1177">
                <a:solidFill>
                  <a:prstClr val="black"/>
                </a:solidFill>
                <a:latin typeface="Segoe" panose="020B0502040504020203" pitchFamily="34" charset="0"/>
                <a:ea typeface="Segoe UI" panose="020B0502040204020203" pitchFamily="34" charset="0"/>
                <a:cs typeface="Segoe UI" panose="020B0502040204020203" pitchFamily="34" charset="0"/>
              </a:rPr>
              <a:t>ServiceNow</a:t>
            </a:r>
          </a:p>
          <a:p>
            <a:pPr marL="168109" indent="-168109" defTabSz="914300" fontAlgn="base">
              <a:lnSpc>
                <a:spcPct val="90000"/>
              </a:lnSpc>
              <a:spcBef>
                <a:spcPct val="0"/>
              </a:spcBef>
              <a:spcAft>
                <a:spcPct val="0"/>
              </a:spcAft>
              <a:buFont typeface="Arial" panose="020B0604020202020204" pitchFamily="34" charset="0"/>
              <a:buChar char="•"/>
            </a:pPr>
            <a:r>
              <a:rPr lang="en-US" sz="1177" err="1">
                <a:solidFill>
                  <a:prstClr val="black"/>
                </a:solidFill>
                <a:latin typeface="Segoe" panose="020B0502040504020203" pitchFamily="34" charset="0"/>
                <a:ea typeface="Segoe UI" panose="020B0502040204020203" pitchFamily="34" charset="0"/>
                <a:cs typeface="Segoe UI" panose="020B0502040204020203" pitchFamily="34" charset="0"/>
              </a:rPr>
              <a:t>HashiCorp</a:t>
            </a:r>
            <a:r>
              <a:rPr lang="en-US" sz="1177">
                <a:solidFill>
                  <a:prstClr val="black"/>
                </a:solidFill>
                <a:latin typeface="Segoe" panose="020B0502040504020203" pitchFamily="34" charset="0"/>
                <a:ea typeface="Segoe UI" pitchFamily="34" charset="0"/>
                <a:cs typeface="Segoe UI" panose="020B0502040204020203" pitchFamily="34" charset="0"/>
              </a:rPr>
              <a:t> Terraform</a:t>
            </a:r>
          </a:p>
          <a:p>
            <a:pPr marL="168109" indent="-168109" defTabSz="914300" fontAlgn="base">
              <a:lnSpc>
                <a:spcPct val="90000"/>
              </a:lnSpc>
              <a:spcBef>
                <a:spcPct val="0"/>
              </a:spcBef>
              <a:spcAft>
                <a:spcPct val="0"/>
              </a:spcAft>
              <a:buFont typeface="Arial" panose="020B0604020202020204" pitchFamily="34" charset="0"/>
              <a:buChar char="•"/>
            </a:pPr>
            <a:endParaRPr lang="en-US" sz="1177">
              <a:solidFill>
                <a:prstClr val="black"/>
              </a:solidFill>
              <a:latin typeface="Segoe" panose="020B0502040504020203" pitchFamily="34" charset="0"/>
              <a:ea typeface="Segoe UI" pitchFamily="34" charset="0"/>
              <a:cs typeface="Segoe UI" panose="020B0502040204020203" pitchFamily="34" charset="0"/>
            </a:endParaRPr>
          </a:p>
        </p:txBody>
      </p:sp>
      <p:sp>
        <p:nvSpPr>
          <p:cNvPr id="21" name="Callout: Bent Line with Accent Bar 20">
            <a:extLst>
              <a:ext uri="{FF2B5EF4-FFF2-40B4-BE49-F238E27FC236}">
                <a16:creationId xmlns:a16="http://schemas.microsoft.com/office/drawing/2014/main" id="{A57283E3-5F3F-4FFB-BD5B-CEF0D26EA324}"/>
              </a:ext>
            </a:extLst>
          </p:cNvPr>
          <p:cNvSpPr/>
          <p:nvPr/>
        </p:nvSpPr>
        <p:spPr bwMode="auto">
          <a:xfrm>
            <a:off x="7847535" y="5249221"/>
            <a:ext cx="1912590" cy="1319178"/>
          </a:xfrm>
          <a:prstGeom prst="accentCallout2">
            <a:avLst>
              <a:gd name="adj1" fmla="val 18750"/>
              <a:gd name="adj2" fmla="val -8333"/>
              <a:gd name="adj3" fmla="val 18750"/>
              <a:gd name="adj4" fmla="val -16667"/>
              <a:gd name="adj5" fmla="val -76963"/>
              <a:gd name="adj6" fmla="val -8324"/>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6" tIns="143444" rIns="179306" bIns="143444" numCol="1" spcCol="0" rtlCol="0" fromWordArt="0" anchor="t" anchorCtr="0" forceAA="0" compatLnSpc="1">
            <a:prstTxWarp prst="textNoShape">
              <a:avLst/>
            </a:prstTxWarp>
            <a:noAutofit/>
          </a:bodyPr>
          <a:lstStyle/>
          <a:p>
            <a:pPr defTabSz="914300" fontAlgn="base">
              <a:lnSpc>
                <a:spcPct val="90000"/>
              </a:lnSpc>
              <a:spcBef>
                <a:spcPct val="0"/>
              </a:spcBef>
              <a:spcAft>
                <a:spcPct val="0"/>
              </a:spcAft>
            </a:pPr>
            <a:r>
              <a:rPr lang="en-US" sz="1177" b="1">
                <a:solidFill>
                  <a:prstClr val="black"/>
                </a:solidFill>
                <a:latin typeface="Segoe" panose="020B0502040504020203" pitchFamily="34" charset="0"/>
                <a:ea typeface="Segoe UI" panose="020B0502040204020203" pitchFamily="34" charset="0"/>
                <a:cs typeface="Segoe UI" panose="020B0502040204020203" pitchFamily="34" charset="0"/>
              </a:rPr>
              <a:t>3</a:t>
            </a:r>
            <a:r>
              <a:rPr lang="en-US" sz="1177" b="1" baseline="30000">
                <a:solidFill>
                  <a:prstClr val="black"/>
                </a:solidFill>
                <a:latin typeface="Segoe" panose="020B0502040504020203" pitchFamily="34" charset="0"/>
                <a:ea typeface="Segoe UI" panose="020B0502040204020203" pitchFamily="34" charset="0"/>
                <a:cs typeface="Segoe UI" panose="020B0502040204020203" pitchFamily="34" charset="0"/>
              </a:rPr>
              <a:t>rd</a:t>
            </a:r>
            <a:r>
              <a:rPr lang="en-US" sz="1177" b="1">
                <a:solidFill>
                  <a:prstClr val="black"/>
                </a:solidFill>
                <a:latin typeface="Segoe" panose="020B0502040504020203" pitchFamily="34" charset="0"/>
                <a:ea typeface="Segoe UI" panose="020B0502040204020203" pitchFamily="34" charset="0"/>
                <a:cs typeface="Segoe UI" panose="020B0502040204020203" pitchFamily="34" charset="0"/>
              </a:rPr>
              <a:t> party identity providers</a:t>
            </a:r>
          </a:p>
          <a:p>
            <a:pPr marL="168109" indent="-168109" defTabSz="914300" fontAlgn="base">
              <a:lnSpc>
                <a:spcPct val="90000"/>
              </a:lnSpc>
              <a:spcBef>
                <a:spcPct val="0"/>
              </a:spcBef>
              <a:spcAft>
                <a:spcPct val="0"/>
              </a:spcAft>
              <a:buFont typeface="Arial" panose="020B0604020202020204" pitchFamily="34" charset="0"/>
              <a:buChar char="•"/>
            </a:pPr>
            <a:r>
              <a:rPr lang="en-US" sz="1177" err="1">
                <a:solidFill>
                  <a:prstClr val="black"/>
                </a:solidFill>
                <a:latin typeface="Segoe" panose="020B0502040504020203" pitchFamily="34" charset="0"/>
                <a:ea typeface="Segoe UI" panose="020B0502040204020203" pitchFamily="34" charset="0"/>
                <a:cs typeface="Segoe UI" panose="020B0502040204020203" pitchFamily="34" charset="0"/>
              </a:rPr>
              <a:t>HashiCorp</a:t>
            </a:r>
            <a:r>
              <a:rPr lang="en-US" sz="1177">
                <a:solidFill>
                  <a:prstClr val="black"/>
                </a:solidFill>
                <a:latin typeface="Segoe" panose="020B0502040504020203" pitchFamily="34" charset="0"/>
                <a:ea typeface="Segoe UI" panose="020B0502040204020203" pitchFamily="34" charset="0"/>
                <a:cs typeface="Segoe UI" panose="020B0502040204020203" pitchFamily="34" charset="0"/>
              </a:rPr>
              <a:t> Vault</a:t>
            </a:r>
          </a:p>
        </p:txBody>
      </p:sp>
      <p:sp>
        <p:nvSpPr>
          <p:cNvPr id="23" name="Callout: Bent Line with Accent Bar 22">
            <a:extLst>
              <a:ext uri="{FF2B5EF4-FFF2-40B4-BE49-F238E27FC236}">
                <a16:creationId xmlns:a16="http://schemas.microsoft.com/office/drawing/2014/main" id="{3F9AD885-8AC1-4E32-AFD0-CB989AF275AA}"/>
              </a:ext>
            </a:extLst>
          </p:cNvPr>
          <p:cNvSpPr/>
          <p:nvPr/>
        </p:nvSpPr>
        <p:spPr bwMode="auto">
          <a:xfrm>
            <a:off x="10140408" y="2640925"/>
            <a:ext cx="1912590" cy="2130119"/>
          </a:xfrm>
          <a:prstGeom prst="accentCallout2">
            <a:avLst>
              <a:gd name="adj1" fmla="val 18750"/>
              <a:gd name="adj2" fmla="val -8333"/>
              <a:gd name="adj3" fmla="val 18750"/>
              <a:gd name="adj4" fmla="val -16667"/>
              <a:gd name="adj5" fmla="val 38048"/>
              <a:gd name="adj6" fmla="val -30312"/>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6" tIns="143444" rIns="179306" bIns="143444" numCol="1" spcCol="0" rtlCol="0" fromWordArt="0" anchor="t" anchorCtr="0" forceAA="0" compatLnSpc="1">
            <a:prstTxWarp prst="textNoShape">
              <a:avLst/>
            </a:prstTxWarp>
            <a:noAutofit/>
          </a:bodyPr>
          <a:lstStyle/>
          <a:p>
            <a:pPr defTabSz="914300" fontAlgn="base">
              <a:lnSpc>
                <a:spcPct val="90000"/>
              </a:lnSpc>
              <a:spcBef>
                <a:spcPct val="0"/>
              </a:spcBef>
              <a:spcAft>
                <a:spcPct val="0"/>
              </a:spcAft>
            </a:pPr>
            <a:r>
              <a:rPr lang="en-US" sz="1177" b="1">
                <a:solidFill>
                  <a:prstClr val="black"/>
                </a:solidFill>
                <a:latin typeface="Segoe" panose="020B0502040504020203" pitchFamily="34" charset="0"/>
                <a:ea typeface="Segoe UI" panose="020B0502040204020203" pitchFamily="34" charset="0"/>
                <a:cs typeface="Segoe UI" panose="020B0502040204020203" pitchFamily="34" charset="0"/>
              </a:rPr>
              <a:t>Deployment 3</a:t>
            </a:r>
            <a:r>
              <a:rPr lang="en-US" sz="1177" b="1" baseline="30000">
                <a:solidFill>
                  <a:prstClr val="black"/>
                </a:solidFill>
                <a:latin typeface="Segoe" panose="020B0502040504020203" pitchFamily="34" charset="0"/>
                <a:ea typeface="Segoe UI" panose="020B0502040204020203" pitchFamily="34" charset="0"/>
                <a:cs typeface="Segoe UI" panose="020B0502040204020203" pitchFamily="34" charset="0"/>
              </a:rPr>
              <a:t>rd</a:t>
            </a:r>
            <a:r>
              <a:rPr lang="en-US" sz="1177" b="1">
                <a:solidFill>
                  <a:prstClr val="black"/>
                </a:solidFill>
                <a:latin typeface="Segoe" panose="020B0502040504020203" pitchFamily="34" charset="0"/>
                <a:ea typeface="Segoe UI" panose="020B0502040204020203" pitchFamily="34" charset="0"/>
                <a:cs typeface="Segoe UI" panose="020B0502040204020203" pitchFamily="34" charset="0"/>
              </a:rPr>
              <a:t> parties</a:t>
            </a:r>
          </a:p>
          <a:p>
            <a:pPr marL="168109" indent="-168109" defTabSz="914300" fontAlgn="base">
              <a:lnSpc>
                <a:spcPct val="90000"/>
              </a:lnSpc>
              <a:spcBef>
                <a:spcPct val="0"/>
              </a:spcBef>
              <a:spcAft>
                <a:spcPct val="0"/>
              </a:spcAft>
              <a:buFont typeface="Arial" panose="020B0604020202020204" pitchFamily="34" charset="0"/>
              <a:buChar char="•"/>
            </a:pPr>
            <a:r>
              <a:rPr lang="en-US" sz="1177">
                <a:solidFill>
                  <a:prstClr val="black"/>
                </a:solidFill>
                <a:latin typeface="Segoe" panose="020B0502040504020203" pitchFamily="34" charset="0"/>
                <a:ea typeface="Segoe UI" panose="020B0502040204020203" pitchFamily="34" charset="0"/>
                <a:cs typeface="Segoe UI" panose="020B0502040204020203" pitchFamily="34" charset="0"/>
              </a:rPr>
              <a:t>Nagios</a:t>
            </a:r>
          </a:p>
          <a:p>
            <a:pPr marL="168109" indent="-168109" defTabSz="914300" fontAlgn="base">
              <a:lnSpc>
                <a:spcPct val="90000"/>
              </a:lnSpc>
              <a:spcBef>
                <a:spcPct val="0"/>
              </a:spcBef>
              <a:spcAft>
                <a:spcPct val="0"/>
              </a:spcAft>
              <a:buFont typeface="Arial" panose="020B0604020202020204" pitchFamily="34" charset="0"/>
              <a:buChar char="•"/>
            </a:pPr>
            <a:r>
              <a:rPr lang="en-US" sz="1177" err="1">
                <a:solidFill>
                  <a:prstClr val="black"/>
                </a:solidFill>
                <a:latin typeface="Segoe" panose="020B0502040504020203" pitchFamily="34" charset="0"/>
                <a:ea typeface="Segoe UI" panose="020B0502040204020203" pitchFamily="34" charset="0"/>
                <a:cs typeface="Segoe UI" panose="020B0502040204020203" pitchFamily="34" charset="0"/>
              </a:rPr>
              <a:t>HashiCorp</a:t>
            </a:r>
            <a:r>
              <a:rPr lang="en-US" sz="1177">
                <a:solidFill>
                  <a:prstClr val="black"/>
                </a:solidFill>
                <a:latin typeface="Segoe" panose="020B0502040504020203" pitchFamily="34" charset="0"/>
                <a:ea typeface="Segoe UI" panose="020B0502040204020203" pitchFamily="34" charset="0"/>
                <a:cs typeface="Segoe UI" panose="020B0502040204020203" pitchFamily="34" charset="0"/>
              </a:rPr>
              <a:t> Terraform</a:t>
            </a:r>
          </a:p>
          <a:p>
            <a:pPr marL="168109" indent="-168109" defTabSz="914300" fontAlgn="base">
              <a:lnSpc>
                <a:spcPct val="90000"/>
              </a:lnSpc>
              <a:spcBef>
                <a:spcPct val="0"/>
              </a:spcBef>
              <a:spcAft>
                <a:spcPct val="0"/>
              </a:spcAft>
              <a:buFont typeface="Arial" panose="020B0604020202020204" pitchFamily="34" charset="0"/>
              <a:buChar char="•"/>
            </a:pPr>
            <a:r>
              <a:rPr lang="en-US" sz="1177" err="1">
                <a:solidFill>
                  <a:prstClr val="black"/>
                </a:solidFill>
                <a:latin typeface="Segoe" panose="020B0502040504020203" pitchFamily="34" charset="0"/>
                <a:ea typeface="Segoe UI" panose="020B0502040204020203" pitchFamily="34" charset="0"/>
                <a:cs typeface="Segoe UI" panose="020B0502040204020203" pitchFamily="34" charset="0"/>
              </a:rPr>
              <a:t>devops</a:t>
            </a:r>
            <a:r>
              <a:rPr lang="en-US" sz="1177">
                <a:solidFill>
                  <a:prstClr val="black"/>
                </a:solidFill>
                <a:latin typeface="Segoe" panose="020B0502040504020203" pitchFamily="34" charset="0"/>
                <a:ea typeface="Segoe UI" panose="020B0502040204020203" pitchFamily="34" charset="0"/>
                <a:cs typeface="Segoe UI" panose="020B0502040204020203" pitchFamily="34" charset="0"/>
              </a:rPr>
              <a:t> tools like Chef, Puppet, </a:t>
            </a:r>
            <a:r>
              <a:rPr lang="en-US" sz="1177" err="1">
                <a:solidFill>
                  <a:prstClr val="black"/>
                </a:solidFill>
                <a:latin typeface="Segoe" panose="020B0502040504020203" pitchFamily="34" charset="0"/>
                <a:ea typeface="Segoe UI" panose="020B0502040204020203" pitchFamily="34" charset="0"/>
                <a:cs typeface="Segoe UI" panose="020B0502040204020203" pitchFamily="34" charset="0"/>
              </a:rPr>
              <a:t>Zabix</a:t>
            </a:r>
            <a:r>
              <a:rPr lang="en-US" sz="1177">
                <a:solidFill>
                  <a:prstClr val="black"/>
                </a:solidFill>
                <a:latin typeface="Segoe" panose="020B0502040504020203" pitchFamily="34" charset="0"/>
                <a:ea typeface="Segoe UI" panose="020B0502040204020203" pitchFamily="34" charset="0"/>
                <a:cs typeface="Segoe UI" panose="020B0502040204020203" pitchFamily="34" charset="0"/>
              </a:rPr>
              <a:t> </a:t>
            </a:r>
          </a:p>
        </p:txBody>
      </p:sp>
      <p:sp>
        <p:nvSpPr>
          <p:cNvPr id="10" name="Callout: Bent Line with Accent Bar 9">
            <a:extLst>
              <a:ext uri="{FF2B5EF4-FFF2-40B4-BE49-F238E27FC236}">
                <a16:creationId xmlns:a16="http://schemas.microsoft.com/office/drawing/2014/main" id="{ACEDA6DB-B7C9-41E9-A2BD-F373BEB8A01E}"/>
              </a:ext>
            </a:extLst>
          </p:cNvPr>
          <p:cNvSpPr/>
          <p:nvPr/>
        </p:nvSpPr>
        <p:spPr bwMode="auto">
          <a:xfrm>
            <a:off x="10140408" y="1092166"/>
            <a:ext cx="1912590" cy="1356109"/>
          </a:xfrm>
          <a:prstGeom prst="accentCallout2">
            <a:avLst>
              <a:gd name="adj1" fmla="val 18750"/>
              <a:gd name="adj2" fmla="val -8333"/>
              <a:gd name="adj3" fmla="val 18750"/>
              <a:gd name="adj4" fmla="val -16667"/>
              <a:gd name="adj5" fmla="val 51840"/>
              <a:gd name="adj6" fmla="val -42989"/>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6" tIns="143444" rIns="179306" bIns="143444" numCol="1" spcCol="0" rtlCol="0" fromWordArt="0" anchor="t" anchorCtr="0" forceAA="0" compatLnSpc="1">
            <a:prstTxWarp prst="textNoShape">
              <a:avLst/>
            </a:prstTxWarp>
            <a:noAutofit/>
          </a:bodyPr>
          <a:lstStyle/>
          <a:p>
            <a:pPr defTabSz="914300" fontAlgn="base">
              <a:lnSpc>
                <a:spcPct val="90000"/>
              </a:lnSpc>
              <a:spcBef>
                <a:spcPct val="0"/>
              </a:spcBef>
              <a:spcAft>
                <a:spcPct val="0"/>
              </a:spcAft>
            </a:pPr>
            <a:r>
              <a:rPr lang="en-US" sz="1177" b="1">
                <a:solidFill>
                  <a:prstClr val="black"/>
                </a:solidFill>
                <a:latin typeface="Segoe" panose="020B0502040504020203" pitchFamily="34" charset="0"/>
                <a:ea typeface="Segoe UI" panose="020B0502040204020203" pitchFamily="34" charset="0"/>
                <a:cs typeface="Segoe UI" panose="020B0502040204020203" pitchFamily="34" charset="0"/>
              </a:rPr>
              <a:t>Monitoring 3</a:t>
            </a:r>
            <a:r>
              <a:rPr lang="en-US" sz="1177" b="1" baseline="30000">
                <a:solidFill>
                  <a:prstClr val="black"/>
                </a:solidFill>
                <a:latin typeface="Segoe" panose="020B0502040504020203" pitchFamily="34" charset="0"/>
                <a:ea typeface="Segoe UI" panose="020B0502040204020203" pitchFamily="34" charset="0"/>
                <a:cs typeface="Segoe UI" panose="020B0502040204020203" pitchFamily="34" charset="0"/>
              </a:rPr>
              <a:t>rd</a:t>
            </a:r>
            <a:r>
              <a:rPr lang="en-US" sz="1177" b="1">
                <a:solidFill>
                  <a:prstClr val="black"/>
                </a:solidFill>
                <a:latin typeface="Segoe" panose="020B0502040504020203" pitchFamily="34" charset="0"/>
                <a:ea typeface="Segoe UI" panose="020B0502040204020203" pitchFamily="34" charset="0"/>
                <a:cs typeface="Segoe UI" panose="020B0502040204020203" pitchFamily="34" charset="0"/>
              </a:rPr>
              <a:t> parties</a:t>
            </a:r>
          </a:p>
          <a:p>
            <a:pPr marL="171452" indent="-171452" defTabSz="914300" fontAlgn="base">
              <a:lnSpc>
                <a:spcPct val="90000"/>
              </a:lnSpc>
              <a:spcBef>
                <a:spcPct val="0"/>
              </a:spcBef>
              <a:spcAft>
                <a:spcPct val="0"/>
              </a:spcAft>
              <a:buFont typeface="Arial" panose="020B0604020202020204" pitchFamily="34" charset="0"/>
              <a:buChar char="•"/>
            </a:pPr>
            <a:r>
              <a:rPr lang="en-US" sz="1177" err="1">
                <a:solidFill>
                  <a:prstClr val="black"/>
                </a:solidFill>
                <a:latin typeface="Segoe" panose="020B0502040504020203" pitchFamily="34" charset="0"/>
                <a:ea typeface="Segoe UI" panose="020B0502040204020203" pitchFamily="34" charset="0"/>
                <a:cs typeface="Segoe UI" panose="020B0502040204020203" pitchFamily="34" charset="0"/>
              </a:rPr>
              <a:t>OpsCompass</a:t>
            </a:r>
            <a:endParaRPr lang="en-US" sz="1177">
              <a:solidFill>
                <a:prstClr val="black"/>
              </a:solidFill>
              <a:latin typeface="Segoe" panose="020B0502040504020203" pitchFamily="34" charset="0"/>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618531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fade">
                                      <p:cBhvr>
                                        <p:cTn id="11" dur="500"/>
                                        <p:tgtEl>
                                          <p:spTgt spid="21"/>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500"/>
                                        <p:tgtEl>
                                          <p:spTgt spid="20"/>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500"/>
                                        <p:tgtEl>
                                          <p:spTgt spid="17"/>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7" grpId="0" animBg="1"/>
      <p:bldP spid="20" grpId="0" animBg="1"/>
      <p:bldP spid="21" grpId="0" animBg="1"/>
      <p:bldP spid="23" grpId="0" animBg="1"/>
      <p:bldP spid="10"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C1D9AB4-7837-499D-A5D5-5071DE51EA1C}"/>
              </a:ext>
            </a:extLst>
          </p:cNvPr>
          <p:cNvSpPr>
            <a:spLocks noGrp="1"/>
          </p:cNvSpPr>
          <p:nvPr>
            <p:ph type="title"/>
          </p:nvPr>
        </p:nvSpPr>
        <p:spPr/>
        <p:txBody>
          <a:bodyPr/>
          <a:lstStyle/>
          <a:p>
            <a:r>
              <a:rPr lang="en-US" dirty="0"/>
              <a:t>Before we begin…</a:t>
            </a:r>
          </a:p>
        </p:txBody>
      </p:sp>
      <p:sp>
        <p:nvSpPr>
          <p:cNvPr id="4" name="Text Placeholder 3">
            <a:extLst>
              <a:ext uri="{FF2B5EF4-FFF2-40B4-BE49-F238E27FC236}">
                <a16:creationId xmlns:a16="http://schemas.microsoft.com/office/drawing/2014/main" id="{2FAD1527-0FF4-4630-A1BC-4568EE3448A5}"/>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324178772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D0677F3-3B2A-4B0E-9198-119F7BD55407}"/>
              </a:ext>
            </a:extLst>
          </p:cNvPr>
          <p:cNvSpPr>
            <a:spLocks noGrp="1"/>
          </p:cNvSpPr>
          <p:nvPr>
            <p:ph type="title"/>
          </p:nvPr>
        </p:nvSpPr>
        <p:spPr/>
        <p:txBody>
          <a:bodyPr/>
          <a:lstStyle/>
          <a:p>
            <a:r>
              <a:rPr lang="en-US" dirty="0"/>
              <a:t>Identifying business risks and compliance needs</a:t>
            </a:r>
          </a:p>
        </p:txBody>
      </p:sp>
      <p:sp>
        <p:nvSpPr>
          <p:cNvPr id="5" name="Text Placeholder 4">
            <a:extLst>
              <a:ext uri="{FF2B5EF4-FFF2-40B4-BE49-F238E27FC236}">
                <a16:creationId xmlns:a16="http://schemas.microsoft.com/office/drawing/2014/main" id="{383D1395-7AE7-4D60-AF07-EFA8CCF57453}"/>
              </a:ext>
            </a:extLst>
          </p:cNvPr>
          <p:cNvSpPr>
            <a:spLocks noGrp="1"/>
          </p:cNvSpPr>
          <p:nvPr>
            <p:ph type="body" sz="quarter" idx="10"/>
          </p:nvPr>
        </p:nvSpPr>
        <p:spPr>
          <a:xfrm>
            <a:off x="268461" y="2080938"/>
            <a:ext cx="11655078" cy="1711238"/>
          </a:xfrm>
        </p:spPr>
        <p:txBody>
          <a:bodyPr/>
          <a:lstStyle/>
          <a:p>
            <a:pPr marL="457200" indent="-457200">
              <a:buFont typeface="Arial" panose="020B0604020202020204" pitchFamily="34" charset="0"/>
              <a:buChar char="•"/>
            </a:pPr>
            <a:r>
              <a:rPr lang="en-US" sz="3200" dirty="0"/>
              <a:t>Business risk</a:t>
            </a:r>
          </a:p>
          <a:p>
            <a:pPr marL="457200" indent="-457200">
              <a:buFont typeface="Arial" panose="020B0604020202020204" pitchFamily="34" charset="0"/>
              <a:buChar char="•"/>
            </a:pPr>
            <a:r>
              <a:rPr lang="en-US" sz="3200" dirty="0"/>
              <a:t>Compliance </a:t>
            </a:r>
          </a:p>
          <a:p>
            <a:pPr marL="457200" indent="-457200">
              <a:buFont typeface="Arial" panose="020B0604020202020204" pitchFamily="34" charset="0"/>
              <a:buChar char="•"/>
            </a:pPr>
            <a:endParaRPr lang="en-US" sz="3200" dirty="0"/>
          </a:p>
        </p:txBody>
      </p:sp>
    </p:spTree>
    <p:extLst>
      <p:ext uri="{BB962C8B-B14F-4D97-AF65-F5344CB8AC3E}">
        <p14:creationId xmlns:p14="http://schemas.microsoft.com/office/powerpoint/2010/main" val="140778513"/>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13BCD815-2CCB-4AE6-A644-232D114005D3}"/>
              </a:ext>
            </a:extLst>
          </p:cNvPr>
          <p:cNvGrpSpPr/>
          <p:nvPr/>
        </p:nvGrpSpPr>
        <p:grpSpPr>
          <a:xfrm>
            <a:off x="5317698" y="620866"/>
            <a:ext cx="6791894" cy="5233240"/>
            <a:chOff x="5424316" y="632779"/>
            <a:chExt cx="6928184" cy="5338253"/>
          </a:xfrm>
        </p:grpSpPr>
        <p:pic>
          <p:nvPicPr>
            <p:cNvPr id="4" name="Picture 3" descr="A screen shot of a computer&#10;&#10;Description automatically generated">
              <a:extLst>
                <a:ext uri="{FF2B5EF4-FFF2-40B4-BE49-F238E27FC236}">
                  <a16:creationId xmlns:a16="http://schemas.microsoft.com/office/drawing/2014/main" id="{84E0530B-79A2-4CF4-BCF8-561C387BC840}"/>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l="5277" t="9047" r="4141" b="9047"/>
            <a:stretch/>
          </p:blipFill>
          <p:spPr>
            <a:xfrm>
              <a:off x="5424316" y="632779"/>
              <a:ext cx="6928184" cy="5338253"/>
            </a:xfrm>
            <a:prstGeom prst="rect">
              <a:avLst/>
            </a:prstGeom>
          </p:spPr>
        </p:pic>
        <p:pic>
          <p:nvPicPr>
            <p:cNvPr id="5" name="Picture 4" descr="Screenshot">
              <a:extLst>
                <a:ext uri="{FF2B5EF4-FFF2-40B4-BE49-F238E27FC236}">
                  <a16:creationId xmlns:a16="http://schemas.microsoft.com/office/drawing/2014/main" id="{6765507D-7BB1-45B2-85B8-A0D77EBEF3F0}"/>
                </a:ext>
              </a:extLst>
            </p:cNvPr>
            <p:cNvPicPr>
              <a:picLocks noChangeAspect="1"/>
            </p:cNvPicPr>
            <p:nvPr/>
          </p:nvPicPr>
          <p:blipFill>
            <a:blip r:embed="rId3"/>
            <a:stretch>
              <a:fillRect/>
            </a:stretch>
          </p:blipFill>
          <p:spPr>
            <a:xfrm>
              <a:off x="6002954" y="1041462"/>
              <a:ext cx="5652795" cy="3603244"/>
            </a:xfrm>
            <a:prstGeom prst="rect">
              <a:avLst/>
            </a:prstGeom>
            <a:effectLst>
              <a:innerShdw blurRad="139700">
                <a:prstClr val="black">
                  <a:alpha val="25000"/>
                </a:prstClr>
              </a:innerShdw>
            </a:effectLst>
          </p:spPr>
        </p:pic>
      </p:grpSp>
      <p:sp>
        <p:nvSpPr>
          <p:cNvPr id="6" name="Title 3">
            <a:extLst>
              <a:ext uri="{FF2B5EF4-FFF2-40B4-BE49-F238E27FC236}">
                <a16:creationId xmlns:a16="http://schemas.microsoft.com/office/drawing/2014/main" id="{FD4AC810-F520-4CA6-9158-9E81DD7D33E0}"/>
              </a:ext>
            </a:extLst>
          </p:cNvPr>
          <p:cNvSpPr txBox="1">
            <a:spLocks/>
          </p:cNvSpPr>
          <p:nvPr/>
        </p:nvSpPr>
        <p:spPr>
          <a:xfrm>
            <a:off x="369644" y="1579645"/>
            <a:ext cx="4948054" cy="2011481"/>
          </a:xfrm>
          <a:prstGeom prst="rect">
            <a:avLst/>
          </a:prstGeom>
        </p:spPr>
        <p:txBody>
          <a:bodyPr vert="horz" lIns="89654" tIns="44827" rIns="89654" bIns="44827" rtlCol="0" anchor="ctr">
            <a:normAutofit fontScale="77500" lnSpcReduction="20000"/>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pPr defTabSz="914411"/>
            <a:r>
              <a:rPr lang="en-US" sz="4400">
                <a:gradFill>
                  <a:gsLst>
                    <a:gs pos="0">
                      <a:prstClr val="black"/>
                    </a:gs>
                    <a:gs pos="100000">
                      <a:prstClr val="black"/>
                    </a:gs>
                  </a:gsLst>
                  <a:lin ang="5400000" scaled="0"/>
                </a:gradFill>
                <a:latin typeface="Calibri Light" panose="020F0302020204030204"/>
              </a:rPr>
              <a:t>Understand your current state and prepare for your</a:t>
            </a:r>
            <a:br>
              <a:rPr lang="en-US" sz="4400">
                <a:gradFill>
                  <a:gsLst>
                    <a:gs pos="0">
                      <a:prstClr val="black"/>
                    </a:gs>
                    <a:gs pos="100000">
                      <a:prstClr val="black"/>
                    </a:gs>
                  </a:gsLst>
                  <a:lin ang="5400000" scaled="0"/>
                </a:gradFill>
                <a:latin typeface="Calibri Light" panose="020F0302020204030204"/>
              </a:rPr>
            </a:br>
            <a:r>
              <a:rPr lang="en-US" sz="4400">
                <a:gradFill>
                  <a:gsLst>
                    <a:gs pos="0">
                      <a:srgbClr val="44546A"/>
                    </a:gs>
                    <a:gs pos="100000">
                      <a:srgbClr val="44546A"/>
                    </a:gs>
                  </a:gsLst>
                  <a:lin ang="5400000" scaled="0"/>
                </a:gradFill>
                <a:latin typeface="Calibri Light" panose="020F0302020204030204"/>
              </a:rPr>
              <a:t>cloud journey </a:t>
            </a:r>
            <a:r>
              <a:rPr lang="en-US" sz="4400">
                <a:gradFill>
                  <a:gsLst>
                    <a:gs pos="0">
                      <a:prstClr val="black"/>
                    </a:gs>
                    <a:gs pos="100000">
                      <a:prstClr val="black"/>
                    </a:gs>
                  </a:gsLst>
                  <a:lin ang="5400000" scaled="0"/>
                </a:gradFill>
                <a:latin typeface="Calibri Light" panose="020F0302020204030204"/>
              </a:rPr>
              <a:t>using</a:t>
            </a:r>
            <a:br>
              <a:rPr lang="en-US" sz="4400">
                <a:gradFill>
                  <a:gsLst>
                    <a:gs pos="0">
                      <a:prstClr val="black"/>
                    </a:gs>
                    <a:gs pos="100000">
                      <a:prstClr val="black"/>
                    </a:gs>
                  </a:gsLst>
                  <a:lin ang="5400000" scaled="0"/>
                </a:gradFill>
                <a:latin typeface="Calibri Light" panose="020F0302020204030204"/>
              </a:rPr>
            </a:br>
            <a:br>
              <a:rPr lang="en-US" sz="4400">
                <a:gradFill>
                  <a:gsLst>
                    <a:gs pos="0">
                      <a:prstClr val="black"/>
                    </a:gs>
                    <a:gs pos="100000">
                      <a:prstClr val="black"/>
                    </a:gs>
                  </a:gsLst>
                  <a:lin ang="5400000" scaled="0"/>
                </a:gradFill>
                <a:latin typeface="Calibri Light" panose="020F0302020204030204"/>
              </a:rPr>
            </a:br>
            <a:endParaRPr lang="en-US" sz="4400">
              <a:gradFill>
                <a:gsLst>
                  <a:gs pos="0">
                    <a:prstClr val="black"/>
                  </a:gs>
                  <a:gs pos="100000">
                    <a:prstClr val="black"/>
                  </a:gs>
                </a:gsLst>
                <a:lin ang="5400000" scaled="0"/>
              </a:gradFill>
              <a:latin typeface="Calibri Light" panose="020F0302020204030204"/>
            </a:endParaRPr>
          </a:p>
        </p:txBody>
      </p:sp>
      <p:sp>
        <p:nvSpPr>
          <p:cNvPr id="7" name="Rectangle 6">
            <a:extLst>
              <a:ext uri="{FF2B5EF4-FFF2-40B4-BE49-F238E27FC236}">
                <a16:creationId xmlns:a16="http://schemas.microsoft.com/office/drawing/2014/main" id="{5E66DA83-F94B-4F94-92C8-E167A85BC721}"/>
              </a:ext>
            </a:extLst>
          </p:cNvPr>
          <p:cNvSpPr/>
          <p:nvPr/>
        </p:nvSpPr>
        <p:spPr>
          <a:xfrm>
            <a:off x="363747" y="3599679"/>
            <a:ext cx="6094358" cy="1384976"/>
          </a:xfrm>
          <a:prstGeom prst="rect">
            <a:avLst/>
          </a:prstGeom>
        </p:spPr>
        <p:txBody>
          <a:bodyPr>
            <a:spAutoFit/>
          </a:bodyPr>
          <a:lstStyle/>
          <a:p>
            <a:pPr defTabSz="914378"/>
            <a:br>
              <a:rPr lang="en-US" sz="2745" dirty="0">
                <a:gradFill>
                  <a:gsLst>
                    <a:gs pos="0">
                      <a:srgbClr val="000000"/>
                    </a:gs>
                    <a:gs pos="100000">
                      <a:srgbClr val="000000"/>
                    </a:gs>
                  </a:gsLst>
                  <a:lin ang="5400000" scaled="0"/>
                </a:gradFill>
                <a:latin typeface="Segoe UI Semibold"/>
              </a:rPr>
            </a:br>
            <a:r>
              <a:rPr lang="en-US" sz="2745" dirty="0">
                <a:gradFill>
                  <a:gsLst>
                    <a:gs pos="0">
                      <a:srgbClr val="000000"/>
                    </a:gs>
                    <a:gs pos="100000">
                      <a:srgbClr val="000000"/>
                    </a:gs>
                  </a:gsLst>
                  <a:lin ang="5400000" scaled="0"/>
                </a:gradFill>
                <a:latin typeface="Segoe UI Semibold"/>
              </a:rPr>
              <a:t>The Governance benchmark tool </a:t>
            </a:r>
            <a:r>
              <a:rPr lang="en-US" sz="2745" dirty="0">
                <a:gradFill>
                  <a:gsLst>
                    <a:gs pos="0">
                      <a:srgbClr val="000000"/>
                    </a:gs>
                    <a:gs pos="100000">
                      <a:srgbClr val="000000"/>
                    </a:gs>
                  </a:gsLst>
                  <a:lin ang="5400000" scaled="0"/>
                </a:gradFill>
                <a:latin typeface="Segoe UI Semibold"/>
                <a:hlinkClick r:id="rId4"/>
              </a:rPr>
              <a:t>http://aka.ms/adopt/gov/assess</a:t>
            </a:r>
            <a:r>
              <a:rPr lang="en-US" sz="2745" dirty="0">
                <a:gradFill>
                  <a:gsLst>
                    <a:gs pos="0">
                      <a:srgbClr val="000000"/>
                    </a:gs>
                    <a:gs pos="100000">
                      <a:srgbClr val="000000"/>
                    </a:gs>
                  </a:gsLst>
                  <a:lin ang="5400000" scaled="0"/>
                </a:gradFill>
                <a:latin typeface="Segoe UI Semibold"/>
              </a:rPr>
              <a:t> </a:t>
            </a:r>
            <a:endParaRPr lang="en-US" sz="2745" dirty="0">
              <a:solidFill>
                <a:srgbClr val="000000"/>
              </a:solidFill>
              <a:latin typeface="Segoe UI Semibold"/>
            </a:endParaRPr>
          </a:p>
        </p:txBody>
      </p:sp>
    </p:spTree>
    <p:extLst>
      <p:ext uri="{BB962C8B-B14F-4D97-AF65-F5344CB8AC3E}">
        <p14:creationId xmlns:p14="http://schemas.microsoft.com/office/powerpoint/2010/main" val="3736879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grpId="0" nodeType="afterEffect">
                                  <p:stCondLst>
                                    <p:cond delay="100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par>
                          <p:cTn id="12" fill="hold">
                            <p:stCondLst>
                              <p:cond delay="2000"/>
                            </p:stCondLst>
                            <p:childTnLst>
                              <p:par>
                                <p:cTn id="13" presetID="10" presetClass="entr" presetSubtype="0" fill="hold" grpId="0" nodeType="afterEffect">
                                  <p:stCondLst>
                                    <p:cond delay="100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ABF26-BF0F-4087-93B3-77C6322C8629}"/>
              </a:ext>
            </a:extLst>
          </p:cNvPr>
          <p:cNvSpPr>
            <a:spLocks noGrp="1"/>
          </p:cNvSpPr>
          <p:nvPr>
            <p:ph type="title"/>
          </p:nvPr>
        </p:nvSpPr>
        <p:spPr/>
        <p:txBody>
          <a:bodyPr/>
          <a:lstStyle/>
          <a:p>
            <a:r>
              <a:rPr lang="en-US" dirty="0"/>
              <a:t>Azure Policy Sample showcase</a:t>
            </a:r>
          </a:p>
        </p:txBody>
      </p:sp>
    </p:spTree>
    <p:extLst>
      <p:ext uri="{BB962C8B-B14F-4D97-AF65-F5344CB8AC3E}">
        <p14:creationId xmlns:p14="http://schemas.microsoft.com/office/powerpoint/2010/main" val="3871339182"/>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06402A-FEC6-4AB4-BDE0-280B8E00B762}"/>
              </a:ext>
            </a:extLst>
          </p:cNvPr>
          <p:cNvSpPr>
            <a:spLocks noGrp="1"/>
          </p:cNvSpPr>
          <p:nvPr>
            <p:ph type="title"/>
          </p:nvPr>
        </p:nvSpPr>
        <p:spPr>
          <a:xfrm>
            <a:off x="619125" y="1212264"/>
            <a:ext cx="10515600" cy="1849021"/>
          </a:xfrm>
        </p:spPr>
        <p:txBody>
          <a:bodyPr>
            <a:normAutofit fontScale="90000"/>
          </a:bodyPr>
          <a:lstStyle/>
          <a:p>
            <a:r>
              <a:rPr lang="en-US" dirty="0"/>
              <a:t>Based on the outcome of the benchmark results, lets drill into the disciplines for which to build the </a:t>
            </a:r>
            <a:r>
              <a:rPr lang="en-US" b="1" dirty="0"/>
              <a:t>minimal viable product (MVP)</a:t>
            </a:r>
          </a:p>
        </p:txBody>
      </p:sp>
      <p:sp>
        <p:nvSpPr>
          <p:cNvPr id="3" name="Rectangle 2">
            <a:extLst>
              <a:ext uri="{FF2B5EF4-FFF2-40B4-BE49-F238E27FC236}">
                <a16:creationId xmlns:a16="http://schemas.microsoft.com/office/drawing/2014/main" id="{0E35F38D-7F27-451C-A044-B99E5B0E7B41}"/>
              </a:ext>
            </a:extLst>
          </p:cNvPr>
          <p:cNvSpPr/>
          <p:nvPr/>
        </p:nvSpPr>
        <p:spPr>
          <a:xfrm>
            <a:off x="903797" y="3662423"/>
            <a:ext cx="1647825" cy="1171575"/>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Cost Management</a:t>
            </a:r>
          </a:p>
        </p:txBody>
      </p:sp>
      <p:sp>
        <p:nvSpPr>
          <p:cNvPr id="4" name="Rectangle 3">
            <a:extLst>
              <a:ext uri="{FF2B5EF4-FFF2-40B4-BE49-F238E27FC236}">
                <a16:creationId xmlns:a16="http://schemas.microsoft.com/office/drawing/2014/main" id="{0D8F4D58-AB8F-4F71-8512-3AC152EE2BC7}"/>
              </a:ext>
            </a:extLst>
          </p:cNvPr>
          <p:cNvSpPr/>
          <p:nvPr/>
        </p:nvSpPr>
        <p:spPr>
          <a:xfrm>
            <a:off x="2913572" y="3662423"/>
            <a:ext cx="1647825" cy="1171575"/>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Security Baseline</a:t>
            </a:r>
          </a:p>
        </p:txBody>
      </p:sp>
      <p:sp>
        <p:nvSpPr>
          <p:cNvPr id="5" name="Rectangle 4">
            <a:extLst>
              <a:ext uri="{FF2B5EF4-FFF2-40B4-BE49-F238E27FC236}">
                <a16:creationId xmlns:a16="http://schemas.microsoft.com/office/drawing/2014/main" id="{83B56DB7-6524-46E5-865C-4325F4C0EA13}"/>
              </a:ext>
            </a:extLst>
          </p:cNvPr>
          <p:cNvSpPr/>
          <p:nvPr/>
        </p:nvSpPr>
        <p:spPr>
          <a:xfrm>
            <a:off x="4923347" y="3662423"/>
            <a:ext cx="1647825" cy="1171575"/>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Identity Baseline</a:t>
            </a:r>
          </a:p>
        </p:txBody>
      </p:sp>
      <p:sp>
        <p:nvSpPr>
          <p:cNvPr id="6" name="Rectangle 5">
            <a:extLst>
              <a:ext uri="{FF2B5EF4-FFF2-40B4-BE49-F238E27FC236}">
                <a16:creationId xmlns:a16="http://schemas.microsoft.com/office/drawing/2014/main" id="{21F964D9-4E36-423B-BCE7-05F24F764A26}"/>
              </a:ext>
            </a:extLst>
          </p:cNvPr>
          <p:cNvSpPr/>
          <p:nvPr/>
        </p:nvSpPr>
        <p:spPr>
          <a:xfrm>
            <a:off x="7114097" y="3662423"/>
            <a:ext cx="1647825" cy="1171575"/>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Resource Consistency</a:t>
            </a:r>
          </a:p>
        </p:txBody>
      </p:sp>
      <p:sp>
        <p:nvSpPr>
          <p:cNvPr id="7" name="Rectangle 6">
            <a:extLst>
              <a:ext uri="{FF2B5EF4-FFF2-40B4-BE49-F238E27FC236}">
                <a16:creationId xmlns:a16="http://schemas.microsoft.com/office/drawing/2014/main" id="{9CFC9525-34C1-4630-B37D-1E8CCEEFB9B1}"/>
              </a:ext>
            </a:extLst>
          </p:cNvPr>
          <p:cNvSpPr/>
          <p:nvPr/>
        </p:nvSpPr>
        <p:spPr>
          <a:xfrm>
            <a:off x="9190547" y="3662423"/>
            <a:ext cx="1647825" cy="1171575"/>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Deployment Acceleration</a:t>
            </a:r>
          </a:p>
        </p:txBody>
      </p:sp>
    </p:spTree>
    <p:extLst>
      <p:ext uri="{BB962C8B-B14F-4D97-AF65-F5344CB8AC3E}">
        <p14:creationId xmlns:p14="http://schemas.microsoft.com/office/powerpoint/2010/main" val="1403257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B141CF0-D8F6-444E-82F8-33F3924558FA}"/>
              </a:ext>
            </a:extLst>
          </p:cNvPr>
          <p:cNvSpPr txBox="1">
            <a:spLocks/>
          </p:cNvSpPr>
          <p:nvPr/>
        </p:nvSpPr>
        <p:spPr>
          <a:xfrm>
            <a:off x="122242" y="478218"/>
            <a:ext cx="11773880" cy="609922"/>
          </a:xfrm>
          <a:prstGeom prst="rect">
            <a:avLst/>
          </a:prstGeom>
        </p:spPr>
        <p:txBody>
          <a:bodyPr vert="horz" lIns="91438" tIns="45719" rIns="91438" bIns="45719"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896569"/>
            <a:r>
              <a:rPr lang="en-US" sz="4020" b="1" dirty="0">
                <a:solidFill>
                  <a:srgbClr val="EAEAEA">
                    <a:lumMod val="10000"/>
                  </a:srgbClr>
                </a:solidFill>
                <a:latin typeface="Segoe Semibold" panose="020B0502040504020203" pitchFamily="34" charset="0"/>
                <a:cs typeface="Segoe UI Light" panose="020B0502040204020203" pitchFamily="34" charset="0"/>
              </a:rPr>
              <a:t>What and Why of Governance MVP</a:t>
            </a:r>
          </a:p>
        </p:txBody>
      </p:sp>
      <p:sp>
        <p:nvSpPr>
          <p:cNvPr id="8" name="TextBox 7">
            <a:extLst>
              <a:ext uri="{FF2B5EF4-FFF2-40B4-BE49-F238E27FC236}">
                <a16:creationId xmlns:a16="http://schemas.microsoft.com/office/drawing/2014/main" id="{D8D18157-A763-4D9A-8E9F-63D99DB665BF}"/>
              </a:ext>
            </a:extLst>
          </p:cNvPr>
          <p:cNvSpPr txBox="1"/>
          <p:nvPr/>
        </p:nvSpPr>
        <p:spPr>
          <a:xfrm>
            <a:off x="455425" y="2608150"/>
            <a:ext cx="4527203" cy="2050240"/>
          </a:xfrm>
          <a:prstGeom prst="rect">
            <a:avLst/>
          </a:prstGeom>
          <a:noFill/>
          <a:ln>
            <a:solidFill>
              <a:schemeClr val="accent5"/>
            </a:solidFill>
          </a:ln>
        </p:spPr>
        <p:txBody>
          <a:bodyPr wrap="square" lIns="179308" tIns="143446" rIns="179308" bIns="143446" rtlCol="0">
            <a:spAutoFit/>
          </a:bodyPr>
          <a:lstStyle/>
          <a:p>
            <a:pPr defTabSz="914554">
              <a:lnSpc>
                <a:spcPct val="90000"/>
              </a:lnSpc>
              <a:spcAft>
                <a:spcPts val="588"/>
              </a:spcAft>
            </a:pPr>
            <a:r>
              <a:rPr lang="en-US" sz="2353" b="1" dirty="0">
                <a:solidFill>
                  <a:srgbClr val="0078D4"/>
                </a:solidFill>
                <a:latin typeface="Segoe" panose="020B0502040504020203" pitchFamily="34" charset="0"/>
              </a:rPr>
              <a:t>What is a Governance MVP?</a:t>
            </a:r>
            <a:endParaRPr lang="en-US" sz="1961" b="1" dirty="0">
              <a:solidFill>
                <a:srgbClr val="0078D4"/>
              </a:solidFill>
              <a:latin typeface="Segoe" panose="020B0502040504020203" pitchFamily="34" charset="0"/>
            </a:endParaRPr>
          </a:p>
          <a:p>
            <a:pPr defTabSz="914554">
              <a:lnSpc>
                <a:spcPct val="90000"/>
              </a:lnSpc>
              <a:spcAft>
                <a:spcPts val="588"/>
              </a:spcAft>
            </a:pPr>
            <a:r>
              <a:rPr lang="en-US" sz="1961" dirty="0">
                <a:solidFill>
                  <a:srgbClr val="EAEAEA">
                    <a:lumMod val="10000"/>
                  </a:srgbClr>
                </a:solidFill>
                <a:latin typeface="Segoe" panose="020B0502040504020203" pitchFamily="34" charset="0"/>
              </a:rPr>
              <a:t>The smallest unit of configuration management and policy management implementation required to establish a scalable foundation</a:t>
            </a:r>
          </a:p>
        </p:txBody>
      </p:sp>
      <p:sp>
        <p:nvSpPr>
          <p:cNvPr id="9" name="TextBox 8">
            <a:extLst>
              <a:ext uri="{FF2B5EF4-FFF2-40B4-BE49-F238E27FC236}">
                <a16:creationId xmlns:a16="http://schemas.microsoft.com/office/drawing/2014/main" id="{34A611D5-96C7-42A0-996A-6A1E12D9C3D5}"/>
              </a:ext>
            </a:extLst>
          </p:cNvPr>
          <p:cNvSpPr txBox="1"/>
          <p:nvPr/>
        </p:nvSpPr>
        <p:spPr>
          <a:xfrm>
            <a:off x="5152554" y="2608150"/>
            <a:ext cx="6359261" cy="2050240"/>
          </a:xfrm>
          <a:prstGeom prst="rect">
            <a:avLst/>
          </a:prstGeom>
          <a:noFill/>
          <a:ln>
            <a:solidFill>
              <a:schemeClr val="accent5"/>
            </a:solidFill>
          </a:ln>
        </p:spPr>
        <p:txBody>
          <a:bodyPr wrap="square" lIns="179308" tIns="143446" rIns="179308" bIns="143446" rtlCol="0">
            <a:spAutoFit/>
          </a:bodyPr>
          <a:lstStyle>
            <a:defPPr>
              <a:defRPr lang="en-US"/>
            </a:defPPr>
            <a:lvl1pPr defTabSz="914554">
              <a:lnSpc>
                <a:spcPct val="90000"/>
              </a:lnSpc>
              <a:spcAft>
                <a:spcPts val="588"/>
              </a:spcAft>
              <a:defRPr sz="2353" b="1">
                <a:solidFill>
                  <a:srgbClr val="0078D4"/>
                </a:solidFill>
                <a:latin typeface="Segoe" panose="020B0502040504020203" pitchFamily="34" charset="0"/>
              </a:defRPr>
            </a:lvl1pPr>
          </a:lstStyle>
          <a:p>
            <a:r>
              <a:rPr lang="en-US" dirty="0"/>
              <a:t>Why establish a governance MVP?</a:t>
            </a:r>
          </a:p>
          <a:p>
            <a:r>
              <a:rPr lang="en-US" sz="1961" b="0" dirty="0">
                <a:solidFill>
                  <a:srgbClr val="EAEAEA">
                    <a:lumMod val="10000"/>
                  </a:srgbClr>
                </a:solidFill>
              </a:rPr>
              <a:t>A rapidly implemented, yet scalable starting point creates balance. This model allows existing IT functions to mature at their own pace, without slowing business results. As they mature, IT policies can be applied consistently.</a:t>
            </a:r>
          </a:p>
        </p:txBody>
      </p:sp>
    </p:spTree>
    <p:extLst>
      <p:ext uri="{BB962C8B-B14F-4D97-AF65-F5344CB8AC3E}">
        <p14:creationId xmlns:p14="http://schemas.microsoft.com/office/powerpoint/2010/main" val="2406660329"/>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E25C5483-7508-4DC2-BD7F-3C4AD4933421}"/>
              </a:ext>
            </a:extLst>
          </p:cNvPr>
          <p:cNvGrpSpPr/>
          <p:nvPr/>
        </p:nvGrpSpPr>
        <p:grpSpPr>
          <a:xfrm>
            <a:off x="7378243" y="2196582"/>
            <a:ext cx="3599363" cy="3599363"/>
            <a:chOff x="4909480" y="2110683"/>
            <a:chExt cx="2579358" cy="2579358"/>
          </a:xfrm>
          <a:solidFill>
            <a:schemeClr val="bg1">
              <a:lumMod val="95000"/>
            </a:schemeClr>
          </a:solidFill>
        </p:grpSpPr>
        <p:sp>
          <p:nvSpPr>
            <p:cNvPr id="25" name="Oval 24">
              <a:extLst>
                <a:ext uri="{FF2B5EF4-FFF2-40B4-BE49-F238E27FC236}">
                  <a16:creationId xmlns:a16="http://schemas.microsoft.com/office/drawing/2014/main" id="{505E5CF9-D989-4B21-B164-45AAD005AC81}"/>
                </a:ext>
              </a:extLst>
            </p:cNvPr>
            <p:cNvSpPr/>
            <p:nvPr/>
          </p:nvSpPr>
          <p:spPr bwMode="auto">
            <a:xfrm>
              <a:off x="4909480" y="2110683"/>
              <a:ext cx="2579358" cy="2579358"/>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7" name="cloud">
              <a:extLst>
                <a:ext uri="{FF2B5EF4-FFF2-40B4-BE49-F238E27FC236}">
                  <a16:creationId xmlns:a16="http://schemas.microsoft.com/office/drawing/2014/main" id="{C7709945-AED0-4996-88B1-B267DA171A69}"/>
                </a:ext>
              </a:extLst>
            </p:cNvPr>
            <p:cNvSpPr>
              <a:spLocks noChangeAspect="1"/>
            </p:cNvSpPr>
            <p:nvPr/>
          </p:nvSpPr>
          <p:spPr bwMode="auto">
            <a:xfrm flipH="1">
              <a:off x="5415287" y="2812279"/>
              <a:ext cx="1618576" cy="1031188"/>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grpFill/>
            <a:ln w="22225" cap="sq">
              <a:solidFill>
                <a:schemeClr val="accent1"/>
              </a:solidFill>
              <a:prstDash val="solid"/>
              <a:miter lim="800000"/>
              <a:headEnd/>
              <a:tailEnd/>
            </a:ln>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grpSp>
      <p:sp>
        <p:nvSpPr>
          <p:cNvPr id="2" name="Title 1">
            <a:extLst>
              <a:ext uri="{FF2B5EF4-FFF2-40B4-BE49-F238E27FC236}">
                <a16:creationId xmlns:a16="http://schemas.microsoft.com/office/drawing/2014/main" id="{C077CFA9-D31B-4C27-AA04-F3B820EC7B28}"/>
              </a:ext>
            </a:extLst>
          </p:cNvPr>
          <p:cNvSpPr>
            <a:spLocks noGrp="1"/>
          </p:cNvSpPr>
          <p:nvPr>
            <p:ph type="title"/>
          </p:nvPr>
        </p:nvSpPr>
        <p:spPr/>
        <p:txBody>
          <a:bodyPr/>
          <a:lstStyle/>
          <a:p>
            <a:r>
              <a:rPr lang="en-US"/>
              <a:t>Traditional approach</a:t>
            </a:r>
          </a:p>
        </p:txBody>
      </p:sp>
      <p:sp>
        <p:nvSpPr>
          <p:cNvPr id="3" name="Text Placeholder 2">
            <a:extLst>
              <a:ext uri="{FF2B5EF4-FFF2-40B4-BE49-F238E27FC236}">
                <a16:creationId xmlns:a16="http://schemas.microsoft.com/office/drawing/2014/main" id="{93BF45FA-23E4-4ED2-9A3C-2B6760A7444F}"/>
              </a:ext>
            </a:extLst>
          </p:cNvPr>
          <p:cNvSpPr>
            <a:spLocks noGrp="1"/>
          </p:cNvSpPr>
          <p:nvPr>
            <p:ph type="body" sz="quarter" idx="10"/>
          </p:nvPr>
        </p:nvSpPr>
        <p:spPr/>
        <p:txBody>
          <a:bodyPr/>
          <a:lstStyle/>
          <a:p>
            <a:endParaRPr lang="de-DE"/>
          </a:p>
        </p:txBody>
      </p:sp>
      <p:sp>
        <p:nvSpPr>
          <p:cNvPr id="11" name="TextBox 10">
            <a:extLst>
              <a:ext uri="{FF2B5EF4-FFF2-40B4-BE49-F238E27FC236}">
                <a16:creationId xmlns:a16="http://schemas.microsoft.com/office/drawing/2014/main" id="{EEC398EA-A333-49CA-A14A-67A4D261D3BC}"/>
              </a:ext>
            </a:extLst>
          </p:cNvPr>
          <p:cNvSpPr txBox="1"/>
          <p:nvPr/>
        </p:nvSpPr>
        <p:spPr>
          <a:xfrm>
            <a:off x="277772" y="1085252"/>
            <a:ext cx="11532417" cy="616235"/>
          </a:xfrm>
          <a:prstGeom prst="rect">
            <a:avLst/>
          </a:prstGeom>
          <a:noFill/>
        </p:spPr>
        <p:txBody>
          <a:bodyPr wrap="square" lIns="175711" tIns="140569" rIns="175711" bIns="140569" rtlCol="0">
            <a:spAutoFit/>
          </a:bodyPr>
          <a:lstStyle>
            <a:defPPr>
              <a:defRPr lang="en-US"/>
            </a:defPPr>
            <a:lvl1pPr defTabSz="950663" fontAlgn="base">
              <a:lnSpc>
                <a:spcPct val="90000"/>
              </a:lnSpc>
              <a:spcBef>
                <a:spcPct val="0"/>
              </a:spcBef>
              <a:spcAft>
                <a:spcPct val="0"/>
              </a:spcAft>
              <a:defRPr sz="2000" kern="0">
                <a:gradFill>
                  <a:gsLst>
                    <a:gs pos="78761">
                      <a:schemeClr val="accent1"/>
                    </a:gs>
                    <a:gs pos="0">
                      <a:schemeClr val="accent1"/>
                    </a:gs>
                  </a:gsLst>
                  <a:lin ang="5400000" scaled="0"/>
                </a:gradFill>
                <a:latin typeface="Segoe UI Semibold" panose="020B0702040204020203" pitchFamily="34" charset="0"/>
                <a:cs typeface="Segoe UI Semibold" panose="020B0702040204020203" pitchFamily="34" charset="0"/>
              </a:defRPr>
            </a:lvl1pPr>
            <a:lvl2pPr marL="457200" defTabSz="457200"/>
            <a:lvl3pPr marL="914400" defTabSz="457200"/>
            <a:lvl4pPr marL="1371600" defTabSz="457200"/>
            <a:lvl5pPr marL="1828800" defTabSz="457200"/>
            <a:lvl6pPr marL="2286000" defTabSz="457200"/>
            <a:lvl7pPr marL="2743200" defTabSz="457200"/>
            <a:lvl8pPr marL="3200400" defTabSz="457200"/>
            <a:lvl9pPr marL="3657600" defTabSz="457200"/>
          </a:lstStyle>
          <a:p>
            <a:pPr marL="0" marR="0" lvl="0" indent="0" algn="l" defTabSz="913225" rtl="0" eaLnBrk="1" fontAlgn="base" latinLnBrk="0" hangingPunct="1">
              <a:lnSpc>
                <a:spcPct val="90000"/>
              </a:lnSpc>
              <a:spcBef>
                <a:spcPct val="0"/>
              </a:spcBef>
              <a:spcAft>
                <a:spcPct val="0"/>
              </a:spcAft>
              <a:buClrTx/>
              <a:buSzTx/>
              <a:buFontTx/>
              <a:buNone/>
              <a:tabLst/>
              <a:defRPr/>
            </a:pPr>
            <a:r>
              <a:rPr kumimoji="0" lang="en-US" sz="2353" b="0" i="0" u="none" strike="noStrike" kern="0" cap="none" spc="0" normalizeH="0" baseline="0" noProof="0">
                <a:ln>
                  <a:noFill/>
                </a:ln>
                <a:solidFill>
                  <a:srgbClr val="1A1A1A">
                    <a:lumMod val="90000"/>
                    <a:lumOff val="10000"/>
                  </a:srgbClr>
                </a:solidFill>
                <a:effectLst/>
                <a:uLnTx/>
                <a:uFillTx/>
                <a:latin typeface="Segoe UI Semibold" panose="020B0702040204020203" pitchFamily="34" charset="0"/>
                <a:ea typeface="+mn-ea"/>
                <a:cs typeface="Segoe UI" panose="020B0502040204020203" pitchFamily="34" charset="0"/>
              </a:rPr>
              <a:t>Sacrifice Speed for Control</a:t>
            </a:r>
          </a:p>
        </p:txBody>
      </p:sp>
      <p:sp>
        <p:nvSpPr>
          <p:cNvPr id="84" name="Rectangle 83">
            <a:extLst>
              <a:ext uri="{FF2B5EF4-FFF2-40B4-BE49-F238E27FC236}">
                <a16:creationId xmlns:a16="http://schemas.microsoft.com/office/drawing/2014/main" id="{2DD513AE-1E30-472F-891E-CA5ECB22EFCB}"/>
              </a:ext>
            </a:extLst>
          </p:cNvPr>
          <p:cNvSpPr/>
          <p:nvPr/>
        </p:nvSpPr>
        <p:spPr bwMode="auto">
          <a:xfrm>
            <a:off x="869689" y="3508566"/>
            <a:ext cx="1649598" cy="2170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r>
              <a:rPr kumimoji="0" lang="en-US" sz="1567" b="0" i="0" u="none" strike="noStrike" kern="0" cap="none" spc="0" normalizeH="0" baseline="0" noProof="0">
                <a:ln>
                  <a:noFill/>
                </a:ln>
                <a:solidFill>
                  <a:srgbClr val="002050"/>
                </a:solidFill>
                <a:effectLst/>
                <a:uLnTx/>
                <a:uFillTx/>
                <a:latin typeface="Segoe UI Semibold" panose="020B0702040204020203" pitchFamily="34" charset="0"/>
                <a:ea typeface="+mn-ea"/>
                <a:cs typeface="Segoe UI" panose="020B0502040204020203" pitchFamily="34" charset="0"/>
              </a:rPr>
              <a:t>Developers</a:t>
            </a:r>
          </a:p>
        </p:txBody>
      </p:sp>
      <p:cxnSp>
        <p:nvCxnSpPr>
          <p:cNvPr id="85" name="Straight Connector 84">
            <a:extLst>
              <a:ext uri="{FF2B5EF4-FFF2-40B4-BE49-F238E27FC236}">
                <a16:creationId xmlns:a16="http://schemas.microsoft.com/office/drawing/2014/main" id="{4E6DE6C6-A69A-4C8B-876E-C16ACD54B349}"/>
              </a:ext>
            </a:extLst>
          </p:cNvPr>
          <p:cNvCxnSpPr>
            <a:cxnSpLocks/>
          </p:cNvCxnSpPr>
          <p:nvPr/>
        </p:nvCxnSpPr>
        <p:spPr>
          <a:xfrm>
            <a:off x="2766525" y="4221390"/>
            <a:ext cx="1204614" cy="0"/>
          </a:xfrm>
          <a:prstGeom prst="line">
            <a:avLst/>
          </a:prstGeom>
          <a:ln w="25400" cap="rnd">
            <a:solidFill>
              <a:schemeClr val="bg2">
                <a:lumMod val="75000"/>
              </a:schemeClr>
            </a:solidFill>
            <a:prstDash val="sysDash"/>
            <a:headEnd type="none"/>
            <a:tailEnd type="arrow" w="lg" len="med"/>
          </a:ln>
        </p:spPr>
        <p:style>
          <a:lnRef idx="1">
            <a:schemeClr val="accent1"/>
          </a:lnRef>
          <a:fillRef idx="0">
            <a:schemeClr val="accent1"/>
          </a:fillRef>
          <a:effectRef idx="0">
            <a:schemeClr val="accent1"/>
          </a:effectRef>
          <a:fontRef idx="minor">
            <a:schemeClr val="tx1"/>
          </a:fontRef>
        </p:style>
      </p:cxnSp>
      <p:sp>
        <p:nvSpPr>
          <p:cNvPr id="28" name="gear">
            <a:extLst>
              <a:ext uri="{FF2B5EF4-FFF2-40B4-BE49-F238E27FC236}">
                <a16:creationId xmlns:a16="http://schemas.microsoft.com/office/drawing/2014/main" id="{0F474305-14CD-464D-870E-68D384903A1F}"/>
              </a:ext>
            </a:extLst>
          </p:cNvPr>
          <p:cNvSpPr>
            <a:spLocks noChangeAspect="1" noEditPoints="1"/>
          </p:cNvSpPr>
          <p:nvPr/>
        </p:nvSpPr>
        <p:spPr bwMode="auto">
          <a:xfrm>
            <a:off x="8362287" y="3925758"/>
            <a:ext cx="540041" cy="537702"/>
          </a:xfrm>
          <a:custGeom>
            <a:avLst/>
            <a:gdLst>
              <a:gd name="T0" fmla="*/ 72 w 318"/>
              <a:gd name="T1" fmla="*/ 159 h 318"/>
              <a:gd name="T2" fmla="*/ 159 w 318"/>
              <a:gd name="T3" fmla="*/ 72 h 318"/>
              <a:gd name="T4" fmla="*/ 246 w 318"/>
              <a:gd name="T5" fmla="*/ 159 h 318"/>
              <a:gd name="T6" fmla="*/ 159 w 318"/>
              <a:gd name="T7" fmla="*/ 246 h 318"/>
              <a:gd name="T8" fmla="*/ 72 w 318"/>
              <a:gd name="T9" fmla="*/ 159 h 318"/>
              <a:gd name="T10" fmla="*/ 212 w 318"/>
              <a:gd name="T11" fmla="*/ 9 h 318"/>
              <a:gd name="T12" fmla="*/ 159 w 318"/>
              <a:gd name="T13" fmla="*/ 0 h 318"/>
              <a:gd name="T14" fmla="*/ 0 w 318"/>
              <a:gd name="T15" fmla="*/ 159 h 318"/>
              <a:gd name="T16" fmla="*/ 91 w 318"/>
              <a:gd name="T17" fmla="*/ 303 h 318"/>
              <a:gd name="T18" fmla="*/ 106 w 318"/>
              <a:gd name="T19" fmla="*/ 309 h 318"/>
              <a:gd name="T20" fmla="*/ 159 w 318"/>
              <a:gd name="T21" fmla="*/ 318 h 318"/>
              <a:gd name="T22" fmla="*/ 318 w 318"/>
              <a:gd name="T23" fmla="*/ 159 h 318"/>
              <a:gd name="T24" fmla="*/ 310 w 318"/>
              <a:gd name="T25" fmla="*/ 110 h 318"/>
              <a:gd name="T26" fmla="*/ 304 w 318"/>
              <a:gd name="T27" fmla="*/ 93 h 318"/>
              <a:gd name="T28" fmla="*/ 230 w 318"/>
              <a:gd name="T29" fmla="*/ 17 h 318"/>
              <a:gd name="T30" fmla="*/ 202 w 318"/>
              <a:gd name="T31" fmla="*/ 56 h 318"/>
              <a:gd name="T32" fmla="*/ 194 w 318"/>
              <a:gd name="T33" fmla="*/ 79 h 318"/>
              <a:gd name="T34" fmla="*/ 268 w 318"/>
              <a:gd name="T35" fmla="*/ 118 h 318"/>
              <a:gd name="T36" fmla="*/ 240 w 318"/>
              <a:gd name="T37" fmla="*/ 127 h 318"/>
              <a:gd name="T38" fmla="*/ 239 w 318"/>
              <a:gd name="T39" fmla="*/ 192 h 318"/>
              <a:gd name="T40" fmla="*/ 267 w 318"/>
              <a:gd name="T41" fmla="*/ 203 h 318"/>
              <a:gd name="T42" fmla="*/ 206 w 318"/>
              <a:gd name="T43" fmla="*/ 265 h 318"/>
              <a:gd name="T44" fmla="*/ 193 w 318"/>
              <a:gd name="T45" fmla="*/ 239 h 318"/>
              <a:gd name="T46" fmla="*/ 117 w 318"/>
              <a:gd name="T47" fmla="*/ 266 h 318"/>
              <a:gd name="T48" fmla="*/ 128 w 318"/>
              <a:gd name="T49" fmla="*/ 240 h 318"/>
              <a:gd name="T50" fmla="*/ 54 w 318"/>
              <a:gd name="T51" fmla="*/ 203 h 318"/>
              <a:gd name="T52" fmla="*/ 79 w 318"/>
              <a:gd name="T53" fmla="*/ 193 h 318"/>
              <a:gd name="T54" fmla="*/ 54 w 318"/>
              <a:gd name="T55" fmla="*/ 118 h 318"/>
              <a:gd name="T56" fmla="*/ 78 w 318"/>
              <a:gd name="T57" fmla="*/ 127 h 318"/>
              <a:gd name="T58" fmla="*/ 127 w 318"/>
              <a:gd name="T59" fmla="*/ 78 h 318"/>
              <a:gd name="T60" fmla="*/ 116 w 318"/>
              <a:gd name="T61" fmla="*/ 56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18" h="318">
                <a:moveTo>
                  <a:pt x="72" y="159"/>
                </a:moveTo>
                <a:cubicBezTo>
                  <a:pt x="72" y="111"/>
                  <a:pt x="111" y="72"/>
                  <a:pt x="159" y="72"/>
                </a:cubicBezTo>
                <a:cubicBezTo>
                  <a:pt x="207" y="72"/>
                  <a:pt x="246" y="111"/>
                  <a:pt x="246" y="159"/>
                </a:cubicBezTo>
                <a:cubicBezTo>
                  <a:pt x="246" y="207"/>
                  <a:pt x="207" y="246"/>
                  <a:pt x="159" y="246"/>
                </a:cubicBezTo>
                <a:cubicBezTo>
                  <a:pt x="111" y="246"/>
                  <a:pt x="72" y="207"/>
                  <a:pt x="72" y="159"/>
                </a:cubicBezTo>
                <a:close/>
                <a:moveTo>
                  <a:pt x="212" y="9"/>
                </a:moveTo>
                <a:cubicBezTo>
                  <a:pt x="195" y="3"/>
                  <a:pt x="177" y="0"/>
                  <a:pt x="159" y="0"/>
                </a:cubicBezTo>
                <a:cubicBezTo>
                  <a:pt x="71" y="0"/>
                  <a:pt x="0" y="71"/>
                  <a:pt x="0" y="159"/>
                </a:cubicBezTo>
                <a:cubicBezTo>
                  <a:pt x="0" y="223"/>
                  <a:pt x="37" y="277"/>
                  <a:pt x="91" y="303"/>
                </a:cubicBezTo>
                <a:moveTo>
                  <a:pt x="106" y="309"/>
                </a:moveTo>
                <a:cubicBezTo>
                  <a:pt x="122" y="315"/>
                  <a:pt x="140" y="318"/>
                  <a:pt x="159" y="318"/>
                </a:cubicBezTo>
                <a:cubicBezTo>
                  <a:pt x="247" y="318"/>
                  <a:pt x="318" y="247"/>
                  <a:pt x="318" y="159"/>
                </a:cubicBezTo>
                <a:cubicBezTo>
                  <a:pt x="318" y="142"/>
                  <a:pt x="315" y="126"/>
                  <a:pt x="310" y="110"/>
                </a:cubicBezTo>
                <a:moveTo>
                  <a:pt x="304" y="93"/>
                </a:moveTo>
                <a:cubicBezTo>
                  <a:pt x="289" y="60"/>
                  <a:pt x="262" y="33"/>
                  <a:pt x="230" y="17"/>
                </a:cubicBezTo>
                <a:moveTo>
                  <a:pt x="202" y="56"/>
                </a:moveTo>
                <a:cubicBezTo>
                  <a:pt x="194" y="79"/>
                  <a:pt x="194" y="79"/>
                  <a:pt x="194" y="79"/>
                </a:cubicBezTo>
                <a:moveTo>
                  <a:pt x="268" y="118"/>
                </a:moveTo>
                <a:cubicBezTo>
                  <a:pt x="240" y="127"/>
                  <a:pt x="240" y="127"/>
                  <a:pt x="240" y="127"/>
                </a:cubicBezTo>
                <a:moveTo>
                  <a:pt x="239" y="192"/>
                </a:moveTo>
                <a:cubicBezTo>
                  <a:pt x="267" y="203"/>
                  <a:pt x="267" y="203"/>
                  <a:pt x="267" y="203"/>
                </a:cubicBezTo>
                <a:moveTo>
                  <a:pt x="206" y="265"/>
                </a:moveTo>
                <a:cubicBezTo>
                  <a:pt x="193" y="239"/>
                  <a:pt x="193" y="239"/>
                  <a:pt x="193" y="239"/>
                </a:cubicBezTo>
                <a:moveTo>
                  <a:pt x="117" y="266"/>
                </a:moveTo>
                <a:cubicBezTo>
                  <a:pt x="128" y="240"/>
                  <a:pt x="128" y="240"/>
                  <a:pt x="128" y="240"/>
                </a:cubicBezTo>
                <a:moveTo>
                  <a:pt x="54" y="203"/>
                </a:moveTo>
                <a:cubicBezTo>
                  <a:pt x="79" y="193"/>
                  <a:pt x="79" y="193"/>
                  <a:pt x="79" y="193"/>
                </a:cubicBezTo>
                <a:moveTo>
                  <a:pt x="54" y="118"/>
                </a:moveTo>
                <a:cubicBezTo>
                  <a:pt x="78" y="127"/>
                  <a:pt x="78" y="127"/>
                  <a:pt x="78" y="127"/>
                </a:cubicBezTo>
                <a:moveTo>
                  <a:pt x="127" y="78"/>
                </a:moveTo>
                <a:cubicBezTo>
                  <a:pt x="116" y="56"/>
                  <a:pt x="116" y="56"/>
                  <a:pt x="116" y="56"/>
                </a:cubicBezTo>
              </a:path>
            </a:pathLst>
          </a:custGeom>
          <a:noFill/>
          <a:ln w="28575" cap="flat">
            <a:solidFill>
              <a:schemeClr val="bg1">
                <a:lumMod val="65000"/>
              </a:schemeClr>
            </a:solidFill>
            <a:prstDash val="solid"/>
            <a:miter lim="800000"/>
            <a:headEnd/>
            <a:tailEnd/>
          </a:ln>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36" name="gear">
            <a:extLst>
              <a:ext uri="{FF2B5EF4-FFF2-40B4-BE49-F238E27FC236}">
                <a16:creationId xmlns:a16="http://schemas.microsoft.com/office/drawing/2014/main" id="{E062CA04-9A5A-43C9-977E-9DFC82FB1E5E}"/>
              </a:ext>
            </a:extLst>
          </p:cNvPr>
          <p:cNvSpPr>
            <a:spLocks noChangeAspect="1" noEditPoints="1"/>
          </p:cNvSpPr>
          <p:nvPr/>
        </p:nvSpPr>
        <p:spPr bwMode="auto">
          <a:xfrm>
            <a:off x="8978501" y="3612872"/>
            <a:ext cx="540041" cy="537702"/>
          </a:xfrm>
          <a:custGeom>
            <a:avLst/>
            <a:gdLst>
              <a:gd name="T0" fmla="*/ 72 w 318"/>
              <a:gd name="T1" fmla="*/ 159 h 318"/>
              <a:gd name="T2" fmla="*/ 159 w 318"/>
              <a:gd name="T3" fmla="*/ 72 h 318"/>
              <a:gd name="T4" fmla="*/ 246 w 318"/>
              <a:gd name="T5" fmla="*/ 159 h 318"/>
              <a:gd name="T6" fmla="*/ 159 w 318"/>
              <a:gd name="T7" fmla="*/ 246 h 318"/>
              <a:gd name="T8" fmla="*/ 72 w 318"/>
              <a:gd name="T9" fmla="*/ 159 h 318"/>
              <a:gd name="T10" fmla="*/ 212 w 318"/>
              <a:gd name="T11" fmla="*/ 9 h 318"/>
              <a:gd name="T12" fmla="*/ 159 w 318"/>
              <a:gd name="T13" fmla="*/ 0 h 318"/>
              <a:gd name="T14" fmla="*/ 0 w 318"/>
              <a:gd name="T15" fmla="*/ 159 h 318"/>
              <a:gd name="T16" fmla="*/ 91 w 318"/>
              <a:gd name="T17" fmla="*/ 303 h 318"/>
              <a:gd name="T18" fmla="*/ 106 w 318"/>
              <a:gd name="T19" fmla="*/ 309 h 318"/>
              <a:gd name="T20" fmla="*/ 159 w 318"/>
              <a:gd name="T21" fmla="*/ 318 h 318"/>
              <a:gd name="T22" fmla="*/ 318 w 318"/>
              <a:gd name="T23" fmla="*/ 159 h 318"/>
              <a:gd name="T24" fmla="*/ 310 w 318"/>
              <a:gd name="T25" fmla="*/ 110 h 318"/>
              <a:gd name="T26" fmla="*/ 304 w 318"/>
              <a:gd name="T27" fmla="*/ 93 h 318"/>
              <a:gd name="T28" fmla="*/ 230 w 318"/>
              <a:gd name="T29" fmla="*/ 17 h 318"/>
              <a:gd name="T30" fmla="*/ 202 w 318"/>
              <a:gd name="T31" fmla="*/ 56 h 318"/>
              <a:gd name="T32" fmla="*/ 194 w 318"/>
              <a:gd name="T33" fmla="*/ 79 h 318"/>
              <a:gd name="T34" fmla="*/ 268 w 318"/>
              <a:gd name="T35" fmla="*/ 118 h 318"/>
              <a:gd name="T36" fmla="*/ 240 w 318"/>
              <a:gd name="T37" fmla="*/ 127 h 318"/>
              <a:gd name="T38" fmla="*/ 239 w 318"/>
              <a:gd name="T39" fmla="*/ 192 h 318"/>
              <a:gd name="T40" fmla="*/ 267 w 318"/>
              <a:gd name="T41" fmla="*/ 203 h 318"/>
              <a:gd name="T42" fmla="*/ 206 w 318"/>
              <a:gd name="T43" fmla="*/ 265 h 318"/>
              <a:gd name="T44" fmla="*/ 193 w 318"/>
              <a:gd name="T45" fmla="*/ 239 h 318"/>
              <a:gd name="T46" fmla="*/ 117 w 318"/>
              <a:gd name="T47" fmla="*/ 266 h 318"/>
              <a:gd name="T48" fmla="*/ 128 w 318"/>
              <a:gd name="T49" fmla="*/ 240 h 318"/>
              <a:gd name="T50" fmla="*/ 54 w 318"/>
              <a:gd name="T51" fmla="*/ 203 h 318"/>
              <a:gd name="T52" fmla="*/ 79 w 318"/>
              <a:gd name="T53" fmla="*/ 193 h 318"/>
              <a:gd name="T54" fmla="*/ 54 w 318"/>
              <a:gd name="T55" fmla="*/ 118 h 318"/>
              <a:gd name="T56" fmla="*/ 78 w 318"/>
              <a:gd name="T57" fmla="*/ 127 h 318"/>
              <a:gd name="T58" fmla="*/ 127 w 318"/>
              <a:gd name="T59" fmla="*/ 78 h 318"/>
              <a:gd name="T60" fmla="*/ 116 w 318"/>
              <a:gd name="T61" fmla="*/ 56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18" h="318">
                <a:moveTo>
                  <a:pt x="72" y="159"/>
                </a:moveTo>
                <a:cubicBezTo>
                  <a:pt x="72" y="111"/>
                  <a:pt x="111" y="72"/>
                  <a:pt x="159" y="72"/>
                </a:cubicBezTo>
                <a:cubicBezTo>
                  <a:pt x="207" y="72"/>
                  <a:pt x="246" y="111"/>
                  <a:pt x="246" y="159"/>
                </a:cubicBezTo>
                <a:cubicBezTo>
                  <a:pt x="246" y="207"/>
                  <a:pt x="207" y="246"/>
                  <a:pt x="159" y="246"/>
                </a:cubicBezTo>
                <a:cubicBezTo>
                  <a:pt x="111" y="246"/>
                  <a:pt x="72" y="207"/>
                  <a:pt x="72" y="159"/>
                </a:cubicBezTo>
                <a:close/>
                <a:moveTo>
                  <a:pt x="212" y="9"/>
                </a:moveTo>
                <a:cubicBezTo>
                  <a:pt x="195" y="3"/>
                  <a:pt x="177" y="0"/>
                  <a:pt x="159" y="0"/>
                </a:cubicBezTo>
                <a:cubicBezTo>
                  <a:pt x="71" y="0"/>
                  <a:pt x="0" y="71"/>
                  <a:pt x="0" y="159"/>
                </a:cubicBezTo>
                <a:cubicBezTo>
                  <a:pt x="0" y="223"/>
                  <a:pt x="37" y="277"/>
                  <a:pt x="91" y="303"/>
                </a:cubicBezTo>
                <a:moveTo>
                  <a:pt x="106" y="309"/>
                </a:moveTo>
                <a:cubicBezTo>
                  <a:pt x="122" y="315"/>
                  <a:pt x="140" y="318"/>
                  <a:pt x="159" y="318"/>
                </a:cubicBezTo>
                <a:cubicBezTo>
                  <a:pt x="247" y="318"/>
                  <a:pt x="318" y="247"/>
                  <a:pt x="318" y="159"/>
                </a:cubicBezTo>
                <a:cubicBezTo>
                  <a:pt x="318" y="142"/>
                  <a:pt x="315" y="126"/>
                  <a:pt x="310" y="110"/>
                </a:cubicBezTo>
                <a:moveTo>
                  <a:pt x="304" y="93"/>
                </a:moveTo>
                <a:cubicBezTo>
                  <a:pt x="289" y="60"/>
                  <a:pt x="262" y="33"/>
                  <a:pt x="230" y="17"/>
                </a:cubicBezTo>
                <a:moveTo>
                  <a:pt x="202" y="56"/>
                </a:moveTo>
                <a:cubicBezTo>
                  <a:pt x="194" y="79"/>
                  <a:pt x="194" y="79"/>
                  <a:pt x="194" y="79"/>
                </a:cubicBezTo>
                <a:moveTo>
                  <a:pt x="268" y="118"/>
                </a:moveTo>
                <a:cubicBezTo>
                  <a:pt x="240" y="127"/>
                  <a:pt x="240" y="127"/>
                  <a:pt x="240" y="127"/>
                </a:cubicBezTo>
                <a:moveTo>
                  <a:pt x="239" y="192"/>
                </a:moveTo>
                <a:cubicBezTo>
                  <a:pt x="267" y="203"/>
                  <a:pt x="267" y="203"/>
                  <a:pt x="267" y="203"/>
                </a:cubicBezTo>
                <a:moveTo>
                  <a:pt x="206" y="265"/>
                </a:moveTo>
                <a:cubicBezTo>
                  <a:pt x="193" y="239"/>
                  <a:pt x="193" y="239"/>
                  <a:pt x="193" y="239"/>
                </a:cubicBezTo>
                <a:moveTo>
                  <a:pt x="117" y="266"/>
                </a:moveTo>
                <a:cubicBezTo>
                  <a:pt x="128" y="240"/>
                  <a:pt x="128" y="240"/>
                  <a:pt x="128" y="240"/>
                </a:cubicBezTo>
                <a:moveTo>
                  <a:pt x="54" y="203"/>
                </a:moveTo>
                <a:cubicBezTo>
                  <a:pt x="79" y="193"/>
                  <a:pt x="79" y="193"/>
                  <a:pt x="79" y="193"/>
                </a:cubicBezTo>
                <a:moveTo>
                  <a:pt x="54" y="118"/>
                </a:moveTo>
                <a:cubicBezTo>
                  <a:pt x="78" y="127"/>
                  <a:pt x="78" y="127"/>
                  <a:pt x="78" y="127"/>
                </a:cubicBezTo>
                <a:moveTo>
                  <a:pt x="127" y="78"/>
                </a:moveTo>
                <a:cubicBezTo>
                  <a:pt x="116" y="56"/>
                  <a:pt x="116" y="56"/>
                  <a:pt x="116" y="56"/>
                </a:cubicBezTo>
              </a:path>
            </a:pathLst>
          </a:custGeom>
          <a:noFill/>
          <a:ln w="28575" cap="flat">
            <a:solidFill>
              <a:schemeClr val="bg1">
                <a:lumMod val="65000"/>
              </a:schemeClr>
            </a:solidFill>
            <a:prstDash val="solid"/>
            <a:miter lim="800000"/>
            <a:headEnd/>
            <a:tailEnd/>
          </a:ln>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37" name="gear">
            <a:extLst>
              <a:ext uri="{FF2B5EF4-FFF2-40B4-BE49-F238E27FC236}">
                <a16:creationId xmlns:a16="http://schemas.microsoft.com/office/drawing/2014/main" id="{3CADF077-AE5F-43D7-9DA9-DBA050FD33EC}"/>
              </a:ext>
            </a:extLst>
          </p:cNvPr>
          <p:cNvSpPr>
            <a:spLocks noChangeAspect="1" noEditPoints="1"/>
          </p:cNvSpPr>
          <p:nvPr/>
        </p:nvSpPr>
        <p:spPr bwMode="auto">
          <a:xfrm>
            <a:off x="9526738" y="4001619"/>
            <a:ext cx="540041" cy="537702"/>
          </a:xfrm>
          <a:custGeom>
            <a:avLst/>
            <a:gdLst>
              <a:gd name="T0" fmla="*/ 72 w 318"/>
              <a:gd name="T1" fmla="*/ 159 h 318"/>
              <a:gd name="T2" fmla="*/ 159 w 318"/>
              <a:gd name="T3" fmla="*/ 72 h 318"/>
              <a:gd name="T4" fmla="*/ 246 w 318"/>
              <a:gd name="T5" fmla="*/ 159 h 318"/>
              <a:gd name="T6" fmla="*/ 159 w 318"/>
              <a:gd name="T7" fmla="*/ 246 h 318"/>
              <a:gd name="T8" fmla="*/ 72 w 318"/>
              <a:gd name="T9" fmla="*/ 159 h 318"/>
              <a:gd name="T10" fmla="*/ 212 w 318"/>
              <a:gd name="T11" fmla="*/ 9 h 318"/>
              <a:gd name="T12" fmla="*/ 159 w 318"/>
              <a:gd name="T13" fmla="*/ 0 h 318"/>
              <a:gd name="T14" fmla="*/ 0 w 318"/>
              <a:gd name="T15" fmla="*/ 159 h 318"/>
              <a:gd name="T16" fmla="*/ 91 w 318"/>
              <a:gd name="T17" fmla="*/ 303 h 318"/>
              <a:gd name="T18" fmla="*/ 106 w 318"/>
              <a:gd name="T19" fmla="*/ 309 h 318"/>
              <a:gd name="T20" fmla="*/ 159 w 318"/>
              <a:gd name="T21" fmla="*/ 318 h 318"/>
              <a:gd name="T22" fmla="*/ 318 w 318"/>
              <a:gd name="T23" fmla="*/ 159 h 318"/>
              <a:gd name="T24" fmla="*/ 310 w 318"/>
              <a:gd name="T25" fmla="*/ 110 h 318"/>
              <a:gd name="T26" fmla="*/ 304 w 318"/>
              <a:gd name="T27" fmla="*/ 93 h 318"/>
              <a:gd name="T28" fmla="*/ 230 w 318"/>
              <a:gd name="T29" fmla="*/ 17 h 318"/>
              <a:gd name="T30" fmla="*/ 202 w 318"/>
              <a:gd name="T31" fmla="*/ 56 h 318"/>
              <a:gd name="T32" fmla="*/ 194 w 318"/>
              <a:gd name="T33" fmla="*/ 79 h 318"/>
              <a:gd name="T34" fmla="*/ 268 w 318"/>
              <a:gd name="T35" fmla="*/ 118 h 318"/>
              <a:gd name="T36" fmla="*/ 240 w 318"/>
              <a:gd name="T37" fmla="*/ 127 h 318"/>
              <a:gd name="T38" fmla="*/ 239 w 318"/>
              <a:gd name="T39" fmla="*/ 192 h 318"/>
              <a:gd name="T40" fmla="*/ 267 w 318"/>
              <a:gd name="T41" fmla="*/ 203 h 318"/>
              <a:gd name="T42" fmla="*/ 206 w 318"/>
              <a:gd name="T43" fmla="*/ 265 h 318"/>
              <a:gd name="T44" fmla="*/ 193 w 318"/>
              <a:gd name="T45" fmla="*/ 239 h 318"/>
              <a:gd name="T46" fmla="*/ 117 w 318"/>
              <a:gd name="T47" fmla="*/ 266 h 318"/>
              <a:gd name="T48" fmla="*/ 128 w 318"/>
              <a:gd name="T49" fmla="*/ 240 h 318"/>
              <a:gd name="T50" fmla="*/ 54 w 318"/>
              <a:gd name="T51" fmla="*/ 203 h 318"/>
              <a:gd name="T52" fmla="*/ 79 w 318"/>
              <a:gd name="T53" fmla="*/ 193 h 318"/>
              <a:gd name="T54" fmla="*/ 54 w 318"/>
              <a:gd name="T55" fmla="*/ 118 h 318"/>
              <a:gd name="T56" fmla="*/ 78 w 318"/>
              <a:gd name="T57" fmla="*/ 127 h 318"/>
              <a:gd name="T58" fmla="*/ 127 w 318"/>
              <a:gd name="T59" fmla="*/ 78 h 318"/>
              <a:gd name="T60" fmla="*/ 116 w 318"/>
              <a:gd name="T61" fmla="*/ 56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18" h="318">
                <a:moveTo>
                  <a:pt x="72" y="159"/>
                </a:moveTo>
                <a:cubicBezTo>
                  <a:pt x="72" y="111"/>
                  <a:pt x="111" y="72"/>
                  <a:pt x="159" y="72"/>
                </a:cubicBezTo>
                <a:cubicBezTo>
                  <a:pt x="207" y="72"/>
                  <a:pt x="246" y="111"/>
                  <a:pt x="246" y="159"/>
                </a:cubicBezTo>
                <a:cubicBezTo>
                  <a:pt x="246" y="207"/>
                  <a:pt x="207" y="246"/>
                  <a:pt x="159" y="246"/>
                </a:cubicBezTo>
                <a:cubicBezTo>
                  <a:pt x="111" y="246"/>
                  <a:pt x="72" y="207"/>
                  <a:pt x="72" y="159"/>
                </a:cubicBezTo>
                <a:close/>
                <a:moveTo>
                  <a:pt x="212" y="9"/>
                </a:moveTo>
                <a:cubicBezTo>
                  <a:pt x="195" y="3"/>
                  <a:pt x="177" y="0"/>
                  <a:pt x="159" y="0"/>
                </a:cubicBezTo>
                <a:cubicBezTo>
                  <a:pt x="71" y="0"/>
                  <a:pt x="0" y="71"/>
                  <a:pt x="0" y="159"/>
                </a:cubicBezTo>
                <a:cubicBezTo>
                  <a:pt x="0" y="223"/>
                  <a:pt x="37" y="277"/>
                  <a:pt x="91" y="303"/>
                </a:cubicBezTo>
                <a:moveTo>
                  <a:pt x="106" y="309"/>
                </a:moveTo>
                <a:cubicBezTo>
                  <a:pt x="122" y="315"/>
                  <a:pt x="140" y="318"/>
                  <a:pt x="159" y="318"/>
                </a:cubicBezTo>
                <a:cubicBezTo>
                  <a:pt x="247" y="318"/>
                  <a:pt x="318" y="247"/>
                  <a:pt x="318" y="159"/>
                </a:cubicBezTo>
                <a:cubicBezTo>
                  <a:pt x="318" y="142"/>
                  <a:pt x="315" y="126"/>
                  <a:pt x="310" y="110"/>
                </a:cubicBezTo>
                <a:moveTo>
                  <a:pt x="304" y="93"/>
                </a:moveTo>
                <a:cubicBezTo>
                  <a:pt x="289" y="60"/>
                  <a:pt x="262" y="33"/>
                  <a:pt x="230" y="17"/>
                </a:cubicBezTo>
                <a:moveTo>
                  <a:pt x="202" y="56"/>
                </a:moveTo>
                <a:cubicBezTo>
                  <a:pt x="194" y="79"/>
                  <a:pt x="194" y="79"/>
                  <a:pt x="194" y="79"/>
                </a:cubicBezTo>
                <a:moveTo>
                  <a:pt x="268" y="118"/>
                </a:moveTo>
                <a:cubicBezTo>
                  <a:pt x="240" y="127"/>
                  <a:pt x="240" y="127"/>
                  <a:pt x="240" y="127"/>
                </a:cubicBezTo>
                <a:moveTo>
                  <a:pt x="239" y="192"/>
                </a:moveTo>
                <a:cubicBezTo>
                  <a:pt x="267" y="203"/>
                  <a:pt x="267" y="203"/>
                  <a:pt x="267" y="203"/>
                </a:cubicBezTo>
                <a:moveTo>
                  <a:pt x="206" y="265"/>
                </a:moveTo>
                <a:cubicBezTo>
                  <a:pt x="193" y="239"/>
                  <a:pt x="193" y="239"/>
                  <a:pt x="193" y="239"/>
                </a:cubicBezTo>
                <a:moveTo>
                  <a:pt x="117" y="266"/>
                </a:moveTo>
                <a:cubicBezTo>
                  <a:pt x="128" y="240"/>
                  <a:pt x="128" y="240"/>
                  <a:pt x="128" y="240"/>
                </a:cubicBezTo>
                <a:moveTo>
                  <a:pt x="54" y="203"/>
                </a:moveTo>
                <a:cubicBezTo>
                  <a:pt x="79" y="193"/>
                  <a:pt x="79" y="193"/>
                  <a:pt x="79" y="193"/>
                </a:cubicBezTo>
                <a:moveTo>
                  <a:pt x="54" y="118"/>
                </a:moveTo>
                <a:cubicBezTo>
                  <a:pt x="78" y="127"/>
                  <a:pt x="78" y="127"/>
                  <a:pt x="78" y="127"/>
                </a:cubicBezTo>
                <a:moveTo>
                  <a:pt x="127" y="78"/>
                </a:moveTo>
                <a:cubicBezTo>
                  <a:pt x="116" y="56"/>
                  <a:pt x="116" y="56"/>
                  <a:pt x="116" y="56"/>
                </a:cubicBezTo>
              </a:path>
            </a:pathLst>
          </a:custGeom>
          <a:noFill/>
          <a:ln w="28575" cap="flat">
            <a:solidFill>
              <a:schemeClr val="bg1">
                <a:lumMod val="65000"/>
              </a:schemeClr>
            </a:solidFill>
            <a:prstDash val="solid"/>
            <a:miter lim="800000"/>
            <a:headEnd/>
            <a:tailEnd/>
          </a:ln>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40" name="people_4">
            <a:extLst>
              <a:ext uri="{FF2B5EF4-FFF2-40B4-BE49-F238E27FC236}">
                <a16:creationId xmlns:a16="http://schemas.microsoft.com/office/drawing/2014/main" id="{4ED1C692-05D9-44B0-AF2A-EA71FD47973E}"/>
              </a:ext>
            </a:extLst>
          </p:cNvPr>
          <p:cNvSpPr>
            <a:spLocks noChangeAspect="1" noEditPoints="1"/>
          </p:cNvSpPr>
          <p:nvPr/>
        </p:nvSpPr>
        <p:spPr bwMode="auto">
          <a:xfrm>
            <a:off x="1472415" y="2793630"/>
            <a:ext cx="443371" cy="495682"/>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53" name="Rectangle 52">
            <a:extLst>
              <a:ext uri="{FF2B5EF4-FFF2-40B4-BE49-F238E27FC236}">
                <a16:creationId xmlns:a16="http://schemas.microsoft.com/office/drawing/2014/main" id="{82E60477-DB54-4DE7-8EA2-0B570C5AD53C}"/>
              </a:ext>
            </a:extLst>
          </p:cNvPr>
          <p:cNvSpPr/>
          <p:nvPr/>
        </p:nvSpPr>
        <p:spPr bwMode="auto">
          <a:xfrm>
            <a:off x="835666" y="5049857"/>
            <a:ext cx="1649598" cy="2170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r>
              <a:rPr kumimoji="0" lang="en-US" sz="1567" b="0" i="0" u="none" strike="noStrike" kern="0" cap="none" spc="0" normalizeH="0" baseline="0" noProof="0">
                <a:ln>
                  <a:noFill/>
                </a:ln>
                <a:solidFill>
                  <a:srgbClr val="002050"/>
                </a:solidFill>
                <a:effectLst/>
                <a:uLnTx/>
                <a:uFillTx/>
                <a:latin typeface="Segoe UI Semibold" panose="020B0702040204020203" pitchFamily="34" charset="0"/>
                <a:ea typeface="+mn-ea"/>
                <a:cs typeface="Segoe UI" panose="020B0502040204020203" pitchFamily="34" charset="0"/>
              </a:rPr>
              <a:t>Operations</a:t>
            </a:r>
          </a:p>
        </p:txBody>
      </p:sp>
      <p:sp>
        <p:nvSpPr>
          <p:cNvPr id="54" name="people_4">
            <a:extLst>
              <a:ext uri="{FF2B5EF4-FFF2-40B4-BE49-F238E27FC236}">
                <a16:creationId xmlns:a16="http://schemas.microsoft.com/office/drawing/2014/main" id="{5F57B465-9C67-4116-8EA0-1E0D836DC84C}"/>
              </a:ext>
            </a:extLst>
          </p:cNvPr>
          <p:cNvSpPr>
            <a:spLocks noChangeAspect="1" noEditPoints="1"/>
          </p:cNvSpPr>
          <p:nvPr/>
        </p:nvSpPr>
        <p:spPr bwMode="auto">
          <a:xfrm>
            <a:off x="1438392" y="4334920"/>
            <a:ext cx="443371" cy="495682"/>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55" name="Rectangle 54">
            <a:extLst>
              <a:ext uri="{FF2B5EF4-FFF2-40B4-BE49-F238E27FC236}">
                <a16:creationId xmlns:a16="http://schemas.microsoft.com/office/drawing/2014/main" id="{91867687-5944-4F30-A237-BA7561C208D1}"/>
              </a:ext>
            </a:extLst>
          </p:cNvPr>
          <p:cNvSpPr/>
          <p:nvPr/>
        </p:nvSpPr>
        <p:spPr bwMode="auto">
          <a:xfrm>
            <a:off x="4276422" y="4267176"/>
            <a:ext cx="2141164" cy="65114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3822" rtl="0" eaLnBrk="1" fontAlgn="base" latinLnBrk="0" hangingPunct="1">
              <a:lnSpc>
                <a:spcPct val="90000"/>
              </a:lnSpc>
              <a:spcBef>
                <a:spcPct val="0"/>
              </a:spcBef>
              <a:spcAft>
                <a:spcPct val="0"/>
              </a:spcAft>
              <a:buClrTx/>
              <a:buSzTx/>
              <a:buFontTx/>
              <a:buNone/>
              <a:tabLst/>
              <a:defRPr/>
            </a:pPr>
            <a:r>
              <a:rPr kumimoji="0" lang="en-US" sz="1567" b="0" i="0" u="none" strike="noStrike" kern="0" cap="none" spc="0" normalizeH="0" baseline="0" noProof="0">
                <a:ln>
                  <a:noFill/>
                </a:ln>
                <a:solidFill>
                  <a:srgbClr val="002050"/>
                </a:solidFill>
                <a:effectLst/>
                <a:uLnTx/>
                <a:uFillTx/>
                <a:latin typeface="Segoe UI Semibold" panose="020B0702040204020203" pitchFamily="34" charset="0"/>
                <a:ea typeface="+mn-ea"/>
                <a:cs typeface="Segoe UI" panose="020B0502040204020203" pitchFamily="34" charset="0"/>
              </a:rPr>
              <a:t>Cloud Custodian / </a:t>
            </a:r>
          </a:p>
          <a:p>
            <a:pPr marL="0" marR="0" lvl="0" indent="0" algn="ctr" defTabSz="913822" rtl="0" eaLnBrk="1" fontAlgn="base" latinLnBrk="0" hangingPunct="1">
              <a:lnSpc>
                <a:spcPct val="90000"/>
              </a:lnSpc>
              <a:spcBef>
                <a:spcPct val="0"/>
              </a:spcBef>
              <a:spcAft>
                <a:spcPct val="0"/>
              </a:spcAft>
              <a:buClrTx/>
              <a:buSzTx/>
              <a:buFontTx/>
              <a:buNone/>
              <a:tabLst/>
              <a:defRPr/>
            </a:pPr>
            <a:r>
              <a:rPr kumimoji="0" lang="en-US" sz="1567" b="0" i="0" u="none" strike="noStrike" kern="0" cap="none" spc="0" normalizeH="0" baseline="0" noProof="0">
                <a:ln>
                  <a:noFill/>
                </a:ln>
                <a:solidFill>
                  <a:srgbClr val="002050"/>
                </a:solidFill>
                <a:effectLst/>
                <a:uLnTx/>
                <a:uFillTx/>
                <a:latin typeface="Segoe UI Semibold" panose="020B0702040204020203" pitchFamily="34" charset="0"/>
                <a:ea typeface="+mn-ea"/>
                <a:cs typeface="Segoe UI" panose="020B0502040204020203" pitchFamily="34" charset="0"/>
              </a:rPr>
              <a:t>Engineers responsible for Cloud environment</a:t>
            </a:r>
          </a:p>
        </p:txBody>
      </p:sp>
      <p:sp>
        <p:nvSpPr>
          <p:cNvPr id="56" name="people_4">
            <a:extLst>
              <a:ext uri="{FF2B5EF4-FFF2-40B4-BE49-F238E27FC236}">
                <a16:creationId xmlns:a16="http://schemas.microsoft.com/office/drawing/2014/main" id="{B488E4F9-7384-445C-B9C6-D6FB93B7A25A}"/>
              </a:ext>
            </a:extLst>
          </p:cNvPr>
          <p:cNvSpPr>
            <a:spLocks noChangeAspect="1" noEditPoints="1"/>
          </p:cNvSpPr>
          <p:nvPr/>
        </p:nvSpPr>
        <p:spPr bwMode="auto">
          <a:xfrm>
            <a:off x="5125317" y="3481576"/>
            <a:ext cx="443371" cy="495682"/>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cxnSp>
        <p:nvCxnSpPr>
          <p:cNvPr id="52" name="Straight Connector 51">
            <a:extLst>
              <a:ext uri="{FF2B5EF4-FFF2-40B4-BE49-F238E27FC236}">
                <a16:creationId xmlns:a16="http://schemas.microsoft.com/office/drawing/2014/main" id="{8FA6823E-AE0D-463B-A488-28BE3CC53849}"/>
              </a:ext>
            </a:extLst>
          </p:cNvPr>
          <p:cNvCxnSpPr>
            <a:cxnSpLocks/>
          </p:cNvCxnSpPr>
          <p:nvPr/>
        </p:nvCxnSpPr>
        <p:spPr>
          <a:xfrm>
            <a:off x="6289051" y="4223525"/>
            <a:ext cx="990459" cy="0"/>
          </a:xfrm>
          <a:prstGeom prst="line">
            <a:avLst/>
          </a:prstGeom>
          <a:ln w="25400" cap="rnd">
            <a:solidFill>
              <a:schemeClr val="bg2">
                <a:lumMod val="75000"/>
              </a:schemeClr>
            </a:solidFill>
            <a:prstDash val="sysDash"/>
            <a:headEnd type="none"/>
            <a:tailEnd type="arrow" w="lg" len="med"/>
          </a:ln>
        </p:spPr>
        <p:style>
          <a:lnRef idx="1">
            <a:schemeClr val="accent1"/>
          </a:lnRef>
          <a:fillRef idx="0">
            <a:schemeClr val="accent1"/>
          </a:fillRef>
          <a:effectRef idx="0">
            <a:schemeClr val="accent1"/>
          </a:effectRef>
          <a:fontRef idx="minor">
            <a:schemeClr val="tx1"/>
          </a:fontRef>
        </p:style>
      </p:cxnSp>
      <p:pic>
        <p:nvPicPr>
          <p:cNvPr id="1028" name="Picture 4" descr="Image result for stop icon">
            <a:extLst>
              <a:ext uri="{FF2B5EF4-FFF2-40B4-BE49-F238E27FC236}">
                <a16:creationId xmlns:a16="http://schemas.microsoft.com/office/drawing/2014/main" id="{9ADF09A2-7E04-4184-AAF4-B1BCAB71A189}"/>
              </a:ext>
            </a:extLst>
          </p:cNvPr>
          <p:cNvPicPr>
            <a:picLocks noChangeAspect="1" noChangeArrowheads="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191670" y="3651679"/>
            <a:ext cx="476786" cy="4767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7006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85"/>
                                        </p:tgtEl>
                                        <p:attrNameLst>
                                          <p:attrName>style.visibility</p:attrName>
                                        </p:attrNameLst>
                                      </p:cBhvr>
                                      <p:to>
                                        <p:strVal val="visible"/>
                                      </p:to>
                                    </p:set>
                                    <p:animEffect transition="in" filter="wipe(left)">
                                      <p:cBhvr>
                                        <p:cTn id="7" dur="500"/>
                                        <p:tgtEl>
                                          <p:spTgt spid="85"/>
                                        </p:tgtEl>
                                      </p:cBhvr>
                                    </p:animEffect>
                                  </p:childTnLst>
                                </p:cTn>
                              </p:par>
                              <p:par>
                                <p:cTn id="8" presetID="10" presetClass="entr" presetSubtype="0" fill="hold" grpId="0" nodeType="withEffect">
                                  <p:stCondLst>
                                    <p:cond delay="900"/>
                                  </p:stCondLst>
                                  <p:childTnLst>
                                    <p:set>
                                      <p:cBhvr>
                                        <p:cTn id="9" dur="1" fill="hold">
                                          <p:stCondLst>
                                            <p:cond delay="0"/>
                                          </p:stCondLst>
                                        </p:cTn>
                                        <p:tgtEl>
                                          <p:spTgt spid="55"/>
                                        </p:tgtEl>
                                        <p:attrNameLst>
                                          <p:attrName>style.visibility</p:attrName>
                                        </p:attrNameLst>
                                      </p:cBhvr>
                                      <p:to>
                                        <p:strVal val="visible"/>
                                      </p:to>
                                    </p:set>
                                    <p:animEffect transition="in" filter="fade">
                                      <p:cBhvr>
                                        <p:cTn id="10" dur="500"/>
                                        <p:tgtEl>
                                          <p:spTgt spid="55"/>
                                        </p:tgtEl>
                                      </p:cBhvr>
                                    </p:animEffect>
                                  </p:childTnLst>
                                </p:cTn>
                              </p:par>
                              <p:par>
                                <p:cTn id="11" presetID="10" presetClass="entr" presetSubtype="0" fill="hold" grpId="0" nodeType="withEffect">
                                  <p:stCondLst>
                                    <p:cond delay="900"/>
                                  </p:stCondLst>
                                  <p:childTnLst>
                                    <p:set>
                                      <p:cBhvr>
                                        <p:cTn id="12" dur="1" fill="hold">
                                          <p:stCondLst>
                                            <p:cond delay="0"/>
                                          </p:stCondLst>
                                        </p:cTn>
                                        <p:tgtEl>
                                          <p:spTgt spid="56"/>
                                        </p:tgtEl>
                                        <p:attrNameLst>
                                          <p:attrName>style.visibility</p:attrName>
                                        </p:attrNameLst>
                                      </p:cBhvr>
                                      <p:to>
                                        <p:strVal val="visible"/>
                                      </p:to>
                                    </p:set>
                                    <p:animEffect transition="in" filter="fade">
                                      <p:cBhvr>
                                        <p:cTn id="13" dur="500"/>
                                        <p:tgtEl>
                                          <p:spTgt spid="56"/>
                                        </p:tgtEl>
                                      </p:cBhvr>
                                    </p:animEffect>
                                  </p:childTnLst>
                                </p:cTn>
                              </p:par>
                              <p:par>
                                <p:cTn id="14" presetID="1" presetClass="entr" presetSubtype="0" fill="hold" nodeType="withEffect">
                                  <p:stCondLst>
                                    <p:cond delay="900"/>
                                  </p:stCondLst>
                                  <p:childTnLst>
                                    <p:set>
                                      <p:cBhvr>
                                        <p:cTn id="15" dur="1" fill="hold">
                                          <p:stCondLst>
                                            <p:cond delay="0"/>
                                          </p:stCondLst>
                                        </p:cTn>
                                        <p:tgtEl>
                                          <p:spTgt spid="1028"/>
                                        </p:tgtEl>
                                        <p:attrNameLst>
                                          <p:attrName>style.visibility</p:attrName>
                                        </p:attrNameLst>
                                      </p:cBhvr>
                                      <p:to>
                                        <p:strVal val="visible"/>
                                      </p:to>
                                    </p:set>
                                  </p:childTnLst>
                                </p:cTn>
                              </p:par>
                              <p:par>
                                <p:cTn id="16" presetID="6" presetClass="emph" presetSubtype="0" accel="100000" autoRev="1" fill="hold" nodeType="withEffect">
                                  <p:stCondLst>
                                    <p:cond delay="500"/>
                                  </p:stCondLst>
                                  <p:childTnLst>
                                    <p:animScale>
                                      <p:cBhvr>
                                        <p:cTn id="17" dur="500" fill="hold"/>
                                        <p:tgtEl>
                                          <p:spTgt spid="1028"/>
                                        </p:tgtEl>
                                      </p:cBhvr>
                                      <p:by x="0" y="0"/>
                                    </p:animScale>
                                  </p:childTnLst>
                                </p:cTn>
                              </p:par>
                            </p:childTnLst>
                          </p:cTn>
                        </p:par>
                        <p:par>
                          <p:cTn id="18" fill="hold">
                            <p:stCondLst>
                              <p:cond delay="1500"/>
                            </p:stCondLst>
                            <p:childTnLst>
                              <p:par>
                                <p:cTn id="19" presetID="22" presetClass="entr" presetSubtype="8" fill="hold" nodeType="afterEffect">
                                  <p:stCondLst>
                                    <p:cond delay="0"/>
                                  </p:stCondLst>
                                  <p:childTnLst>
                                    <p:set>
                                      <p:cBhvr>
                                        <p:cTn id="20" dur="1" fill="hold">
                                          <p:stCondLst>
                                            <p:cond delay="0"/>
                                          </p:stCondLst>
                                        </p:cTn>
                                        <p:tgtEl>
                                          <p:spTgt spid="52"/>
                                        </p:tgtEl>
                                        <p:attrNameLst>
                                          <p:attrName>style.visibility</p:attrName>
                                        </p:attrNameLst>
                                      </p:cBhvr>
                                      <p:to>
                                        <p:strVal val="visible"/>
                                      </p:to>
                                    </p:set>
                                    <p:animEffect transition="in" filter="wipe(left)">
                                      <p:cBhvr>
                                        <p:cTn id="21"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P spid="56"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E25C5483-7508-4DC2-BD7F-3C4AD4933421}"/>
              </a:ext>
            </a:extLst>
          </p:cNvPr>
          <p:cNvGrpSpPr/>
          <p:nvPr/>
        </p:nvGrpSpPr>
        <p:grpSpPr>
          <a:xfrm>
            <a:off x="3790248" y="2196583"/>
            <a:ext cx="3599364" cy="3599364"/>
            <a:chOff x="4909480" y="2110683"/>
            <a:chExt cx="2579358" cy="2579358"/>
          </a:xfrm>
          <a:solidFill>
            <a:schemeClr val="bg1">
              <a:lumMod val="95000"/>
            </a:schemeClr>
          </a:solidFill>
        </p:grpSpPr>
        <p:sp>
          <p:nvSpPr>
            <p:cNvPr id="25" name="Oval 24">
              <a:extLst>
                <a:ext uri="{FF2B5EF4-FFF2-40B4-BE49-F238E27FC236}">
                  <a16:creationId xmlns:a16="http://schemas.microsoft.com/office/drawing/2014/main" id="{505E5CF9-D989-4B21-B164-45AAD005AC81}"/>
                </a:ext>
              </a:extLst>
            </p:cNvPr>
            <p:cNvSpPr/>
            <p:nvPr/>
          </p:nvSpPr>
          <p:spPr bwMode="auto">
            <a:xfrm>
              <a:off x="4909480" y="2110683"/>
              <a:ext cx="2579358" cy="2579358"/>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marL="0" marR="0" lvl="0" indent="0" algn="ctr" defTabSz="91382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7" name="cloud">
              <a:extLst>
                <a:ext uri="{FF2B5EF4-FFF2-40B4-BE49-F238E27FC236}">
                  <a16:creationId xmlns:a16="http://schemas.microsoft.com/office/drawing/2014/main" id="{C7709945-AED0-4996-88B1-B267DA171A69}"/>
                </a:ext>
              </a:extLst>
            </p:cNvPr>
            <p:cNvSpPr>
              <a:spLocks noChangeAspect="1"/>
            </p:cNvSpPr>
            <p:nvPr/>
          </p:nvSpPr>
          <p:spPr bwMode="auto">
            <a:xfrm flipH="1">
              <a:off x="5415287" y="2812279"/>
              <a:ext cx="1618576" cy="1031188"/>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grpFill/>
            <a:ln w="22225" cap="sq">
              <a:solidFill>
                <a:schemeClr val="accent1"/>
              </a:solidFill>
              <a:prstDash val="solid"/>
              <a:miter lim="800000"/>
              <a:headEnd/>
              <a:tailEnd/>
            </a:ln>
          </p:spPr>
          <p:txBody>
            <a:bodyPr vert="horz" wrap="square" lIns="89616" tIns="44808" rIns="89616" bIns="44808" numCol="1" anchor="t" anchorCtr="0" compatLnSpc="1">
              <a:prstTxWarp prst="textNoShape">
                <a:avLst/>
              </a:prstTxWarp>
            </a:bodyPr>
            <a:lstStyle/>
            <a:p>
              <a:pPr marL="0" marR="0" lvl="0" indent="0" algn="l" defTabSz="914087" rtl="0" eaLnBrk="1" fontAlgn="auto" latinLnBrk="0" hangingPunct="1">
                <a:lnSpc>
                  <a:spcPct val="100000"/>
                </a:lnSpc>
                <a:spcBef>
                  <a:spcPts val="0"/>
                </a:spcBef>
                <a:spcAft>
                  <a:spcPts val="0"/>
                </a:spcAft>
                <a:buClrTx/>
                <a:buSzTx/>
                <a:buFontTx/>
                <a:buNone/>
                <a:tabLst/>
                <a:defRPr/>
              </a:pPr>
              <a:endParaRPr kumimoji="0" lang="en-US" sz="883"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grpSp>
      <p:sp>
        <p:nvSpPr>
          <p:cNvPr id="2" name="Title 1">
            <a:extLst>
              <a:ext uri="{FF2B5EF4-FFF2-40B4-BE49-F238E27FC236}">
                <a16:creationId xmlns:a16="http://schemas.microsoft.com/office/drawing/2014/main" id="{C077CFA9-D31B-4C27-AA04-F3B820EC7B28}"/>
              </a:ext>
            </a:extLst>
          </p:cNvPr>
          <p:cNvSpPr>
            <a:spLocks noGrp="1"/>
          </p:cNvSpPr>
          <p:nvPr>
            <p:ph type="title"/>
          </p:nvPr>
        </p:nvSpPr>
        <p:spPr/>
        <p:txBody>
          <a:bodyPr/>
          <a:lstStyle/>
          <a:p>
            <a:r>
              <a:rPr lang="en-US"/>
              <a:t>Cloud-native governance</a:t>
            </a:r>
          </a:p>
        </p:txBody>
      </p:sp>
      <p:sp>
        <p:nvSpPr>
          <p:cNvPr id="3" name="Text Placeholder 2">
            <a:extLst>
              <a:ext uri="{FF2B5EF4-FFF2-40B4-BE49-F238E27FC236}">
                <a16:creationId xmlns:a16="http://schemas.microsoft.com/office/drawing/2014/main" id="{3456B96E-C472-4D4B-96D1-0F0DCA48A20F}"/>
              </a:ext>
            </a:extLst>
          </p:cNvPr>
          <p:cNvSpPr>
            <a:spLocks noGrp="1"/>
          </p:cNvSpPr>
          <p:nvPr>
            <p:ph type="body" sz="quarter" idx="10"/>
          </p:nvPr>
        </p:nvSpPr>
        <p:spPr/>
        <p:txBody>
          <a:bodyPr/>
          <a:lstStyle/>
          <a:p>
            <a:endParaRPr lang="de-DE"/>
          </a:p>
        </p:txBody>
      </p:sp>
      <p:sp>
        <p:nvSpPr>
          <p:cNvPr id="11" name="TextBox 10">
            <a:extLst>
              <a:ext uri="{FF2B5EF4-FFF2-40B4-BE49-F238E27FC236}">
                <a16:creationId xmlns:a16="http://schemas.microsoft.com/office/drawing/2014/main" id="{EEC398EA-A333-49CA-A14A-67A4D261D3BC}"/>
              </a:ext>
            </a:extLst>
          </p:cNvPr>
          <p:cNvSpPr txBox="1"/>
          <p:nvPr/>
        </p:nvSpPr>
        <p:spPr>
          <a:xfrm>
            <a:off x="277775" y="1085252"/>
            <a:ext cx="10678638" cy="616235"/>
          </a:xfrm>
          <a:prstGeom prst="rect">
            <a:avLst/>
          </a:prstGeom>
          <a:noFill/>
        </p:spPr>
        <p:txBody>
          <a:bodyPr wrap="square" lIns="175711" tIns="140569" rIns="175711" bIns="140569" rtlCol="0">
            <a:spAutoFit/>
          </a:bodyPr>
          <a:lstStyle>
            <a:defPPr>
              <a:defRPr lang="en-US"/>
            </a:defPPr>
            <a:lvl1pPr defTabSz="950663" fontAlgn="base">
              <a:lnSpc>
                <a:spcPct val="90000"/>
              </a:lnSpc>
              <a:spcBef>
                <a:spcPct val="0"/>
              </a:spcBef>
              <a:spcAft>
                <a:spcPct val="0"/>
              </a:spcAft>
              <a:defRPr sz="2000" kern="0">
                <a:gradFill>
                  <a:gsLst>
                    <a:gs pos="78761">
                      <a:schemeClr val="accent1"/>
                    </a:gs>
                    <a:gs pos="0">
                      <a:schemeClr val="accent1"/>
                    </a:gs>
                  </a:gsLst>
                  <a:lin ang="5400000" scaled="0"/>
                </a:gradFill>
                <a:latin typeface="Segoe UI Semibold" panose="020B0702040204020203" pitchFamily="34" charset="0"/>
                <a:cs typeface="Segoe UI Semibold" panose="020B0702040204020203" pitchFamily="34" charset="0"/>
              </a:defRPr>
            </a:lvl1pPr>
            <a:lvl2pPr marL="457200" defTabSz="457200"/>
            <a:lvl3pPr marL="914400" defTabSz="457200"/>
            <a:lvl4pPr marL="1371600" defTabSz="457200"/>
            <a:lvl5pPr marL="1828800" defTabSz="457200"/>
            <a:lvl6pPr marL="2286000" defTabSz="457200"/>
            <a:lvl7pPr marL="2743200" defTabSz="457200"/>
            <a:lvl8pPr marL="3200400" defTabSz="457200"/>
            <a:lvl9pPr marL="3657600" defTabSz="457200"/>
          </a:lstStyle>
          <a:p>
            <a:pPr marL="0" marR="0" lvl="0" indent="0" algn="l" defTabSz="913295" rtl="0" eaLnBrk="1" fontAlgn="base" latinLnBrk="0" hangingPunct="1">
              <a:lnSpc>
                <a:spcPct val="90000"/>
              </a:lnSpc>
              <a:spcBef>
                <a:spcPct val="0"/>
              </a:spcBef>
              <a:spcAft>
                <a:spcPct val="0"/>
              </a:spcAft>
              <a:buClrTx/>
              <a:buSzTx/>
              <a:buFontTx/>
              <a:buNone/>
              <a:tabLst/>
              <a:defRPr/>
            </a:pPr>
            <a:r>
              <a:rPr kumimoji="0" lang="en-US" sz="2353" b="0" i="0" u="none" strike="noStrike" kern="0" cap="none" spc="0" normalizeH="0" baseline="0" noProof="0">
                <a:ln>
                  <a:noFill/>
                </a:ln>
                <a:solidFill>
                  <a:srgbClr val="0F80D6"/>
                </a:solidFill>
                <a:effectLst/>
                <a:uLnTx/>
                <a:uFillTx/>
                <a:latin typeface="Segoe UI Semibold" panose="020B0702040204020203" pitchFamily="34" charset="0"/>
                <a:ea typeface="+mn-ea"/>
                <a:cs typeface="Segoe UI" panose="020B0502040204020203" pitchFamily="34" charset="0"/>
              </a:rPr>
              <a:t>Speed</a:t>
            </a:r>
            <a:r>
              <a:rPr kumimoji="0" lang="en-US" sz="2353" b="0" i="0" u="none" strike="noStrike" kern="0" cap="none" spc="0" normalizeH="0" baseline="0" noProof="0">
                <a:ln>
                  <a:noFill/>
                </a:ln>
                <a:solidFill>
                  <a:srgbClr val="1A1A1A">
                    <a:lumMod val="90000"/>
                    <a:lumOff val="10000"/>
                  </a:srgbClr>
                </a:solidFill>
                <a:effectLst/>
                <a:uLnTx/>
                <a:uFillTx/>
                <a:latin typeface="Segoe UI Semibold" panose="020B0702040204020203" pitchFamily="34" charset="0"/>
                <a:ea typeface="+mn-ea"/>
                <a:cs typeface="Segoe UI" panose="020B0502040204020203" pitchFamily="34" charset="0"/>
              </a:rPr>
              <a:t> </a:t>
            </a:r>
            <a:r>
              <a:rPr kumimoji="0" lang="en-US" sz="2353" b="0" i="1" u="none" strike="noStrike" kern="0" cap="none" spc="0" normalizeH="0" baseline="0" noProof="0">
                <a:ln>
                  <a:noFill/>
                </a:ln>
                <a:solidFill>
                  <a:srgbClr val="1A1A1A">
                    <a:lumMod val="90000"/>
                    <a:lumOff val="10000"/>
                  </a:srgbClr>
                </a:solidFill>
                <a:effectLst/>
                <a:uLnTx/>
                <a:uFillTx/>
                <a:latin typeface="Segoe UI Semibold" panose="020B0702040204020203" pitchFamily="34" charset="0"/>
                <a:ea typeface="+mn-ea"/>
                <a:cs typeface="Segoe UI" panose="020B0502040204020203" pitchFamily="34" charset="0"/>
              </a:rPr>
              <a:t>and</a:t>
            </a:r>
            <a:r>
              <a:rPr kumimoji="0" lang="en-US" sz="2353" b="0" i="0" u="none" strike="noStrike" kern="0" cap="none" spc="0" normalizeH="0" baseline="0" noProof="0">
                <a:ln>
                  <a:noFill/>
                </a:ln>
                <a:solidFill>
                  <a:srgbClr val="1A1A1A">
                    <a:lumMod val="90000"/>
                    <a:lumOff val="10000"/>
                  </a:srgbClr>
                </a:solidFill>
                <a:effectLst/>
                <a:uLnTx/>
                <a:uFillTx/>
                <a:latin typeface="Segoe UI Semibold" panose="020B0702040204020203" pitchFamily="34" charset="0"/>
                <a:ea typeface="+mn-ea"/>
                <a:cs typeface="Segoe UI" panose="020B0502040204020203" pitchFamily="34" charset="0"/>
              </a:rPr>
              <a:t> </a:t>
            </a:r>
            <a:r>
              <a:rPr kumimoji="0" lang="en-US" sz="2353" b="0" i="0" u="none" strike="noStrike" kern="0" cap="none" spc="0" normalizeH="0" baseline="0" noProof="0">
                <a:ln>
                  <a:noFill/>
                </a:ln>
                <a:solidFill>
                  <a:srgbClr val="0F80D6"/>
                </a:solidFill>
                <a:effectLst/>
                <a:uLnTx/>
                <a:uFillTx/>
                <a:latin typeface="Segoe UI Semibold" panose="020B0702040204020203" pitchFamily="34" charset="0"/>
                <a:ea typeface="+mn-ea"/>
                <a:cs typeface="Segoe UI" panose="020B0502040204020203" pitchFamily="34" charset="0"/>
              </a:rPr>
              <a:t>Control</a:t>
            </a:r>
          </a:p>
        </p:txBody>
      </p:sp>
      <p:grpSp>
        <p:nvGrpSpPr>
          <p:cNvPr id="32" name="Group 31">
            <a:extLst>
              <a:ext uri="{FF2B5EF4-FFF2-40B4-BE49-F238E27FC236}">
                <a16:creationId xmlns:a16="http://schemas.microsoft.com/office/drawing/2014/main" id="{DEDF48CD-C6AA-4593-840A-23E4B96ABE1A}"/>
              </a:ext>
            </a:extLst>
          </p:cNvPr>
          <p:cNvGrpSpPr/>
          <p:nvPr/>
        </p:nvGrpSpPr>
        <p:grpSpPr>
          <a:xfrm>
            <a:off x="8726527" y="4881822"/>
            <a:ext cx="716935" cy="716935"/>
            <a:chOff x="1371918" y="1375804"/>
            <a:chExt cx="731520" cy="731520"/>
          </a:xfrm>
          <a:solidFill>
            <a:schemeClr val="bg1"/>
          </a:solidFill>
        </p:grpSpPr>
        <p:sp>
          <p:nvSpPr>
            <p:cNvPr id="33" name="Oval 32">
              <a:extLst>
                <a:ext uri="{FF2B5EF4-FFF2-40B4-BE49-F238E27FC236}">
                  <a16:creationId xmlns:a16="http://schemas.microsoft.com/office/drawing/2014/main" id="{29EEC9D2-E7E8-4C79-AAD8-78E1FEDD8874}"/>
                </a:ext>
              </a:extLst>
            </p:cNvPr>
            <p:cNvSpPr/>
            <p:nvPr/>
          </p:nvSpPr>
          <p:spPr bwMode="auto">
            <a:xfrm>
              <a:off x="1371918" y="1375804"/>
              <a:ext cx="731520" cy="731520"/>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marL="0" marR="0" lvl="0" indent="0" algn="ctr" defTabSz="91382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4" name="Oval 33">
              <a:extLst>
                <a:ext uri="{FF2B5EF4-FFF2-40B4-BE49-F238E27FC236}">
                  <a16:creationId xmlns:a16="http://schemas.microsoft.com/office/drawing/2014/main" id="{6F7E896D-B20B-4CBD-88B1-2FB24045DC7B}"/>
                </a:ext>
              </a:extLst>
            </p:cNvPr>
            <p:cNvSpPr/>
            <p:nvPr/>
          </p:nvSpPr>
          <p:spPr bwMode="auto">
            <a:xfrm>
              <a:off x="1463358" y="1467244"/>
              <a:ext cx="548640" cy="548640"/>
            </a:xfrm>
            <a:prstGeom prst="ellipse">
              <a:avLst/>
            </a:prstGeom>
            <a:noFill/>
            <a:ln w="254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marL="0" marR="0" lvl="0" indent="0" algn="ctr" defTabSz="91382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5" name="Trackers_EADF_bidi">
              <a:extLst>
                <a:ext uri="{FF2B5EF4-FFF2-40B4-BE49-F238E27FC236}">
                  <a16:creationId xmlns:a16="http://schemas.microsoft.com/office/drawing/2014/main" id="{3AFBEE40-9ED6-4D3E-BCA2-32589682826E}"/>
                </a:ext>
              </a:extLst>
            </p:cNvPr>
            <p:cNvSpPr>
              <a:spLocks noChangeAspect="1" noEditPoints="1"/>
            </p:cNvSpPr>
            <p:nvPr/>
          </p:nvSpPr>
          <p:spPr bwMode="auto">
            <a:xfrm>
              <a:off x="1621155" y="1582680"/>
              <a:ext cx="233046" cy="317768"/>
            </a:xfrm>
            <a:custGeom>
              <a:avLst/>
              <a:gdLst>
                <a:gd name="T0" fmla="*/ 1000 w 2750"/>
                <a:gd name="T1" fmla="*/ 375 h 3750"/>
                <a:gd name="T2" fmla="*/ 1375 w 2750"/>
                <a:gd name="T3" fmla="*/ 0 h 3750"/>
                <a:gd name="T4" fmla="*/ 1750 w 2750"/>
                <a:gd name="T5" fmla="*/ 375 h 3750"/>
                <a:gd name="T6" fmla="*/ 1750 w 2750"/>
                <a:gd name="T7" fmla="*/ 500 h 3750"/>
                <a:gd name="T8" fmla="*/ 2250 w 2750"/>
                <a:gd name="T9" fmla="*/ 500 h 3750"/>
                <a:gd name="T10" fmla="*/ 2250 w 2750"/>
                <a:gd name="T11" fmla="*/ 1000 h 3750"/>
                <a:gd name="T12" fmla="*/ 500 w 2750"/>
                <a:gd name="T13" fmla="*/ 1000 h 3750"/>
                <a:gd name="T14" fmla="*/ 500 w 2750"/>
                <a:gd name="T15" fmla="*/ 500 h 3750"/>
                <a:gd name="T16" fmla="*/ 1000 w 2750"/>
                <a:gd name="T17" fmla="*/ 500 h 3750"/>
                <a:gd name="T18" fmla="*/ 1000 w 2750"/>
                <a:gd name="T19" fmla="*/ 375 h 3750"/>
                <a:gd name="T20" fmla="*/ 500 w 2750"/>
                <a:gd name="T21" fmla="*/ 500 h 3750"/>
                <a:gd name="T22" fmla="*/ 0 w 2750"/>
                <a:gd name="T23" fmla="*/ 500 h 3750"/>
                <a:gd name="T24" fmla="*/ 0 w 2750"/>
                <a:gd name="T25" fmla="*/ 3750 h 3750"/>
                <a:gd name="T26" fmla="*/ 2750 w 2750"/>
                <a:gd name="T27" fmla="*/ 3750 h 3750"/>
                <a:gd name="T28" fmla="*/ 2750 w 2750"/>
                <a:gd name="T29" fmla="*/ 500 h 3750"/>
                <a:gd name="T30" fmla="*/ 2250 w 2750"/>
                <a:gd name="T31" fmla="*/ 500 h 3750"/>
                <a:gd name="T32" fmla="*/ 500 w 2750"/>
                <a:gd name="T33" fmla="*/ 1750 h 3750"/>
                <a:gd name="T34" fmla="*/ 1500 w 2750"/>
                <a:gd name="T35" fmla="*/ 1750 h 3750"/>
                <a:gd name="T36" fmla="*/ 1500 w 2750"/>
                <a:gd name="T37" fmla="*/ 2500 h 3750"/>
                <a:gd name="T38" fmla="*/ 500 w 2750"/>
                <a:gd name="T39" fmla="*/ 2500 h 3750"/>
                <a:gd name="T40" fmla="*/ 1500 w 2750"/>
                <a:gd name="T41" fmla="*/ 3250 h 3750"/>
                <a:gd name="T42" fmla="*/ 500 w 2750"/>
                <a:gd name="T43" fmla="*/ 3250 h 3750"/>
                <a:gd name="T44" fmla="*/ 1750 w 2750"/>
                <a:gd name="T45" fmla="*/ 1500 h 3750"/>
                <a:gd name="T46" fmla="*/ 2000 w 2750"/>
                <a:gd name="T47" fmla="*/ 1750 h 3750"/>
                <a:gd name="T48" fmla="*/ 2375 w 2750"/>
                <a:gd name="T49" fmla="*/ 1375 h 3750"/>
                <a:gd name="T50" fmla="*/ 1750 w 2750"/>
                <a:gd name="T51" fmla="*/ 2250 h 3750"/>
                <a:gd name="T52" fmla="*/ 2000 w 2750"/>
                <a:gd name="T53" fmla="*/ 2500 h 3750"/>
                <a:gd name="T54" fmla="*/ 2375 w 2750"/>
                <a:gd name="T55" fmla="*/ 2125 h 3750"/>
                <a:gd name="T56" fmla="*/ 1750 w 2750"/>
                <a:gd name="T57" fmla="*/ 3000 h 3750"/>
                <a:gd name="T58" fmla="*/ 2000 w 2750"/>
                <a:gd name="T59" fmla="*/ 3250 h 3750"/>
                <a:gd name="T60" fmla="*/ 2375 w 2750"/>
                <a:gd name="T61" fmla="*/ 28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50" h="3750">
                  <a:moveTo>
                    <a:pt x="1000" y="375"/>
                  </a:moveTo>
                  <a:cubicBezTo>
                    <a:pt x="1000" y="168"/>
                    <a:pt x="1168" y="0"/>
                    <a:pt x="1375" y="0"/>
                  </a:cubicBezTo>
                  <a:cubicBezTo>
                    <a:pt x="1582" y="0"/>
                    <a:pt x="1750" y="168"/>
                    <a:pt x="1750" y="375"/>
                  </a:cubicBezTo>
                  <a:cubicBezTo>
                    <a:pt x="1750" y="500"/>
                    <a:pt x="1750" y="500"/>
                    <a:pt x="1750" y="500"/>
                  </a:cubicBezTo>
                  <a:cubicBezTo>
                    <a:pt x="2250" y="500"/>
                    <a:pt x="2250" y="500"/>
                    <a:pt x="2250" y="500"/>
                  </a:cubicBezTo>
                  <a:cubicBezTo>
                    <a:pt x="2250" y="1000"/>
                    <a:pt x="2250" y="1000"/>
                    <a:pt x="2250" y="1000"/>
                  </a:cubicBezTo>
                  <a:cubicBezTo>
                    <a:pt x="500" y="1000"/>
                    <a:pt x="500" y="1000"/>
                    <a:pt x="500" y="1000"/>
                  </a:cubicBezTo>
                  <a:cubicBezTo>
                    <a:pt x="500" y="500"/>
                    <a:pt x="500" y="500"/>
                    <a:pt x="500" y="500"/>
                  </a:cubicBezTo>
                  <a:cubicBezTo>
                    <a:pt x="1000" y="500"/>
                    <a:pt x="1000" y="500"/>
                    <a:pt x="1000" y="500"/>
                  </a:cubicBezTo>
                  <a:lnTo>
                    <a:pt x="1000" y="375"/>
                  </a:lnTo>
                  <a:close/>
                  <a:moveTo>
                    <a:pt x="500" y="500"/>
                  </a:moveTo>
                  <a:cubicBezTo>
                    <a:pt x="0" y="500"/>
                    <a:pt x="0" y="500"/>
                    <a:pt x="0" y="500"/>
                  </a:cubicBezTo>
                  <a:cubicBezTo>
                    <a:pt x="0" y="3750"/>
                    <a:pt x="0" y="3750"/>
                    <a:pt x="0" y="3750"/>
                  </a:cubicBezTo>
                  <a:cubicBezTo>
                    <a:pt x="2750" y="3750"/>
                    <a:pt x="2750" y="3750"/>
                    <a:pt x="2750" y="3750"/>
                  </a:cubicBezTo>
                  <a:cubicBezTo>
                    <a:pt x="2750" y="500"/>
                    <a:pt x="2750" y="500"/>
                    <a:pt x="2750" y="500"/>
                  </a:cubicBezTo>
                  <a:cubicBezTo>
                    <a:pt x="2250" y="500"/>
                    <a:pt x="2250" y="500"/>
                    <a:pt x="2250" y="500"/>
                  </a:cubicBezTo>
                  <a:moveTo>
                    <a:pt x="500" y="1750"/>
                  </a:moveTo>
                  <a:cubicBezTo>
                    <a:pt x="1500" y="1750"/>
                    <a:pt x="1500" y="1750"/>
                    <a:pt x="1500" y="1750"/>
                  </a:cubicBezTo>
                  <a:moveTo>
                    <a:pt x="1500" y="2500"/>
                  </a:moveTo>
                  <a:cubicBezTo>
                    <a:pt x="500" y="2500"/>
                    <a:pt x="500" y="2500"/>
                    <a:pt x="500" y="2500"/>
                  </a:cubicBezTo>
                  <a:moveTo>
                    <a:pt x="1500" y="3250"/>
                  </a:moveTo>
                  <a:cubicBezTo>
                    <a:pt x="500" y="3250"/>
                    <a:pt x="500" y="3250"/>
                    <a:pt x="500" y="3250"/>
                  </a:cubicBezTo>
                  <a:moveTo>
                    <a:pt x="1750" y="1500"/>
                  </a:moveTo>
                  <a:cubicBezTo>
                    <a:pt x="2000" y="1750"/>
                    <a:pt x="2000" y="1750"/>
                    <a:pt x="2000" y="1750"/>
                  </a:cubicBezTo>
                  <a:cubicBezTo>
                    <a:pt x="2375" y="1375"/>
                    <a:pt x="2375" y="1375"/>
                    <a:pt x="2375" y="1375"/>
                  </a:cubicBezTo>
                  <a:moveTo>
                    <a:pt x="1750" y="2250"/>
                  </a:moveTo>
                  <a:cubicBezTo>
                    <a:pt x="2000" y="2500"/>
                    <a:pt x="2000" y="2500"/>
                    <a:pt x="2000" y="2500"/>
                  </a:cubicBezTo>
                  <a:cubicBezTo>
                    <a:pt x="2375" y="2125"/>
                    <a:pt x="2375" y="2125"/>
                    <a:pt x="2375" y="2125"/>
                  </a:cubicBezTo>
                  <a:moveTo>
                    <a:pt x="1750" y="3000"/>
                  </a:moveTo>
                  <a:cubicBezTo>
                    <a:pt x="2000" y="3250"/>
                    <a:pt x="2000" y="3250"/>
                    <a:pt x="2000" y="3250"/>
                  </a:cubicBezTo>
                  <a:cubicBezTo>
                    <a:pt x="2375" y="2875"/>
                    <a:pt x="2375" y="2875"/>
                    <a:pt x="2375" y="2875"/>
                  </a:cubicBezTo>
                </a:path>
              </a:pathLst>
            </a:custGeom>
            <a:noFill/>
            <a:ln w="15875" cap="flat">
              <a:solidFill>
                <a:schemeClr val="tx2"/>
              </a:solidFill>
              <a:prstDash val="solid"/>
              <a:miter lim="800000"/>
              <a:headEnd/>
              <a:tailEnd/>
            </a:ln>
          </p:spPr>
          <p:txBody>
            <a:bodyPr vert="horz" wrap="square" lIns="89616" tIns="44808" rIns="89616" bIns="44808" numCol="1" anchor="t" anchorCtr="0" compatLnSpc="1">
              <a:prstTxWarp prst="textNoShape">
                <a:avLst/>
              </a:prstTxWarp>
            </a:bodyPr>
            <a:lstStyle/>
            <a:p>
              <a:pPr marL="0" marR="0" lvl="0" indent="0" algn="l" defTabSz="91408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grpSp>
      <p:grpSp>
        <p:nvGrpSpPr>
          <p:cNvPr id="49" name="Group 48">
            <a:extLst>
              <a:ext uri="{FF2B5EF4-FFF2-40B4-BE49-F238E27FC236}">
                <a16:creationId xmlns:a16="http://schemas.microsoft.com/office/drawing/2014/main" id="{DB8A6FCE-1CA4-4F2C-AC4E-43734BD984F4}"/>
              </a:ext>
            </a:extLst>
          </p:cNvPr>
          <p:cNvGrpSpPr/>
          <p:nvPr/>
        </p:nvGrpSpPr>
        <p:grpSpPr>
          <a:xfrm>
            <a:off x="8726527" y="3696691"/>
            <a:ext cx="716935" cy="716935"/>
            <a:chOff x="4358958" y="1375804"/>
            <a:chExt cx="731520" cy="731520"/>
          </a:xfrm>
          <a:solidFill>
            <a:schemeClr val="bg1"/>
          </a:solidFill>
        </p:grpSpPr>
        <p:sp>
          <p:nvSpPr>
            <p:cNvPr id="50" name="Oval 49">
              <a:extLst>
                <a:ext uri="{FF2B5EF4-FFF2-40B4-BE49-F238E27FC236}">
                  <a16:creationId xmlns:a16="http://schemas.microsoft.com/office/drawing/2014/main" id="{788A198D-319E-4564-97E0-8E45485F8C05}"/>
                </a:ext>
              </a:extLst>
            </p:cNvPr>
            <p:cNvSpPr/>
            <p:nvPr/>
          </p:nvSpPr>
          <p:spPr bwMode="auto">
            <a:xfrm>
              <a:off x="4358958" y="1375804"/>
              <a:ext cx="731520" cy="731520"/>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marL="0" marR="0" lvl="0" indent="0" algn="ctr" defTabSz="91382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1" name="Oval 50">
              <a:extLst>
                <a:ext uri="{FF2B5EF4-FFF2-40B4-BE49-F238E27FC236}">
                  <a16:creationId xmlns:a16="http://schemas.microsoft.com/office/drawing/2014/main" id="{6EE402BF-D8ED-4AAE-AE6B-532D3F585FBE}"/>
                </a:ext>
              </a:extLst>
            </p:cNvPr>
            <p:cNvSpPr/>
            <p:nvPr/>
          </p:nvSpPr>
          <p:spPr bwMode="auto">
            <a:xfrm>
              <a:off x="4450398" y="1467244"/>
              <a:ext cx="548640" cy="548640"/>
            </a:xfrm>
            <a:prstGeom prst="ellipse">
              <a:avLst/>
            </a:prstGeom>
            <a:noFill/>
            <a:ln w="254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marL="0" marR="0" lvl="0" indent="0" algn="ctr" defTabSz="91382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2" name="money_2">
              <a:extLst>
                <a:ext uri="{FF2B5EF4-FFF2-40B4-BE49-F238E27FC236}">
                  <a16:creationId xmlns:a16="http://schemas.microsoft.com/office/drawing/2014/main" id="{730E0923-3E8B-4073-AA42-C4B6B17C26FC}"/>
                </a:ext>
              </a:extLst>
            </p:cNvPr>
            <p:cNvSpPr>
              <a:spLocks noChangeAspect="1" noEditPoints="1"/>
            </p:cNvSpPr>
            <p:nvPr/>
          </p:nvSpPr>
          <p:spPr bwMode="auto">
            <a:xfrm>
              <a:off x="4528122" y="1531183"/>
              <a:ext cx="393192" cy="414574"/>
            </a:xfrm>
            <a:custGeom>
              <a:avLst/>
              <a:gdLst>
                <a:gd name="T0" fmla="*/ 307 w 307"/>
                <a:gd name="T1" fmla="*/ 163 h 326"/>
                <a:gd name="T2" fmla="*/ 282 w 307"/>
                <a:gd name="T3" fmla="*/ 244 h 326"/>
                <a:gd name="T4" fmla="*/ 82 w 307"/>
                <a:gd name="T5" fmla="*/ 281 h 326"/>
                <a:gd name="T6" fmla="*/ 45 w 307"/>
                <a:gd name="T7" fmla="*/ 82 h 326"/>
                <a:gd name="T8" fmla="*/ 245 w 307"/>
                <a:gd name="T9" fmla="*/ 45 h 326"/>
                <a:gd name="T10" fmla="*/ 297 w 307"/>
                <a:gd name="T11" fmla="*/ 110 h 326"/>
                <a:gd name="T12" fmla="*/ 257 w 307"/>
                <a:gd name="T13" fmla="*/ 99 h 326"/>
                <a:gd name="T14" fmla="*/ 297 w 307"/>
                <a:gd name="T15" fmla="*/ 109 h 326"/>
                <a:gd name="T16" fmla="*/ 307 w 307"/>
                <a:gd name="T17" fmla="*/ 70 h 326"/>
                <a:gd name="T18" fmla="*/ 126 w 307"/>
                <a:gd name="T19" fmla="*/ 199 h 326"/>
                <a:gd name="T20" fmla="*/ 182 w 307"/>
                <a:gd name="T21" fmla="*/ 199 h 326"/>
                <a:gd name="T22" fmla="*/ 202 w 307"/>
                <a:gd name="T23" fmla="*/ 179 h 326"/>
                <a:gd name="T24" fmla="*/ 182 w 307"/>
                <a:gd name="T25" fmla="*/ 158 h 326"/>
                <a:gd name="T26" fmla="*/ 147 w 307"/>
                <a:gd name="T27" fmla="*/ 158 h 326"/>
                <a:gd name="T28" fmla="*/ 126 w 307"/>
                <a:gd name="T29" fmla="*/ 137 h 326"/>
                <a:gd name="T30" fmla="*/ 147 w 307"/>
                <a:gd name="T31" fmla="*/ 117 h 326"/>
                <a:gd name="T32" fmla="*/ 201 w 307"/>
                <a:gd name="T33" fmla="*/ 117 h 326"/>
                <a:gd name="T34" fmla="*/ 164 w 307"/>
                <a:gd name="T35" fmla="*/ 88 h 326"/>
                <a:gd name="T36" fmla="*/ 164 w 307"/>
                <a:gd name="T37" fmla="*/ 226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7" h="326">
                  <a:moveTo>
                    <a:pt x="307" y="163"/>
                  </a:moveTo>
                  <a:cubicBezTo>
                    <a:pt x="307" y="191"/>
                    <a:pt x="299" y="219"/>
                    <a:pt x="282" y="244"/>
                  </a:cubicBezTo>
                  <a:cubicBezTo>
                    <a:pt x="237" y="310"/>
                    <a:pt x="148" y="326"/>
                    <a:pt x="82" y="281"/>
                  </a:cubicBezTo>
                  <a:cubicBezTo>
                    <a:pt x="17" y="236"/>
                    <a:pt x="0" y="147"/>
                    <a:pt x="45" y="82"/>
                  </a:cubicBezTo>
                  <a:cubicBezTo>
                    <a:pt x="90" y="16"/>
                    <a:pt x="179" y="0"/>
                    <a:pt x="245" y="45"/>
                  </a:cubicBezTo>
                  <a:cubicBezTo>
                    <a:pt x="269" y="61"/>
                    <a:pt x="287" y="84"/>
                    <a:pt x="297" y="110"/>
                  </a:cubicBezTo>
                  <a:moveTo>
                    <a:pt x="257" y="99"/>
                  </a:moveTo>
                  <a:cubicBezTo>
                    <a:pt x="297" y="109"/>
                    <a:pt x="297" y="109"/>
                    <a:pt x="297" y="109"/>
                  </a:cubicBezTo>
                  <a:cubicBezTo>
                    <a:pt x="307" y="70"/>
                    <a:pt x="307" y="70"/>
                    <a:pt x="307" y="70"/>
                  </a:cubicBezTo>
                  <a:moveTo>
                    <a:pt x="126" y="199"/>
                  </a:moveTo>
                  <a:cubicBezTo>
                    <a:pt x="182" y="199"/>
                    <a:pt x="182" y="199"/>
                    <a:pt x="182" y="199"/>
                  </a:cubicBezTo>
                  <a:cubicBezTo>
                    <a:pt x="193" y="199"/>
                    <a:pt x="202" y="190"/>
                    <a:pt x="202" y="179"/>
                  </a:cubicBezTo>
                  <a:cubicBezTo>
                    <a:pt x="202" y="168"/>
                    <a:pt x="193" y="158"/>
                    <a:pt x="182" y="158"/>
                  </a:cubicBezTo>
                  <a:cubicBezTo>
                    <a:pt x="147" y="158"/>
                    <a:pt x="147" y="158"/>
                    <a:pt x="147" y="158"/>
                  </a:cubicBezTo>
                  <a:cubicBezTo>
                    <a:pt x="136" y="158"/>
                    <a:pt x="126" y="148"/>
                    <a:pt x="126" y="137"/>
                  </a:cubicBezTo>
                  <a:cubicBezTo>
                    <a:pt x="126" y="126"/>
                    <a:pt x="136" y="117"/>
                    <a:pt x="147" y="117"/>
                  </a:cubicBezTo>
                  <a:cubicBezTo>
                    <a:pt x="201" y="117"/>
                    <a:pt x="201" y="117"/>
                    <a:pt x="201" y="117"/>
                  </a:cubicBezTo>
                  <a:moveTo>
                    <a:pt x="164" y="88"/>
                  </a:moveTo>
                  <a:cubicBezTo>
                    <a:pt x="164" y="226"/>
                    <a:pt x="164" y="226"/>
                    <a:pt x="164" y="226"/>
                  </a:cubicBezTo>
                </a:path>
              </a:pathLst>
            </a:custGeom>
            <a:noFill/>
            <a:ln w="15875" cap="flat">
              <a:solidFill>
                <a:schemeClr val="tx2"/>
              </a:solidFill>
              <a:prstDash val="solid"/>
              <a:miter lim="800000"/>
              <a:headEnd/>
              <a:tailEnd/>
            </a:ln>
          </p:spPr>
          <p:txBody>
            <a:bodyPr vert="horz" wrap="square" lIns="89616" tIns="44808" rIns="89616" bIns="44808" numCol="1" anchor="t" anchorCtr="0" compatLnSpc="1">
              <a:prstTxWarp prst="textNoShape">
                <a:avLst/>
              </a:prstTxWarp>
            </a:bodyPr>
            <a:lstStyle/>
            <a:p>
              <a:pPr marL="0" marR="0" lvl="0" indent="0" algn="l" defTabSz="91408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grpSp>
      <p:grpSp>
        <p:nvGrpSpPr>
          <p:cNvPr id="5" name="Group 4">
            <a:extLst>
              <a:ext uri="{FF2B5EF4-FFF2-40B4-BE49-F238E27FC236}">
                <a16:creationId xmlns:a16="http://schemas.microsoft.com/office/drawing/2014/main" id="{E15FB7C7-0A22-4A27-9039-C984AB60CE9C}"/>
              </a:ext>
            </a:extLst>
          </p:cNvPr>
          <p:cNvGrpSpPr/>
          <p:nvPr/>
        </p:nvGrpSpPr>
        <p:grpSpPr>
          <a:xfrm>
            <a:off x="8726527" y="2414152"/>
            <a:ext cx="716935" cy="716935"/>
            <a:chOff x="8902271" y="2461768"/>
            <a:chExt cx="731520" cy="731520"/>
          </a:xfrm>
          <a:solidFill>
            <a:schemeClr val="bg1"/>
          </a:solidFill>
        </p:grpSpPr>
        <p:sp>
          <p:nvSpPr>
            <p:cNvPr id="58" name="Oval 57">
              <a:extLst>
                <a:ext uri="{FF2B5EF4-FFF2-40B4-BE49-F238E27FC236}">
                  <a16:creationId xmlns:a16="http://schemas.microsoft.com/office/drawing/2014/main" id="{CE5F6B69-3724-4562-B640-653DBDE7A60A}"/>
                </a:ext>
              </a:extLst>
            </p:cNvPr>
            <p:cNvSpPr/>
            <p:nvPr/>
          </p:nvSpPr>
          <p:spPr bwMode="auto">
            <a:xfrm>
              <a:off x="8902271" y="2461768"/>
              <a:ext cx="731520" cy="731520"/>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marL="0" marR="0" lvl="0" indent="0" algn="ctr" defTabSz="91382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9" name="Oval 58">
              <a:extLst>
                <a:ext uri="{FF2B5EF4-FFF2-40B4-BE49-F238E27FC236}">
                  <a16:creationId xmlns:a16="http://schemas.microsoft.com/office/drawing/2014/main" id="{984202A1-DF2D-4547-AB53-DCFE7FF3D19D}"/>
                </a:ext>
              </a:extLst>
            </p:cNvPr>
            <p:cNvSpPr/>
            <p:nvPr/>
          </p:nvSpPr>
          <p:spPr bwMode="auto">
            <a:xfrm>
              <a:off x="8993711" y="2553208"/>
              <a:ext cx="548640" cy="548640"/>
            </a:xfrm>
            <a:prstGeom prst="ellipse">
              <a:avLst/>
            </a:prstGeom>
            <a:noFill/>
            <a:ln w="254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marL="0" marR="0" lvl="0" indent="0" algn="ctr" defTabSz="91382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0" name="PostUpdateLegacy_E1D7">
              <a:extLst>
                <a:ext uri="{FF2B5EF4-FFF2-40B4-BE49-F238E27FC236}">
                  <a16:creationId xmlns:a16="http://schemas.microsoft.com/office/drawing/2014/main" id="{37650D6F-8277-45E5-B860-CFCB2DA66811}"/>
                </a:ext>
              </a:extLst>
            </p:cNvPr>
            <p:cNvSpPr>
              <a:spLocks noChangeAspect="1" noEditPoints="1"/>
            </p:cNvSpPr>
            <p:nvPr/>
          </p:nvSpPr>
          <p:spPr bwMode="auto">
            <a:xfrm>
              <a:off x="9108367" y="2745472"/>
              <a:ext cx="319328" cy="164112"/>
            </a:xfrm>
            <a:custGeom>
              <a:avLst/>
              <a:gdLst>
                <a:gd name="T0" fmla="*/ 270 w 1041"/>
                <a:gd name="T1" fmla="*/ 268 h 535"/>
                <a:gd name="T2" fmla="*/ 68 w 1041"/>
                <a:gd name="T3" fmla="*/ 268 h 535"/>
                <a:gd name="T4" fmla="*/ 269 w 1041"/>
                <a:gd name="T5" fmla="*/ 133 h 535"/>
                <a:gd name="T6" fmla="*/ 0 w 1041"/>
                <a:gd name="T7" fmla="*/ 133 h 535"/>
                <a:gd name="T8" fmla="*/ 270 w 1041"/>
                <a:gd name="T9" fmla="*/ 404 h 535"/>
                <a:gd name="T10" fmla="*/ 135 w 1041"/>
                <a:gd name="T11" fmla="*/ 404 h 535"/>
                <a:gd name="T12" fmla="*/ 1041 w 1041"/>
                <a:gd name="T13" fmla="*/ 0 h 535"/>
                <a:gd name="T14" fmla="*/ 371 w 1041"/>
                <a:gd name="T15" fmla="*/ 0 h 535"/>
                <a:gd name="T16" fmla="*/ 371 w 1041"/>
                <a:gd name="T17" fmla="*/ 535 h 535"/>
                <a:gd name="T18" fmla="*/ 1041 w 1041"/>
                <a:gd name="T19" fmla="*/ 535 h 535"/>
                <a:gd name="T20" fmla="*/ 1041 w 1041"/>
                <a:gd name="T21" fmla="*/ 0 h 535"/>
                <a:gd name="T22" fmla="*/ 671 w 1041"/>
                <a:gd name="T23" fmla="*/ 268 h 535"/>
                <a:gd name="T24" fmla="*/ 469 w 1041"/>
                <a:gd name="T25" fmla="*/ 268 h 535"/>
                <a:gd name="T26" fmla="*/ 942 w 1041"/>
                <a:gd name="T27" fmla="*/ 133 h 535"/>
                <a:gd name="T28" fmla="*/ 469 w 1041"/>
                <a:gd name="T29" fmla="*/ 133 h 535"/>
                <a:gd name="T30" fmla="*/ 672 w 1041"/>
                <a:gd name="T31" fmla="*/ 404 h 535"/>
                <a:gd name="T32" fmla="*/ 469 w 1041"/>
                <a:gd name="T33" fmla="*/ 404 h 535"/>
                <a:gd name="T34" fmla="*/ 909 w 1041"/>
                <a:gd name="T35" fmla="*/ 267 h 535"/>
                <a:gd name="T36" fmla="*/ 772 w 1041"/>
                <a:gd name="T37" fmla="*/ 267 h 535"/>
                <a:gd name="T38" fmla="*/ 772 w 1041"/>
                <a:gd name="T39" fmla="*/ 404 h 535"/>
                <a:gd name="T40" fmla="*/ 909 w 1041"/>
                <a:gd name="T41" fmla="*/ 404 h 535"/>
                <a:gd name="T42" fmla="*/ 909 w 1041"/>
                <a:gd name="T43" fmla="*/ 267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41" h="535">
                  <a:moveTo>
                    <a:pt x="270" y="268"/>
                  </a:moveTo>
                  <a:lnTo>
                    <a:pt x="68" y="268"/>
                  </a:lnTo>
                  <a:moveTo>
                    <a:pt x="269" y="133"/>
                  </a:moveTo>
                  <a:lnTo>
                    <a:pt x="0" y="133"/>
                  </a:lnTo>
                  <a:moveTo>
                    <a:pt x="270" y="404"/>
                  </a:moveTo>
                  <a:lnTo>
                    <a:pt x="135" y="404"/>
                  </a:lnTo>
                  <a:moveTo>
                    <a:pt x="1041" y="0"/>
                  </a:moveTo>
                  <a:lnTo>
                    <a:pt x="371" y="0"/>
                  </a:lnTo>
                  <a:lnTo>
                    <a:pt x="371" y="535"/>
                  </a:lnTo>
                  <a:lnTo>
                    <a:pt x="1041" y="535"/>
                  </a:lnTo>
                  <a:lnTo>
                    <a:pt x="1041" y="0"/>
                  </a:lnTo>
                  <a:moveTo>
                    <a:pt x="671" y="268"/>
                  </a:moveTo>
                  <a:lnTo>
                    <a:pt x="469" y="268"/>
                  </a:lnTo>
                  <a:moveTo>
                    <a:pt x="942" y="133"/>
                  </a:moveTo>
                  <a:lnTo>
                    <a:pt x="469" y="133"/>
                  </a:lnTo>
                  <a:moveTo>
                    <a:pt x="672" y="404"/>
                  </a:moveTo>
                  <a:lnTo>
                    <a:pt x="469" y="404"/>
                  </a:lnTo>
                  <a:moveTo>
                    <a:pt x="909" y="267"/>
                  </a:moveTo>
                  <a:lnTo>
                    <a:pt x="772" y="267"/>
                  </a:lnTo>
                  <a:lnTo>
                    <a:pt x="772" y="404"/>
                  </a:lnTo>
                  <a:lnTo>
                    <a:pt x="909" y="404"/>
                  </a:lnTo>
                  <a:lnTo>
                    <a:pt x="909" y="267"/>
                  </a:lnTo>
                </a:path>
              </a:pathLst>
            </a:custGeom>
            <a:noFill/>
            <a:ln w="15875" cap="sq">
              <a:solidFill>
                <a:schemeClr val="tx2"/>
              </a:solidFill>
              <a:prstDash val="solid"/>
            </a:ln>
          </p:spPr>
          <p:txBody>
            <a:bodyPr vert="horz" wrap="square" lIns="89616" tIns="44808" rIns="89616" bIns="44808" numCol="1" anchor="t" anchorCtr="0" compatLnSpc="1">
              <a:prstTxWarp prst="textNoShape">
                <a:avLst/>
              </a:prstTxWarp>
            </a:bodyPr>
            <a:lstStyle/>
            <a:p>
              <a:pPr marL="0" marR="0" lvl="0" indent="0" algn="l" defTabSz="91408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grpSp>
      <p:sp>
        <p:nvSpPr>
          <p:cNvPr id="84" name="Rectangle 83">
            <a:extLst>
              <a:ext uri="{FF2B5EF4-FFF2-40B4-BE49-F238E27FC236}">
                <a16:creationId xmlns:a16="http://schemas.microsoft.com/office/drawing/2014/main" id="{2DD513AE-1E30-472F-891E-CA5ECB22EFCB}"/>
              </a:ext>
            </a:extLst>
          </p:cNvPr>
          <p:cNvSpPr/>
          <p:nvPr/>
        </p:nvSpPr>
        <p:spPr bwMode="auto">
          <a:xfrm>
            <a:off x="869689" y="3508567"/>
            <a:ext cx="1649598" cy="2170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3822" rtl="0" eaLnBrk="1" fontAlgn="base" latinLnBrk="0" hangingPunct="1">
              <a:lnSpc>
                <a:spcPct val="90000"/>
              </a:lnSpc>
              <a:spcBef>
                <a:spcPct val="0"/>
              </a:spcBef>
              <a:spcAft>
                <a:spcPct val="0"/>
              </a:spcAft>
              <a:buClrTx/>
              <a:buSzTx/>
              <a:buFontTx/>
              <a:buNone/>
              <a:tabLst/>
              <a:defRPr/>
            </a:pPr>
            <a:r>
              <a:rPr kumimoji="0" lang="en-US" sz="1567" b="0" i="0" u="none" strike="noStrike" kern="0" cap="none" spc="0" normalizeH="0" baseline="0" noProof="0">
                <a:ln>
                  <a:noFill/>
                </a:ln>
                <a:solidFill>
                  <a:srgbClr val="002050"/>
                </a:solidFill>
                <a:effectLst/>
                <a:uLnTx/>
                <a:uFillTx/>
                <a:latin typeface="Segoe UI Semibold" panose="020B0702040204020203" pitchFamily="34" charset="0"/>
                <a:ea typeface="+mn-ea"/>
                <a:cs typeface="Segoe UI" panose="020B0502040204020203" pitchFamily="34" charset="0"/>
              </a:rPr>
              <a:t>Developers</a:t>
            </a:r>
          </a:p>
        </p:txBody>
      </p:sp>
      <p:cxnSp>
        <p:nvCxnSpPr>
          <p:cNvPr id="85" name="Straight Connector 84">
            <a:extLst>
              <a:ext uri="{FF2B5EF4-FFF2-40B4-BE49-F238E27FC236}">
                <a16:creationId xmlns:a16="http://schemas.microsoft.com/office/drawing/2014/main" id="{4E6DE6C6-A69A-4C8B-876E-C16ACD54B349}"/>
              </a:ext>
            </a:extLst>
          </p:cNvPr>
          <p:cNvCxnSpPr>
            <a:cxnSpLocks/>
          </p:cNvCxnSpPr>
          <p:nvPr/>
        </p:nvCxnSpPr>
        <p:spPr>
          <a:xfrm>
            <a:off x="2453332" y="4221389"/>
            <a:ext cx="2251840" cy="0"/>
          </a:xfrm>
          <a:prstGeom prst="line">
            <a:avLst/>
          </a:prstGeom>
          <a:ln w="25400" cap="rnd">
            <a:solidFill>
              <a:schemeClr val="bg2">
                <a:lumMod val="75000"/>
              </a:schemeClr>
            </a:solidFill>
            <a:prstDash val="sysDash"/>
            <a:headEnd type="none"/>
            <a:tailEnd type="arrow" w="lg" len="med"/>
          </a:ln>
        </p:spPr>
        <p:style>
          <a:lnRef idx="1">
            <a:schemeClr val="accent1"/>
          </a:lnRef>
          <a:fillRef idx="0">
            <a:schemeClr val="accent1"/>
          </a:fillRef>
          <a:effectRef idx="0">
            <a:schemeClr val="accent1"/>
          </a:effectRef>
          <a:fontRef idx="minor">
            <a:schemeClr val="tx1"/>
          </a:fontRef>
        </p:style>
      </p:cxnSp>
      <p:sp>
        <p:nvSpPr>
          <p:cNvPr id="28" name="gear">
            <a:extLst>
              <a:ext uri="{FF2B5EF4-FFF2-40B4-BE49-F238E27FC236}">
                <a16:creationId xmlns:a16="http://schemas.microsoft.com/office/drawing/2014/main" id="{0F474305-14CD-464D-870E-68D384903A1F}"/>
              </a:ext>
            </a:extLst>
          </p:cNvPr>
          <p:cNvSpPr>
            <a:spLocks noChangeAspect="1" noEditPoints="1"/>
          </p:cNvSpPr>
          <p:nvPr/>
        </p:nvSpPr>
        <p:spPr bwMode="auto">
          <a:xfrm>
            <a:off x="4774292" y="3925758"/>
            <a:ext cx="540040" cy="537703"/>
          </a:xfrm>
          <a:custGeom>
            <a:avLst/>
            <a:gdLst>
              <a:gd name="T0" fmla="*/ 72 w 318"/>
              <a:gd name="T1" fmla="*/ 159 h 318"/>
              <a:gd name="T2" fmla="*/ 159 w 318"/>
              <a:gd name="T3" fmla="*/ 72 h 318"/>
              <a:gd name="T4" fmla="*/ 246 w 318"/>
              <a:gd name="T5" fmla="*/ 159 h 318"/>
              <a:gd name="T6" fmla="*/ 159 w 318"/>
              <a:gd name="T7" fmla="*/ 246 h 318"/>
              <a:gd name="T8" fmla="*/ 72 w 318"/>
              <a:gd name="T9" fmla="*/ 159 h 318"/>
              <a:gd name="T10" fmla="*/ 212 w 318"/>
              <a:gd name="T11" fmla="*/ 9 h 318"/>
              <a:gd name="T12" fmla="*/ 159 w 318"/>
              <a:gd name="T13" fmla="*/ 0 h 318"/>
              <a:gd name="T14" fmla="*/ 0 w 318"/>
              <a:gd name="T15" fmla="*/ 159 h 318"/>
              <a:gd name="T16" fmla="*/ 91 w 318"/>
              <a:gd name="T17" fmla="*/ 303 h 318"/>
              <a:gd name="T18" fmla="*/ 106 w 318"/>
              <a:gd name="T19" fmla="*/ 309 h 318"/>
              <a:gd name="T20" fmla="*/ 159 w 318"/>
              <a:gd name="T21" fmla="*/ 318 h 318"/>
              <a:gd name="T22" fmla="*/ 318 w 318"/>
              <a:gd name="T23" fmla="*/ 159 h 318"/>
              <a:gd name="T24" fmla="*/ 310 w 318"/>
              <a:gd name="T25" fmla="*/ 110 h 318"/>
              <a:gd name="T26" fmla="*/ 304 w 318"/>
              <a:gd name="T27" fmla="*/ 93 h 318"/>
              <a:gd name="T28" fmla="*/ 230 w 318"/>
              <a:gd name="T29" fmla="*/ 17 h 318"/>
              <a:gd name="T30" fmla="*/ 202 w 318"/>
              <a:gd name="T31" fmla="*/ 56 h 318"/>
              <a:gd name="T32" fmla="*/ 194 w 318"/>
              <a:gd name="T33" fmla="*/ 79 h 318"/>
              <a:gd name="T34" fmla="*/ 268 w 318"/>
              <a:gd name="T35" fmla="*/ 118 h 318"/>
              <a:gd name="T36" fmla="*/ 240 w 318"/>
              <a:gd name="T37" fmla="*/ 127 h 318"/>
              <a:gd name="T38" fmla="*/ 239 w 318"/>
              <a:gd name="T39" fmla="*/ 192 h 318"/>
              <a:gd name="T40" fmla="*/ 267 w 318"/>
              <a:gd name="T41" fmla="*/ 203 h 318"/>
              <a:gd name="T42" fmla="*/ 206 w 318"/>
              <a:gd name="T43" fmla="*/ 265 h 318"/>
              <a:gd name="T44" fmla="*/ 193 w 318"/>
              <a:gd name="T45" fmla="*/ 239 h 318"/>
              <a:gd name="T46" fmla="*/ 117 w 318"/>
              <a:gd name="T47" fmla="*/ 266 h 318"/>
              <a:gd name="T48" fmla="*/ 128 w 318"/>
              <a:gd name="T49" fmla="*/ 240 h 318"/>
              <a:gd name="T50" fmla="*/ 54 w 318"/>
              <a:gd name="T51" fmla="*/ 203 h 318"/>
              <a:gd name="T52" fmla="*/ 79 w 318"/>
              <a:gd name="T53" fmla="*/ 193 h 318"/>
              <a:gd name="T54" fmla="*/ 54 w 318"/>
              <a:gd name="T55" fmla="*/ 118 h 318"/>
              <a:gd name="T56" fmla="*/ 78 w 318"/>
              <a:gd name="T57" fmla="*/ 127 h 318"/>
              <a:gd name="T58" fmla="*/ 127 w 318"/>
              <a:gd name="T59" fmla="*/ 78 h 318"/>
              <a:gd name="T60" fmla="*/ 116 w 318"/>
              <a:gd name="T61" fmla="*/ 56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18" h="318">
                <a:moveTo>
                  <a:pt x="72" y="159"/>
                </a:moveTo>
                <a:cubicBezTo>
                  <a:pt x="72" y="111"/>
                  <a:pt x="111" y="72"/>
                  <a:pt x="159" y="72"/>
                </a:cubicBezTo>
                <a:cubicBezTo>
                  <a:pt x="207" y="72"/>
                  <a:pt x="246" y="111"/>
                  <a:pt x="246" y="159"/>
                </a:cubicBezTo>
                <a:cubicBezTo>
                  <a:pt x="246" y="207"/>
                  <a:pt x="207" y="246"/>
                  <a:pt x="159" y="246"/>
                </a:cubicBezTo>
                <a:cubicBezTo>
                  <a:pt x="111" y="246"/>
                  <a:pt x="72" y="207"/>
                  <a:pt x="72" y="159"/>
                </a:cubicBezTo>
                <a:close/>
                <a:moveTo>
                  <a:pt x="212" y="9"/>
                </a:moveTo>
                <a:cubicBezTo>
                  <a:pt x="195" y="3"/>
                  <a:pt x="177" y="0"/>
                  <a:pt x="159" y="0"/>
                </a:cubicBezTo>
                <a:cubicBezTo>
                  <a:pt x="71" y="0"/>
                  <a:pt x="0" y="71"/>
                  <a:pt x="0" y="159"/>
                </a:cubicBezTo>
                <a:cubicBezTo>
                  <a:pt x="0" y="223"/>
                  <a:pt x="37" y="277"/>
                  <a:pt x="91" y="303"/>
                </a:cubicBezTo>
                <a:moveTo>
                  <a:pt x="106" y="309"/>
                </a:moveTo>
                <a:cubicBezTo>
                  <a:pt x="122" y="315"/>
                  <a:pt x="140" y="318"/>
                  <a:pt x="159" y="318"/>
                </a:cubicBezTo>
                <a:cubicBezTo>
                  <a:pt x="247" y="318"/>
                  <a:pt x="318" y="247"/>
                  <a:pt x="318" y="159"/>
                </a:cubicBezTo>
                <a:cubicBezTo>
                  <a:pt x="318" y="142"/>
                  <a:pt x="315" y="126"/>
                  <a:pt x="310" y="110"/>
                </a:cubicBezTo>
                <a:moveTo>
                  <a:pt x="304" y="93"/>
                </a:moveTo>
                <a:cubicBezTo>
                  <a:pt x="289" y="60"/>
                  <a:pt x="262" y="33"/>
                  <a:pt x="230" y="17"/>
                </a:cubicBezTo>
                <a:moveTo>
                  <a:pt x="202" y="56"/>
                </a:moveTo>
                <a:cubicBezTo>
                  <a:pt x="194" y="79"/>
                  <a:pt x="194" y="79"/>
                  <a:pt x="194" y="79"/>
                </a:cubicBezTo>
                <a:moveTo>
                  <a:pt x="268" y="118"/>
                </a:moveTo>
                <a:cubicBezTo>
                  <a:pt x="240" y="127"/>
                  <a:pt x="240" y="127"/>
                  <a:pt x="240" y="127"/>
                </a:cubicBezTo>
                <a:moveTo>
                  <a:pt x="239" y="192"/>
                </a:moveTo>
                <a:cubicBezTo>
                  <a:pt x="267" y="203"/>
                  <a:pt x="267" y="203"/>
                  <a:pt x="267" y="203"/>
                </a:cubicBezTo>
                <a:moveTo>
                  <a:pt x="206" y="265"/>
                </a:moveTo>
                <a:cubicBezTo>
                  <a:pt x="193" y="239"/>
                  <a:pt x="193" y="239"/>
                  <a:pt x="193" y="239"/>
                </a:cubicBezTo>
                <a:moveTo>
                  <a:pt x="117" y="266"/>
                </a:moveTo>
                <a:cubicBezTo>
                  <a:pt x="128" y="240"/>
                  <a:pt x="128" y="240"/>
                  <a:pt x="128" y="240"/>
                </a:cubicBezTo>
                <a:moveTo>
                  <a:pt x="54" y="203"/>
                </a:moveTo>
                <a:cubicBezTo>
                  <a:pt x="79" y="193"/>
                  <a:pt x="79" y="193"/>
                  <a:pt x="79" y="193"/>
                </a:cubicBezTo>
                <a:moveTo>
                  <a:pt x="54" y="118"/>
                </a:moveTo>
                <a:cubicBezTo>
                  <a:pt x="78" y="127"/>
                  <a:pt x="78" y="127"/>
                  <a:pt x="78" y="127"/>
                </a:cubicBezTo>
                <a:moveTo>
                  <a:pt x="127" y="78"/>
                </a:moveTo>
                <a:cubicBezTo>
                  <a:pt x="116" y="56"/>
                  <a:pt x="116" y="56"/>
                  <a:pt x="116" y="56"/>
                </a:cubicBezTo>
              </a:path>
            </a:pathLst>
          </a:custGeom>
          <a:noFill/>
          <a:ln w="28575" cap="flat">
            <a:solidFill>
              <a:schemeClr val="bg1">
                <a:lumMod val="65000"/>
              </a:schemeClr>
            </a:solidFill>
            <a:prstDash val="solid"/>
            <a:miter lim="800000"/>
            <a:headEnd/>
            <a:tailEnd/>
          </a:ln>
        </p:spPr>
        <p:txBody>
          <a:bodyPr vert="horz" wrap="square" lIns="89616" tIns="44808" rIns="89616" bIns="44808" numCol="1" anchor="t" anchorCtr="0" compatLnSpc="1">
            <a:prstTxWarp prst="textNoShape">
              <a:avLst/>
            </a:prstTxWarp>
          </a:bodyPr>
          <a:lstStyle/>
          <a:p>
            <a:pPr marL="0" marR="0" lvl="0" indent="0" algn="l" defTabSz="914087" rtl="0" eaLnBrk="1" fontAlgn="auto" latinLnBrk="0" hangingPunct="1">
              <a:lnSpc>
                <a:spcPct val="100000"/>
              </a:lnSpc>
              <a:spcBef>
                <a:spcPts val="0"/>
              </a:spcBef>
              <a:spcAft>
                <a:spcPts val="0"/>
              </a:spcAft>
              <a:buClrTx/>
              <a:buSzTx/>
              <a:buFontTx/>
              <a:buNone/>
              <a:tabLst/>
              <a:defRPr/>
            </a:pPr>
            <a:endParaRPr kumimoji="0" lang="en-US" sz="883"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36" name="gear">
            <a:extLst>
              <a:ext uri="{FF2B5EF4-FFF2-40B4-BE49-F238E27FC236}">
                <a16:creationId xmlns:a16="http://schemas.microsoft.com/office/drawing/2014/main" id="{E062CA04-9A5A-43C9-977E-9DFC82FB1E5E}"/>
              </a:ext>
            </a:extLst>
          </p:cNvPr>
          <p:cNvSpPr>
            <a:spLocks noChangeAspect="1" noEditPoints="1"/>
          </p:cNvSpPr>
          <p:nvPr/>
        </p:nvSpPr>
        <p:spPr bwMode="auto">
          <a:xfrm>
            <a:off x="5390507" y="3612871"/>
            <a:ext cx="540040" cy="537703"/>
          </a:xfrm>
          <a:custGeom>
            <a:avLst/>
            <a:gdLst>
              <a:gd name="T0" fmla="*/ 72 w 318"/>
              <a:gd name="T1" fmla="*/ 159 h 318"/>
              <a:gd name="T2" fmla="*/ 159 w 318"/>
              <a:gd name="T3" fmla="*/ 72 h 318"/>
              <a:gd name="T4" fmla="*/ 246 w 318"/>
              <a:gd name="T5" fmla="*/ 159 h 318"/>
              <a:gd name="T6" fmla="*/ 159 w 318"/>
              <a:gd name="T7" fmla="*/ 246 h 318"/>
              <a:gd name="T8" fmla="*/ 72 w 318"/>
              <a:gd name="T9" fmla="*/ 159 h 318"/>
              <a:gd name="T10" fmla="*/ 212 w 318"/>
              <a:gd name="T11" fmla="*/ 9 h 318"/>
              <a:gd name="T12" fmla="*/ 159 w 318"/>
              <a:gd name="T13" fmla="*/ 0 h 318"/>
              <a:gd name="T14" fmla="*/ 0 w 318"/>
              <a:gd name="T15" fmla="*/ 159 h 318"/>
              <a:gd name="T16" fmla="*/ 91 w 318"/>
              <a:gd name="T17" fmla="*/ 303 h 318"/>
              <a:gd name="T18" fmla="*/ 106 w 318"/>
              <a:gd name="T19" fmla="*/ 309 h 318"/>
              <a:gd name="T20" fmla="*/ 159 w 318"/>
              <a:gd name="T21" fmla="*/ 318 h 318"/>
              <a:gd name="T22" fmla="*/ 318 w 318"/>
              <a:gd name="T23" fmla="*/ 159 h 318"/>
              <a:gd name="T24" fmla="*/ 310 w 318"/>
              <a:gd name="T25" fmla="*/ 110 h 318"/>
              <a:gd name="T26" fmla="*/ 304 w 318"/>
              <a:gd name="T27" fmla="*/ 93 h 318"/>
              <a:gd name="T28" fmla="*/ 230 w 318"/>
              <a:gd name="T29" fmla="*/ 17 h 318"/>
              <a:gd name="T30" fmla="*/ 202 w 318"/>
              <a:gd name="T31" fmla="*/ 56 h 318"/>
              <a:gd name="T32" fmla="*/ 194 w 318"/>
              <a:gd name="T33" fmla="*/ 79 h 318"/>
              <a:gd name="T34" fmla="*/ 268 w 318"/>
              <a:gd name="T35" fmla="*/ 118 h 318"/>
              <a:gd name="T36" fmla="*/ 240 w 318"/>
              <a:gd name="T37" fmla="*/ 127 h 318"/>
              <a:gd name="T38" fmla="*/ 239 w 318"/>
              <a:gd name="T39" fmla="*/ 192 h 318"/>
              <a:gd name="T40" fmla="*/ 267 w 318"/>
              <a:gd name="T41" fmla="*/ 203 h 318"/>
              <a:gd name="T42" fmla="*/ 206 w 318"/>
              <a:gd name="T43" fmla="*/ 265 h 318"/>
              <a:gd name="T44" fmla="*/ 193 w 318"/>
              <a:gd name="T45" fmla="*/ 239 h 318"/>
              <a:gd name="T46" fmla="*/ 117 w 318"/>
              <a:gd name="T47" fmla="*/ 266 h 318"/>
              <a:gd name="T48" fmla="*/ 128 w 318"/>
              <a:gd name="T49" fmla="*/ 240 h 318"/>
              <a:gd name="T50" fmla="*/ 54 w 318"/>
              <a:gd name="T51" fmla="*/ 203 h 318"/>
              <a:gd name="T52" fmla="*/ 79 w 318"/>
              <a:gd name="T53" fmla="*/ 193 h 318"/>
              <a:gd name="T54" fmla="*/ 54 w 318"/>
              <a:gd name="T55" fmla="*/ 118 h 318"/>
              <a:gd name="T56" fmla="*/ 78 w 318"/>
              <a:gd name="T57" fmla="*/ 127 h 318"/>
              <a:gd name="T58" fmla="*/ 127 w 318"/>
              <a:gd name="T59" fmla="*/ 78 h 318"/>
              <a:gd name="T60" fmla="*/ 116 w 318"/>
              <a:gd name="T61" fmla="*/ 56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18" h="318">
                <a:moveTo>
                  <a:pt x="72" y="159"/>
                </a:moveTo>
                <a:cubicBezTo>
                  <a:pt x="72" y="111"/>
                  <a:pt x="111" y="72"/>
                  <a:pt x="159" y="72"/>
                </a:cubicBezTo>
                <a:cubicBezTo>
                  <a:pt x="207" y="72"/>
                  <a:pt x="246" y="111"/>
                  <a:pt x="246" y="159"/>
                </a:cubicBezTo>
                <a:cubicBezTo>
                  <a:pt x="246" y="207"/>
                  <a:pt x="207" y="246"/>
                  <a:pt x="159" y="246"/>
                </a:cubicBezTo>
                <a:cubicBezTo>
                  <a:pt x="111" y="246"/>
                  <a:pt x="72" y="207"/>
                  <a:pt x="72" y="159"/>
                </a:cubicBezTo>
                <a:close/>
                <a:moveTo>
                  <a:pt x="212" y="9"/>
                </a:moveTo>
                <a:cubicBezTo>
                  <a:pt x="195" y="3"/>
                  <a:pt x="177" y="0"/>
                  <a:pt x="159" y="0"/>
                </a:cubicBezTo>
                <a:cubicBezTo>
                  <a:pt x="71" y="0"/>
                  <a:pt x="0" y="71"/>
                  <a:pt x="0" y="159"/>
                </a:cubicBezTo>
                <a:cubicBezTo>
                  <a:pt x="0" y="223"/>
                  <a:pt x="37" y="277"/>
                  <a:pt x="91" y="303"/>
                </a:cubicBezTo>
                <a:moveTo>
                  <a:pt x="106" y="309"/>
                </a:moveTo>
                <a:cubicBezTo>
                  <a:pt x="122" y="315"/>
                  <a:pt x="140" y="318"/>
                  <a:pt x="159" y="318"/>
                </a:cubicBezTo>
                <a:cubicBezTo>
                  <a:pt x="247" y="318"/>
                  <a:pt x="318" y="247"/>
                  <a:pt x="318" y="159"/>
                </a:cubicBezTo>
                <a:cubicBezTo>
                  <a:pt x="318" y="142"/>
                  <a:pt x="315" y="126"/>
                  <a:pt x="310" y="110"/>
                </a:cubicBezTo>
                <a:moveTo>
                  <a:pt x="304" y="93"/>
                </a:moveTo>
                <a:cubicBezTo>
                  <a:pt x="289" y="60"/>
                  <a:pt x="262" y="33"/>
                  <a:pt x="230" y="17"/>
                </a:cubicBezTo>
                <a:moveTo>
                  <a:pt x="202" y="56"/>
                </a:moveTo>
                <a:cubicBezTo>
                  <a:pt x="194" y="79"/>
                  <a:pt x="194" y="79"/>
                  <a:pt x="194" y="79"/>
                </a:cubicBezTo>
                <a:moveTo>
                  <a:pt x="268" y="118"/>
                </a:moveTo>
                <a:cubicBezTo>
                  <a:pt x="240" y="127"/>
                  <a:pt x="240" y="127"/>
                  <a:pt x="240" y="127"/>
                </a:cubicBezTo>
                <a:moveTo>
                  <a:pt x="239" y="192"/>
                </a:moveTo>
                <a:cubicBezTo>
                  <a:pt x="267" y="203"/>
                  <a:pt x="267" y="203"/>
                  <a:pt x="267" y="203"/>
                </a:cubicBezTo>
                <a:moveTo>
                  <a:pt x="206" y="265"/>
                </a:moveTo>
                <a:cubicBezTo>
                  <a:pt x="193" y="239"/>
                  <a:pt x="193" y="239"/>
                  <a:pt x="193" y="239"/>
                </a:cubicBezTo>
                <a:moveTo>
                  <a:pt x="117" y="266"/>
                </a:moveTo>
                <a:cubicBezTo>
                  <a:pt x="128" y="240"/>
                  <a:pt x="128" y="240"/>
                  <a:pt x="128" y="240"/>
                </a:cubicBezTo>
                <a:moveTo>
                  <a:pt x="54" y="203"/>
                </a:moveTo>
                <a:cubicBezTo>
                  <a:pt x="79" y="193"/>
                  <a:pt x="79" y="193"/>
                  <a:pt x="79" y="193"/>
                </a:cubicBezTo>
                <a:moveTo>
                  <a:pt x="54" y="118"/>
                </a:moveTo>
                <a:cubicBezTo>
                  <a:pt x="78" y="127"/>
                  <a:pt x="78" y="127"/>
                  <a:pt x="78" y="127"/>
                </a:cubicBezTo>
                <a:moveTo>
                  <a:pt x="127" y="78"/>
                </a:moveTo>
                <a:cubicBezTo>
                  <a:pt x="116" y="56"/>
                  <a:pt x="116" y="56"/>
                  <a:pt x="116" y="56"/>
                </a:cubicBezTo>
              </a:path>
            </a:pathLst>
          </a:custGeom>
          <a:noFill/>
          <a:ln w="28575" cap="flat">
            <a:solidFill>
              <a:schemeClr val="bg1">
                <a:lumMod val="65000"/>
              </a:schemeClr>
            </a:solidFill>
            <a:prstDash val="solid"/>
            <a:miter lim="800000"/>
            <a:headEnd/>
            <a:tailEnd/>
          </a:ln>
        </p:spPr>
        <p:txBody>
          <a:bodyPr vert="horz" wrap="square" lIns="89616" tIns="44808" rIns="89616" bIns="44808" numCol="1" anchor="t" anchorCtr="0" compatLnSpc="1">
            <a:prstTxWarp prst="textNoShape">
              <a:avLst/>
            </a:prstTxWarp>
          </a:bodyPr>
          <a:lstStyle/>
          <a:p>
            <a:pPr marL="0" marR="0" lvl="0" indent="0" algn="l" defTabSz="914087" rtl="0" eaLnBrk="1" fontAlgn="auto" latinLnBrk="0" hangingPunct="1">
              <a:lnSpc>
                <a:spcPct val="100000"/>
              </a:lnSpc>
              <a:spcBef>
                <a:spcPts val="0"/>
              </a:spcBef>
              <a:spcAft>
                <a:spcPts val="0"/>
              </a:spcAft>
              <a:buClrTx/>
              <a:buSzTx/>
              <a:buFontTx/>
              <a:buNone/>
              <a:tabLst/>
              <a:defRPr/>
            </a:pPr>
            <a:endParaRPr kumimoji="0" lang="en-US" sz="883"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37" name="gear">
            <a:extLst>
              <a:ext uri="{FF2B5EF4-FFF2-40B4-BE49-F238E27FC236}">
                <a16:creationId xmlns:a16="http://schemas.microsoft.com/office/drawing/2014/main" id="{3CADF077-AE5F-43D7-9DA9-DBA050FD33EC}"/>
              </a:ext>
            </a:extLst>
          </p:cNvPr>
          <p:cNvSpPr>
            <a:spLocks noChangeAspect="1" noEditPoints="1"/>
          </p:cNvSpPr>
          <p:nvPr/>
        </p:nvSpPr>
        <p:spPr bwMode="auto">
          <a:xfrm>
            <a:off x="5938742" y="4001619"/>
            <a:ext cx="540040" cy="537703"/>
          </a:xfrm>
          <a:custGeom>
            <a:avLst/>
            <a:gdLst>
              <a:gd name="T0" fmla="*/ 72 w 318"/>
              <a:gd name="T1" fmla="*/ 159 h 318"/>
              <a:gd name="T2" fmla="*/ 159 w 318"/>
              <a:gd name="T3" fmla="*/ 72 h 318"/>
              <a:gd name="T4" fmla="*/ 246 w 318"/>
              <a:gd name="T5" fmla="*/ 159 h 318"/>
              <a:gd name="T6" fmla="*/ 159 w 318"/>
              <a:gd name="T7" fmla="*/ 246 h 318"/>
              <a:gd name="T8" fmla="*/ 72 w 318"/>
              <a:gd name="T9" fmla="*/ 159 h 318"/>
              <a:gd name="T10" fmla="*/ 212 w 318"/>
              <a:gd name="T11" fmla="*/ 9 h 318"/>
              <a:gd name="T12" fmla="*/ 159 w 318"/>
              <a:gd name="T13" fmla="*/ 0 h 318"/>
              <a:gd name="T14" fmla="*/ 0 w 318"/>
              <a:gd name="T15" fmla="*/ 159 h 318"/>
              <a:gd name="T16" fmla="*/ 91 w 318"/>
              <a:gd name="T17" fmla="*/ 303 h 318"/>
              <a:gd name="T18" fmla="*/ 106 w 318"/>
              <a:gd name="T19" fmla="*/ 309 h 318"/>
              <a:gd name="T20" fmla="*/ 159 w 318"/>
              <a:gd name="T21" fmla="*/ 318 h 318"/>
              <a:gd name="T22" fmla="*/ 318 w 318"/>
              <a:gd name="T23" fmla="*/ 159 h 318"/>
              <a:gd name="T24" fmla="*/ 310 w 318"/>
              <a:gd name="T25" fmla="*/ 110 h 318"/>
              <a:gd name="T26" fmla="*/ 304 w 318"/>
              <a:gd name="T27" fmla="*/ 93 h 318"/>
              <a:gd name="T28" fmla="*/ 230 w 318"/>
              <a:gd name="T29" fmla="*/ 17 h 318"/>
              <a:gd name="T30" fmla="*/ 202 w 318"/>
              <a:gd name="T31" fmla="*/ 56 h 318"/>
              <a:gd name="T32" fmla="*/ 194 w 318"/>
              <a:gd name="T33" fmla="*/ 79 h 318"/>
              <a:gd name="T34" fmla="*/ 268 w 318"/>
              <a:gd name="T35" fmla="*/ 118 h 318"/>
              <a:gd name="T36" fmla="*/ 240 w 318"/>
              <a:gd name="T37" fmla="*/ 127 h 318"/>
              <a:gd name="T38" fmla="*/ 239 w 318"/>
              <a:gd name="T39" fmla="*/ 192 h 318"/>
              <a:gd name="T40" fmla="*/ 267 w 318"/>
              <a:gd name="T41" fmla="*/ 203 h 318"/>
              <a:gd name="T42" fmla="*/ 206 w 318"/>
              <a:gd name="T43" fmla="*/ 265 h 318"/>
              <a:gd name="T44" fmla="*/ 193 w 318"/>
              <a:gd name="T45" fmla="*/ 239 h 318"/>
              <a:gd name="T46" fmla="*/ 117 w 318"/>
              <a:gd name="T47" fmla="*/ 266 h 318"/>
              <a:gd name="T48" fmla="*/ 128 w 318"/>
              <a:gd name="T49" fmla="*/ 240 h 318"/>
              <a:gd name="T50" fmla="*/ 54 w 318"/>
              <a:gd name="T51" fmla="*/ 203 h 318"/>
              <a:gd name="T52" fmla="*/ 79 w 318"/>
              <a:gd name="T53" fmla="*/ 193 h 318"/>
              <a:gd name="T54" fmla="*/ 54 w 318"/>
              <a:gd name="T55" fmla="*/ 118 h 318"/>
              <a:gd name="T56" fmla="*/ 78 w 318"/>
              <a:gd name="T57" fmla="*/ 127 h 318"/>
              <a:gd name="T58" fmla="*/ 127 w 318"/>
              <a:gd name="T59" fmla="*/ 78 h 318"/>
              <a:gd name="T60" fmla="*/ 116 w 318"/>
              <a:gd name="T61" fmla="*/ 56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18" h="318">
                <a:moveTo>
                  <a:pt x="72" y="159"/>
                </a:moveTo>
                <a:cubicBezTo>
                  <a:pt x="72" y="111"/>
                  <a:pt x="111" y="72"/>
                  <a:pt x="159" y="72"/>
                </a:cubicBezTo>
                <a:cubicBezTo>
                  <a:pt x="207" y="72"/>
                  <a:pt x="246" y="111"/>
                  <a:pt x="246" y="159"/>
                </a:cubicBezTo>
                <a:cubicBezTo>
                  <a:pt x="246" y="207"/>
                  <a:pt x="207" y="246"/>
                  <a:pt x="159" y="246"/>
                </a:cubicBezTo>
                <a:cubicBezTo>
                  <a:pt x="111" y="246"/>
                  <a:pt x="72" y="207"/>
                  <a:pt x="72" y="159"/>
                </a:cubicBezTo>
                <a:close/>
                <a:moveTo>
                  <a:pt x="212" y="9"/>
                </a:moveTo>
                <a:cubicBezTo>
                  <a:pt x="195" y="3"/>
                  <a:pt x="177" y="0"/>
                  <a:pt x="159" y="0"/>
                </a:cubicBezTo>
                <a:cubicBezTo>
                  <a:pt x="71" y="0"/>
                  <a:pt x="0" y="71"/>
                  <a:pt x="0" y="159"/>
                </a:cubicBezTo>
                <a:cubicBezTo>
                  <a:pt x="0" y="223"/>
                  <a:pt x="37" y="277"/>
                  <a:pt x="91" y="303"/>
                </a:cubicBezTo>
                <a:moveTo>
                  <a:pt x="106" y="309"/>
                </a:moveTo>
                <a:cubicBezTo>
                  <a:pt x="122" y="315"/>
                  <a:pt x="140" y="318"/>
                  <a:pt x="159" y="318"/>
                </a:cubicBezTo>
                <a:cubicBezTo>
                  <a:pt x="247" y="318"/>
                  <a:pt x="318" y="247"/>
                  <a:pt x="318" y="159"/>
                </a:cubicBezTo>
                <a:cubicBezTo>
                  <a:pt x="318" y="142"/>
                  <a:pt x="315" y="126"/>
                  <a:pt x="310" y="110"/>
                </a:cubicBezTo>
                <a:moveTo>
                  <a:pt x="304" y="93"/>
                </a:moveTo>
                <a:cubicBezTo>
                  <a:pt x="289" y="60"/>
                  <a:pt x="262" y="33"/>
                  <a:pt x="230" y="17"/>
                </a:cubicBezTo>
                <a:moveTo>
                  <a:pt x="202" y="56"/>
                </a:moveTo>
                <a:cubicBezTo>
                  <a:pt x="194" y="79"/>
                  <a:pt x="194" y="79"/>
                  <a:pt x="194" y="79"/>
                </a:cubicBezTo>
                <a:moveTo>
                  <a:pt x="268" y="118"/>
                </a:moveTo>
                <a:cubicBezTo>
                  <a:pt x="240" y="127"/>
                  <a:pt x="240" y="127"/>
                  <a:pt x="240" y="127"/>
                </a:cubicBezTo>
                <a:moveTo>
                  <a:pt x="239" y="192"/>
                </a:moveTo>
                <a:cubicBezTo>
                  <a:pt x="267" y="203"/>
                  <a:pt x="267" y="203"/>
                  <a:pt x="267" y="203"/>
                </a:cubicBezTo>
                <a:moveTo>
                  <a:pt x="206" y="265"/>
                </a:moveTo>
                <a:cubicBezTo>
                  <a:pt x="193" y="239"/>
                  <a:pt x="193" y="239"/>
                  <a:pt x="193" y="239"/>
                </a:cubicBezTo>
                <a:moveTo>
                  <a:pt x="117" y="266"/>
                </a:moveTo>
                <a:cubicBezTo>
                  <a:pt x="128" y="240"/>
                  <a:pt x="128" y="240"/>
                  <a:pt x="128" y="240"/>
                </a:cubicBezTo>
                <a:moveTo>
                  <a:pt x="54" y="203"/>
                </a:moveTo>
                <a:cubicBezTo>
                  <a:pt x="79" y="193"/>
                  <a:pt x="79" y="193"/>
                  <a:pt x="79" y="193"/>
                </a:cubicBezTo>
                <a:moveTo>
                  <a:pt x="54" y="118"/>
                </a:moveTo>
                <a:cubicBezTo>
                  <a:pt x="78" y="127"/>
                  <a:pt x="78" y="127"/>
                  <a:pt x="78" y="127"/>
                </a:cubicBezTo>
                <a:moveTo>
                  <a:pt x="127" y="78"/>
                </a:moveTo>
                <a:cubicBezTo>
                  <a:pt x="116" y="56"/>
                  <a:pt x="116" y="56"/>
                  <a:pt x="116" y="56"/>
                </a:cubicBezTo>
              </a:path>
            </a:pathLst>
          </a:custGeom>
          <a:noFill/>
          <a:ln w="28575" cap="flat">
            <a:solidFill>
              <a:schemeClr val="bg1">
                <a:lumMod val="65000"/>
              </a:schemeClr>
            </a:solidFill>
            <a:prstDash val="solid"/>
            <a:miter lim="800000"/>
            <a:headEnd/>
            <a:tailEnd/>
          </a:ln>
        </p:spPr>
        <p:txBody>
          <a:bodyPr vert="horz" wrap="square" lIns="89616" tIns="44808" rIns="89616" bIns="44808" numCol="1" anchor="t" anchorCtr="0" compatLnSpc="1">
            <a:prstTxWarp prst="textNoShape">
              <a:avLst/>
            </a:prstTxWarp>
          </a:bodyPr>
          <a:lstStyle/>
          <a:p>
            <a:pPr marL="0" marR="0" lvl="0" indent="0" algn="l" defTabSz="914087" rtl="0" eaLnBrk="1" fontAlgn="auto" latinLnBrk="0" hangingPunct="1">
              <a:lnSpc>
                <a:spcPct val="100000"/>
              </a:lnSpc>
              <a:spcBef>
                <a:spcPts val="0"/>
              </a:spcBef>
              <a:spcAft>
                <a:spcPts val="0"/>
              </a:spcAft>
              <a:buClrTx/>
              <a:buSzTx/>
              <a:buFontTx/>
              <a:buNone/>
              <a:tabLst/>
              <a:defRPr/>
            </a:pPr>
            <a:endParaRPr kumimoji="0" lang="en-US" sz="883"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9" name="Freeform: Shape 8">
            <a:extLst>
              <a:ext uri="{FF2B5EF4-FFF2-40B4-BE49-F238E27FC236}">
                <a16:creationId xmlns:a16="http://schemas.microsoft.com/office/drawing/2014/main" id="{1F40D5CD-27C8-4E4C-982F-3BC40DB8D222}"/>
              </a:ext>
            </a:extLst>
          </p:cNvPr>
          <p:cNvSpPr/>
          <p:nvPr/>
        </p:nvSpPr>
        <p:spPr bwMode="auto">
          <a:xfrm>
            <a:off x="5018795" y="2787267"/>
            <a:ext cx="3684978" cy="1159176"/>
          </a:xfrm>
          <a:custGeom>
            <a:avLst/>
            <a:gdLst>
              <a:gd name="connsiteX0" fmla="*/ 3836504 w 3836504"/>
              <a:gd name="connsiteY0" fmla="*/ 0 h 1182756"/>
              <a:gd name="connsiteX1" fmla="*/ 0 w 3836504"/>
              <a:gd name="connsiteY1" fmla="*/ 0 h 1182756"/>
              <a:gd name="connsiteX2" fmla="*/ 0 w 3836504"/>
              <a:gd name="connsiteY2" fmla="*/ 1182756 h 1182756"/>
            </a:gdLst>
            <a:ahLst/>
            <a:cxnLst>
              <a:cxn ang="0">
                <a:pos x="connsiteX0" y="connsiteY0"/>
              </a:cxn>
              <a:cxn ang="0">
                <a:pos x="connsiteX1" y="connsiteY1"/>
              </a:cxn>
              <a:cxn ang="0">
                <a:pos x="connsiteX2" y="connsiteY2"/>
              </a:cxn>
            </a:cxnLst>
            <a:rect l="l" t="t" r="r" b="b"/>
            <a:pathLst>
              <a:path w="3836504" h="1182756">
                <a:moveTo>
                  <a:pt x="3836504" y="0"/>
                </a:moveTo>
                <a:lnTo>
                  <a:pt x="0" y="0"/>
                </a:lnTo>
                <a:lnTo>
                  <a:pt x="0" y="1182756"/>
                </a:lnTo>
              </a:path>
            </a:pathLst>
          </a:custGeom>
          <a:ln w="25400" cap="rnd">
            <a:solidFill>
              <a:schemeClr val="bg2">
                <a:lumMod val="75000"/>
              </a:schemeClr>
            </a:solidFill>
            <a:prstDash val="sysDash"/>
            <a:headEnd type="arrow"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08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8" name="Freeform: Shape 47">
            <a:extLst>
              <a:ext uri="{FF2B5EF4-FFF2-40B4-BE49-F238E27FC236}">
                <a16:creationId xmlns:a16="http://schemas.microsoft.com/office/drawing/2014/main" id="{3C3FAAF8-276B-46CB-9588-64F51217C9EA}"/>
              </a:ext>
            </a:extLst>
          </p:cNvPr>
          <p:cNvSpPr/>
          <p:nvPr/>
        </p:nvSpPr>
        <p:spPr bwMode="auto">
          <a:xfrm flipV="1">
            <a:off x="6237199" y="4535977"/>
            <a:ext cx="2466574" cy="727754"/>
          </a:xfrm>
          <a:custGeom>
            <a:avLst/>
            <a:gdLst>
              <a:gd name="connsiteX0" fmla="*/ 3836504 w 3836504"/>
              <a:gd name="connsiteY0" fmla="*/ 0 h 1182756"/>
              <a:gd name="connsiteX1" fmla="*/ 0 w 3836504"/>
              <a:gd name="connsiteY1" fmla="*/ 0 h 1182756"/>
              <a:gd name="connsiteX2" fmla="*/ 0 w 3836504"/>
              <a:gd name="connsiteY2" fmla="*/ 1182756 h 1182756"/>
            </a:gdLst>
            <a:ahLst/>
            <a:cxnLst>
              <a:cxn ang="0">
                <a:pos x="connsiteX0" y="connsiteY0"/>
              </a:cxn>
              <a:cxn ang="0">
                <a:pos x="connsiteX1" y="connsiteY1"/>
              </a:cxn>
              <a:cxn ang="0">
                <a:pos x="connsiteX2" y="connsiteY2"/>
              </a:cxn>
            </a:cxnLst>
            <a:rect l="l" t="t" r="r" b="b"/>
            <a:pathLst>
              <a:path w="3836504" h="1182756">
                <a:moveTo>
                  <a:pt x="3836504" y="0"/>
                </a:moveTo>
                <a:lnTo>
                  <a:pt x="0" y="0"/>
                </a:lnTo>
                <a:lnTo>
                  <a:pt x="0" y="1182756"/>
                </a:lnTo>
              </a:path>
            </a:pathLst>
          </a:custGeom>
          <a:ln w="25400" cap="rnd">
            <a:solidFill>
              <a:schemeClr val="bg2">
                <a:lumMod val="75000"/>
              </a:schemeClr>
            </a:solidFill>
            <a:prstDash val="sysDash"/>
            <a:headEnd type="arrow"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08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6" name="Rectangle 25">
            <a:extLst>
              <a:ext uri="{FF2B5EF4-FFF2-40B4-BE49-F238E27FC236}">
                <a16:creationId xmlns:a16="http://schemas.microsoft.com/office/drawing/2014/main" id="{9F53E202-DDAE-4F01-B5A5-5E6AEF1679F7}"/>
              </a:ext>
            </a:extLst>
          </p:cNvPr>
          <p:cNvSpPr/>
          <p:nvPr/>
        </p:nvSpPr>
        <p:spPr bwMode="auto">
          <a:xfrm>
            <a:off x="4402374" y="4700352"/>
            <a:ext cx="2541446" cy="43409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3822" rtl="0" eaLnBrk="1" fontAlgn="base" latinLnBrk="0" hangingPunct="1">
              <a:lnSpc>
                <a:spcPct val="90000"/>
              </a:lnSpc>
              <a:spcBef>
                <a:spcPct val="0"/>
              </a:spcBef>
              <a:spcAft>
                <a:spcPct val="0"/>
              </a:spcAft>
              <a:buClrTx/>
              <a:buSzTx/>
              <a:buFontTx/>
              <a:buNone/>
              <a:tabLst/>
              <a:defRPr/>
            </a:pPr>
            <a:r>
              <a:rPr kumimoji="0" lang="en-US" sz="1567" b="0" i="0" u="none" strike="noStrike" kern="0" cap="none" spc="0" normalizeH="0" baseline="0" noProof="0">
                <a:ln>
                  <a:noFill/>
                </a:ln>
                <a:solidFill>
                  <a:srgbClr val="002050"/>
                </a:solidFill>
                <a:effectLst/>
                <a:uLnTx/>
                <a:uFillTx/>
                <a:latin typeface="Segoe UI Semibold" panose="020B0702040204020203" pitchFamily="34" charset="0"/>
                <a:ea typeface="+mn-ea"/>
                <a:cs typeface="Segoe UI" panose="020B0502040204020203" pitchFamily="34" charset="0"/>
              </a:rPr>
              <a:t>Built-in controls through policy instead of workflow</a:t>
            </a:r>
          </a:p>
        </p:txBody>
      </p:sp>
      <p:sp>
        <p:nvSpPr>
          <p:cNvPr id="10" name="Freeform: Shape 9">
            <a:extLst>
              <a:ext uri="{FF2B5EF4-FFF2-40B4-BE49-F238E27FC236}">
                <a16:creationId xmlns:a16="http://schemas.microsoft.com/office/drawing/2014/main" id="{D2335893-2D44-4235-9CFC-C1EB9E966BBD}"/>
              </a:ext>
            </a:extLst>
          </p:cNvPr>
          <p:cNvSpPr/>
          <p:nvPr/>
        </p:nvSpPr>
        <p:spPr bwMode="auto">
          <a:xfrm>
            <a:off x="5953932" y="3878257"/>
            <a:ext cx="2785921" cy="185079"/>
          </a:xfrm>
          <a:custGeom>
            <a:avLst/>
            <a:gdLst>
              <a:gd name="connsiteX0" fmla="*/ 0 w 2842592"/>
              <a:gd name="connsiteY0" fmla="*/ 0 h 188844"/>
              <a:gd name="connsiteX1" fmla="*/ 1311966 w 2842592"/>
              <a:gd name="connsiteY1" fmla="*/ 0 h 188844"/>
              <a:gd name="connsiteX2" fmla="*/ 1311966 w 2842592"/>
              <a:gd name="connsiteY2" fmla="*/ 188844 h 188844"/>
              <a:gd name="connsiteX3" fmla="*/ 2842592 w 2842592"/>
              <a:gd name="connsiteY3" fmla="*/ 188844 h 188844"/>
            </a:gdLst>
            <a:ahLst/>
            <a:cxnLst>
              <a:cxn ang="0">
                <a:pos x="connsiteX0" y="connsiteY0"/>
              </a:cxn>
              <a:cxn ang="0">
                <a:pos x="connsiteX1" y="connsiteY1"/>
              </a:cxn>
              <a:cxn ang="0">
                <a:pos x="connsiteX2" y="connsiteY2"/>
              </a:cxn>
              <a:cxn ang="0">
                <a:pos x="connsiteX3" y="connsiteY3"/>
              </a:cxn>
            </a:cxnLst>
            <a:rect l="l" t="t" r="r" b="b"/>
            <a:pathLst>
              <a:path w="2842592" h="188844">
                <a:moveTo>
                  <a:pt x="0" y="0"/>
                </a:moveTo>
                <a:lnTo>
                  <a:pt x="1311966" y="0"/>
                </a:lnTo>
                <a:lnTo>
                  <a:pt x="1311966" y="188844"/>
                </a:lnTo>
                <a:lnTo>
                  <a:pt x="2842592" y="188844"/>
                </a:lnTo>
              </a:path>
            </a:pathLst>
          </a:custGeom>
          <a:ln w="25400" cap="rnd">
            <a:solidFill>
              <a:schemeClr val="bg2">
                <a:lumMod val="75000"/>
              </a:schemeClr>
            </a:solidFill>
            <a:prstDash val="sysDash"/>
            <a:headEnd type="none"/>
            <a:tailEnd type="arrow"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08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grpSp>
        <p:nvGrpSpPr>
          <p:cNvPr id="42" name="Group 41">
            <a:extLst>
              <a:ext uri="{FF2B5EF4-FFF2-40B4-BE49-F238E27FC236}">
                <a16:creationId xmlns:a16="http://schemas.microsoft.com/office/drawing/2014/main" id="{CC9237A8-1B54-474F-A7D7-0A5831E93B57}"/>
              </a:ext>
            </a:extLst>
          </p:cNvPr>
          <p:cNvGrpSpPr/>
          <p:nvPr/>
        </p:nvGrpSpPr>
        <p:grpSpPr>
          <a:xfrm>
            <a:off x="7603811" y="3815120"/>
            <a:ext cx="547958" cy="547958"/>
            <a:chOff x="8273084" y="4939580"/>
            <a:chExt cx="559104" cy="559104"/>
          </a:xfrm>
          <a:solidFill>
            <a:schemeClr val="bg2"/>
          </a:solidFill>
        </p:grpSpPr>
        <p:sp>
          <p:nvSpPr>
            <p:cNvPr id="43" name="Oval 42">
              <a:extLst>
                <a:ext uri="{FF2B5EF4-FFF2-40B4-BE49-F238E27FC236}">
                  <a16:creationId xmlns:a16="http://schemas.microsoft.com/office/drawing/2014/main" id="{B4402A4F-FED6-4EDB-AD1A-85C83838271B}"/>
                </a:ext>
              </a:extLst>
            </p:cNvPr>
            <p:cNvSpPr/>
            <p:nvPr/>
          </p:nvSpPr>
          <p:spPr bwMode="auto">
            <a:xfrm>
              <a:off x="8273084" y="4939580"/>
              <a:ext cx="559104" cy="559104"/>
            </a:xfrm>
            <a:prstGeom prst="ellipse">
              <a:avLst/>
            </a:prstGeom>
            <a:grpFill/>
            <a:ln w="762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marL="0" marR="0" lvl="0" indent="0" algn="ctr" defTabSz="91382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4" name="check 3">
              <a:extLst>
                <a:ext uri="{FF2B5EF4-FFF2-40B4-BE49-F238E27FC236}">
                  <a16:creationId xmlns:a16="http://schemas.microsoft.com/office/drawing/2014/main" id="{231E667C-737F-40F3-BB55-FA210BF46B95}"/>
                </a:ext>
              </a:extLst>
            </p:cNvPr>
            <p:cNvSpPr>
              <a:spLocks noChangeAspect="1" noEditPoints="1"/>
            </p:cNvSpPr>
            <p:nvPr/>
          </p:nvSpPr>
          <p:spPr bwMode="auto">
            <a:xfrm>
              <a:off x="8368690" y="5036252"/>
              <a:ext cx="367893" cy="365760"/>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grpFill/>
            <a:ln w="22225" cap="sq">
              <a:solidFill>
                <a:schemeClr val="tx2"/>
              </a:solidFill>
              <a:prstDash val="solid"/>
              <a:miter lim="800000"/>
              <a:headEnd/>
              <a:tailEnd/>
            </a:ln>
          </p:spPr>
          <p:txBody>
            <a:bodyPr vert="horz" wrap="square" lIns="89616" tIns="44808" rIns="89616" bIns="44808" numCol="1" anchor="t" anchorCtr="0" compatLnSpc="1">
              <a:prstTxWarp prst="textNoShape">
                <a:avLst/>
              </a:prstTxWarp>
            </a:bodyPr>
            <a:lstStyle/>
            <a:p>
              <a:pPr marL="0" marR="0" lvl="0" indent="0" algn="l" defTabSz="914087" rtl="0" eaLnBrk="1" fontAlgn="auto" latinLnBrk="0" hangingPunct="1">
                <a:lnSpc>
                  <a:spcPct val="100000"/>
                </a:lnSpc>
                <a:spcBef>
                  <a:spcPts val="0"/>
                </a:spcBef>
                <a:spcAft>
                  <a:spcPts val="0"/>
                </a:spcAft>
                <a:buClrTx/>
                <a:buSzTx/>
                <a:buFontTx/>
                <a:buNone/>
                <a:tabLst/>
                <a:defRPr/>
              </a:pPr>
              <a:endParaRPr kumimoji="0" lang="en-US" sz="883"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grpSp>
      <p:grpSp>
        <p:nvGrpSpPr>
          <p:cNvPr id="8" name="Group 7">
            <a:extLst>
              <a:ext uri="{FF2B5EF4-FFF2-40B4-BE49-F238E27FC236}">
                <a16:creationId xmlns:a16="http://schemas.microsoft.com/office/drawing/2014/main" id="{2162DAAC-390D-4A87-B10F-DF5E5A2DAADE}"/>
              </a:ext>
            </a:extLst>
          </p:cNvPr>
          <p:cNvGrpSpPr/>
          <p:nvPr/>
        </p:nvGrpSpPr>
        <p:grpSpPr>
          <a:xfrm>
            <a:off x="7603811" y="4969082"/>
            <a:ext cx="547958" cy="547958"/>
            <a:chOff x="8273084" y="4939580"/>
            <a:chExt cx="559104" cy="559104"/>
          </a:xfrm>
          <a:solidFill>
            <a:schemeClr val="bg2"/>
          </a:solidFill>
        </p:grpSpPr>
        <p:sp>
          <p:nvSpPr>
            <p:cNvPr id="41" name="Oval 40">
              <a:extLst>
                <a:ext uri="{FF2B5EF4-FFF2-40B4-BE49-F238E27FC236}">
                  <a16:creationId xmlns:a16="http://schemas.microsoft.com/office/drawing/2014/main" id="{19E67EE8-14E6-448B-8CC3-478E600455F4}"/>
                </a:ext>
              </a:extLst>
            </p:cNvPr>
            <p:cNvSpPr/>
            <p:nvPr/>
          </p:nvSpPr>
          <p:spPr bwMode="auto">
            <a:xfrm>
              <a:off x="8273084" y="4939580"/>
              <a:ext cx="559104" cy="559104"/>
            </a:xfrm>
            <a:prstGeom prst="ellipse">
              <a:avLst/>
            </a:prstGeom>
            <a:grpFill/>
            <a:ln w="762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marL="0" marR="0" lvl="0" indent="0" algn="ctr" defTabSz="91382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8" name="check 3">
              <a:extLst>
                <a:ext uri="{FF2B5EF4-FFF2-40B4-BE49-F238E27FC236}">
                  <a16:creationId xmlns:a16="http://schemas.microsoft.com/office/drawing/2014/main" id="{3686B2EA-903D-41E2-B6ED-079AE2EDED0C}"/>
                </a:ext>
              </a:extLst>
            </p:cNvPr>
            <p:cNvSpPr>
              <a:spLocks noChangeAspect="1" noEditPoints="1"/>
            </p:cNvSpPr>
            <p:nvPr/>
          </p:nvSpPr>
          <p:spPr bwMode="auto">
            <a:xfrm>
              <a:off x="8368690" y="5036252"/>
              <a:ext cx="367893" cy="365760"/>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grpFill/>
            <a:ln w="22225" cap="sq">
              <a:solidFill>
                <a:schemeClr val="tx2"/>
              </a:solidFill>
              <a:prstDash val="solid"/>
              <a:miter lim="800000"/>
              <a:headEnd/>
              <a:tailEnd/>
            </a:ln>
          </p:spPr>
          <p:txBody>
            <a:bodyPr vert="horz" wrap="square" lIns="89616" tIns="44808" rIns="89616" bIns="44808" numCol="1" anchor="t" anchorCtr="0" compatLnSpc="1">
              <a:prstTxWarp prst="textNoShape">
                <a:avLst/>
              </a:prstTxWarp>
            </a:bodyPr>
            <a:lstStyle/>
            <a:p>
              <a:pPr marL="0" marR="0" lvl="0" indent="0" algn="l" defTabSz="914087" rtl="0" eaLnBrk="1" fontAlgn="auto" latinLnBrk="0" hangingPunct="1">
                <a:lnSpc>
                  <a:spcPct val="100000"/>
                </a:lnSpc>
                <a:spcBef>
                  <a:spcPts val="0"/>
                </a:spcBef>
                <a:spcAft>
                  <a:spcPts val="0"/>
                </a:spcAft>
                <a:buClrTx/>
                <a:buSzTx/>
                <a:buFontTx/>
                <a:buNone/>
                <a:tabLst/>
                <a:defRPr/>
              </a:pPr>
              <a:endParaRPr kumimoji="0" lang="en-US" sz="883"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grpSp>
      <p:grpSp>
        <p:nvGrpSpPr>
          <p:cNvPr id="45" name="Group 44">
            <a:extLst>
              <a:ext uri="{FF2B5EF4-FFF2-40B4-BE49-F238E27FC236}">
                <a16:creationId xmlns:a16="http://schemas.microsoft.com/office/drawing/2014/main" id="{443FEB0F-B73C-4297-8F73-AEE52531AAC2}"/>
              </a:ext>
            </a:extLst>
          </p:cNvPr>
          <p:cNvGrpSpPr/>
          <p:nvPr/>
        </p:nvGrpSpPr>
        <p:grpSpPr>
          <a:xfrm>
            <a:off x="7603811" y="2512777"/>
            <a:ext cx="547958" cy="547958"/>
            <a:chOff x="8273084" y="4939580"/>
            <a:chExt cx="559104" cy="559104"/>
          </a:xfrm>
          <a:solidFill>
            <a:schemeClr val="bg2"/>
          </a:solidFill>
        </p:grpSpPr>
        <p:sp>
          <p:nvSpPr>
            <p:cNvPr id="46" name="Oval 45">
              <a:extLst>
                <a:ext uri="{FF2B5EF4-FFF2-40B4-BE49-F238E27FC236}">
                  <a16:creationId xmlns:a16="http://schemas.microsoft.com/office/drawing/2014/main" id="{5DB6A3DA-A9D5-444F-A67A-4B0E0482CE68}"/>
                </a:ext>
              </a:extLst>
            </p:cNvPr>
            <p:cNvSpPr/>
            <p:nvPr/>
          </p:nvSpPr>
          <p:spPr bwMode="auto">
            <a:xfrm>
              <a:off x="8273084" y="4939580"/>
              <a:ext cx="559104" cy="559104"/>
            </a:xfrm>
            <a:prstGeom prst="ellipse">
              <a:avLst/>
            </a:prstGeom>
            <a:grpFill/>
            <a:ln w="762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marL="0" marR="0" lvl="0" indent="0" algn="ctr" defTabSz="91382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7" name="check 3">
              <a:extLst>
                <a:ext uri="{FF2B5EF4-FFF2-40B4-BE49-F238E27FC236}">
                  <a16:creationId xmlns:a16="http://schemas.microsoft.com/office/drawing/2014/main" id="{7B1BDEB6-2CBE-4FE0-BE55-ED06835BAC3B}"/>
                </a:ext>
              </a:extLst>
            </p:cNvPr>
            <p:cNvSpPr>
              <a:spLocks noChangeAspect="1" noEditPoints="1"/>
            </p:cNvSpPr>
            <p:nvPr/>
          </p:nvSpPr>
          <p:spPr bwMode="auto">
            <a:xfrm>
              <a:off x="8368690" y="5036252"/>
              <a:ext cx="367893" cy="365760"/>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grpFill/>
            <a:ln w="22225" cap="sq">
              <a:solidFill>
                <a:schemeClr val="tx2"/>
              </a:solidFill>
              <a:prstDash val="solid"/>
              <a:miter lim="800000"/>
              <a:headEnd/>
              <a:tailEnd/>
            </a:ln>
          </p:spPr>
          <p:txBody>
            <a:bodyPr vert="horz" wrap="square" lIns="89616" tIns="44808" rIns="89616" bIns="44808" numCol="1" anchor="t" anchorCtr="0" compatLnSpc="1">
              <a:prstTxWarp prst="textNoShape">
                <a:avLst/>
              </a:prstTxWarp>
            </a:bodyPr>
            <a:lstStyle/>
            <a:p>
              <a:pPr marL="0" marR="0" lvl="0" indent="0" algn="l" defTabSz="914087" rtl="0" eaLnBrk="1" fontAlgn="auto" latinLnBrk="0" hangingPunct="1">
                <a:lnSpc>
                  <a:spcPct val="100000"/>
                </a:lnSpc>
                <a:spcBef>
                  <a:spcPts val="0"/>
                </a:spcBef>
                <a:spcAft>
                  <a:spcPts val="0"/>
                </a:spcAft>
                <a:buClrTx/>
                <a:buSzTx/>
                <a:buFontTx/>
                <a:buNone/>
                <a:tabLst/>
                <a:defRPr/>
              </a:pPr>
              <a:endParaRPr kumimoji="0" lang="en-US" sz="883"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grpSp>
      <p:sp>
        <p:nvSpPr>
          <p:cNvPr id="40" name="people_4">
            <a:extLst>
              <a:ext uri="{FF2B5EF4-FFF2-40B4-BE49-F238E27FC236}">
                <a16:creationId xmlns:a16="http://schemas.microsoft.com/office/drawing/2014/main" id="{4ED1C692-05D9-44B0-AF2A-EA71FD47973E}"/>
              </a:ext>
            </a:extLst>
          </p:cNvPr>
          <p:cNvSpPr>
            <a:spLocks noChangeAspect="1" noEditPoints="1"/>
          </p:cNvSpPr>
          <p:nvPr/>
        </p:nvSpPr>
        <p:spPr bwMode="auto">
          <a:xfrm>
            <a:off x="1472416" y="2793630"/>
            <a:ext cx="443372" cy="495682"/>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6" tIns="44808" rIns="89616" bIns="44808" numCol="1" anchor="t" anchorCtr="0" compatLnSpc="1">
            <a:prstTxWarp prst="textNoShape">
              <a:avLst/>
            </a:prstTxWarp>
          </a:bodyPr>
          <a:lstStyle/>
          <a:p>
            <a:pPr marL="0" marR="0" lvl="0" indent="0" algn="l" defTabSz="91408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53" name="Rectangle 52">
            <a:extLst>
              <a:ext uri="{FF2B5EF4-FFF2-40B4-BE49-F238E27FC236}">
                <a16:creationId xmlns:a16="http://schemas.microsoft.com/office/drawing/2014/main" id="{82E60477-DB54-4DE7-8EA2-0B570C5AD53C}"/>
              </a:ext>
            </a:extLst>
          </p:cNvPr>
          <p:cNvSpPr/>
          <p:nvPr/>
        </p:nvSpPr>
        <p:spPr bwMode="auto">
          <a:xfrm>
            <a:off x="835666" y="5049858"/>
            <a:ext cx="1649598" cy="2170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3822" rtl="0" eaLnBrk="1" fontAlgn="base" latinLnBrk="0" hangingPunct="1">
              <a:lnSpc>
                <a:spcPct val="90000"/>
              </a:lnSpc>
              <a:spcBef>
                <a:spcPct val="0"/>
              </a:spcBef>
              <a:spcAft>
                <a:spcPct val="0"/>
              </a:spcAft>
              <a:buClrTx/>
              <a:buSzTx/>
              <a:buFontTx/>
              <a:buNone/>
              <a:tabLst/>
              <a:defRPr/>
            </a:pPr>
            <a:r>
              <a:rPr kumimoji="0" lang="en-US" sz="1567" b="0" i="0" u="none" strike="noStrike" kern="0" cap="none" spc="0" normalizeH="0" baseline="0" noProof="0">
                <a:ln>
                  <a:noFill/>
                </a:ln>
                <a:solidFill>
                  <a:srgbClr val="002050"/>
                </a:solidFill>
                <a:effectLst/>
                <a:uLnTx/>
                <a:uFillTx/>
                <a:latin typeface="Segoe UI Semibold" panose="020B0702040204020203" pitchFamily="34" charset="0"/>
                <a:ea typeface="+mn-ea"/>
                <a:cs typeface="Segoe UI" panose="020B0502040204020203" pitchFamily="34" charset="0"/>
              </a:rPr>
              <a:t>Operations</a:t>
            </a:r>
          </a:p>
        </p:txBody>
      </p:sp>
      <p:sp>
        <p:nvSpPr>
          <p:cNvPr id="54" name="people_4">
            <a:extLst>
              <a:ext uri="{FF2B5EF4-FFF2-40B4-BE49-F238E27FC236}">
                <a16:creationId xmlns:a16="http://schemas.microsoft.com/office/drawing/2014/main" id="{5F57B465-9C67-4116-8EA0-1E0D836DC84C}"/>
              </a:ext>
            </a:extLst>
          </p:cNvPr>
          <p:cNvSpPr>
            <a:spLocks noChangeAspect="1" noEditPoints="1"/>
          </p:cNvSpPr>
          <p:nvPr/>
        </p:nvSpPr>
        <p:spPr bwMode="auto">
          <a:xfrm>
            <a:off x="1438392" y="4334920"/>
            <a:ext cx="443372" cy="495682"/>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6" tIns="44808" rIns="89616" bIns="44808" numCol="1" anchor="t" anchorCtr="0" compatLnSpc="1">
            <a:prstTxWarp prst="textNoShape">
              <a:avLst/>
            </a:prstTxWarp>
          </a:bodyPr>
          <a:lstStyle/>
          <a:p>
            <a:pPr marL="0" marR="0" lvl="0" indent="0" algn="l" defTabSz="91408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55" name="Rectangle 54">
            <a:extLst>
              <a:ext uri="{FF2B5EF4-FFF2-40B4-BE49-F238E27FC236}">
                <a16:creationId xmlns:a16="http://schemas.microsoft.com/office/drawing/2014/main" id="{91867687-5944-4F30-A237-BA7561C208D1}"/>
              </a:ext>
            </a:extLst>
          </p:cNvPr>
          <p:cNvSpPr/>
          <p:nvPr/>
        </p:nvSpPr>
        <p:spPr bwMode="auto">
          <a:xfrm>
            <a:off x="9830759" y="4087993"/>
            <a:ext cx="1856269" cy="43409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3822" rtl="0" eaLnBrk="1" fontAlgn="base" latinLnBrk="0" hangingPunct="1">
              <a:lnSpc>
                <a:spcPct val="90000"/>
              </a:lnSpc>
              <a:spcBef>
                <a:spcPct val="0"/>
              </a:spcBef>
              <a:spcAft>
                <a:spcPct val="0"/>
              </a:spcAft>
              <a:buClrTx/>
              <a:buSzTx/>
              <a:buFontTx/>
              <a:buNone/>
              <a:tabLst/>
              <a:defRPr/>
            </a:pPr>
            <a:r>
              <a:rPr kumimoji="0" lang="en-US" sz="1567" b="0" i="0" u="none" strike="noStrike" kern="0" cap="none" spc="0" normalizeH="0" baseline="0" noProof="0">
                <a:ln>
                  <a:noFill/>
                </a:ln>
                <a:solidFill>
                  <a:srgbClr val="002050"/>
                </a:solidFill>
                <a:effectLst/>
                <a:uLnTx/>
                <a:uFillTx/>
                <a:latin typeface="Segoe UI Semibold" panose="020B0702040204020203" pitchFamily="34" charset="0"/>
                <a:ea typeface="+mn-ea"/>
                <a:cs typeface="Segoe UI" panose="020B0502040204020203" pitchFamily="34" charset="0"/>
              </a:rPr>
              <a:t>Cloud Custodian Team</a:t>
            </a:r>
          </a:p>
        </p:txBody>
      </p:sp>
      <p:sp>
        <p:nvSpPr>
          <p:cNvPr id="56" name="people_4">
            <a:extLst>
              <a:ext uri="{FF2B5EF4-FFF2-40B4-BE49-F238E27FC236}">
                <a16:creationId xmlns:a16="http://schemas.microsoft.com/office/drawing/2014/main" id="{B488E4F9-7384-445C-B9C6-D6FB93B7A25A}"/>
              </a:ext>
            </a:extLst>
          </p:cNvPr>
          <p:cNvSpPr>
            <a:spLocks noChangeAspect="1" noEditPoints="1"/>
          </p:cNvSpPr>
          <p:nvPr/>
        </p:nvSpPr>
        <p:spPr bwMode="auto">
          <a:xfrm>
            <a:off x="10433486" y="3481576"/>
            <a:ext cx="443372" cy="495682"/>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6" tIns="44808" rIns="89616" bIns="44808" numCol="1" anchor="t" anchorCtr="0" compatLnSpc="1">
            <a:prstTxWarp prst="textNoShape">
              <a:avLst/>
            </a:prstTxWarp>
          </a:bodyPr>
          <a:lstStyle/>
          <a:p>
            <a:pPr marL="0" marR="0" lvl="0" indent="0" algn="l" defTabSz="91408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spTree>
    <p:extLst>
      <p:ext uri="{BB962C8B-B14F-4D97-AF65-F5344CB8AC3E}">
        <p14:creationId xmlns:p14="http://schemas.microsoft.com/office/powerpoint/2010/main" val="1331900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85"/>
                                        </p:tgtEl>
                                        <p:attrNameLst>
                                          <p:attrName>style.visibility</p:attrName>
                                        </p:attrNameLst>
                                      </p:cBhvr>
                                      <p:to>
                                        <p:strVal val="visible"/>
                                      </p:to>
                                    </p:set>
                                    <p:animEffect transition="in" filter="wipe(left)">
                                      <p:cBhvr>
                                        <p:cTn id="7" dur="500"/>
                                        <p:tgtEl>
                                          <p:spTgt spid="85"/>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left)">
                                      <p:cBhvr>
                                        <p:cTn id="11" dur="500"/>
                                        <p:tgtEl>
                                          <p:spTgt spid="9"/>
                                        </p:tgtEl>
                                      </p:cBhvr>
                                    </p:animEffect>
                                  </p:childTnLst>
                                </p:cTn>
                              </p:par>
                              <p:par>
                                <p:cTn id="12" presetID="1" presetClass="entr" presetSubtype="0" fill="hold" nodeType="withEffect">
                                  <p:stCondLst>
                                    <p:cond delay="0"/>
                                  </p:stCondLst>
                                  <p:childTnLst>
                                    <p:set>
                                      <p:cBhvr>
                                        <p:cTn id="13" dur="1" fill="hold">
                                          <p:stCondLst>
                                            <p:cond delay="499"/>
                                          </p:stCondLst>
                                        </p:cTn>
                                        <p:tgtEl>
                                          <p:spTgt spid="45"/>
                                        </p:tgtEl>
                                        <p:attrNameLst>
                                          <p:attrName>style.visibility</p:attrName>
                                        </p:attrNameLst>
                                      </p:cBhvr>
                                      <p:to>
                                        <p:strVal val="visible"/>
                                      </p:to>
                                    </p:set>
                                  </p:childTnLst>
                                </p:cTn>
                              </p:par>
                              <p:par>
                                <p:cTn id="14" presetID="6" presetClass="emph" presetSubtype="0" accel="100000" autoRev="1" fill="hold" nodeType="withEffect">
                                  <p:stCondLst>
                                    <p:cond delay="0"/>
                                  </p:stCondLst>
                                  <p:childTnLst>
                                    <p:animScale>
                                      <p:cBhvr>
                                        <p:cTn id="15" dur="500" fill="hold"/>
                                        <p:tgtEl>
                                          <p:spTgt spid="45"/>
                                        </p:tgtEl>
                                      </p:cBhvr>
                                      <p:by x="0" y="0"/>
                                    </p:animScale>
                                  </p:childTnLst>
                                </p:cTn>
                              </p:par>
                              <p:par>
                                <p:cTn id="16" presetID="22" presetClass="entr" presetSubtype="8" fill="hold" grpId="0" nodeType="withEffect">
                                  <p:stCondLst>
                                    <p:cond delay="200"/>
                                  </p:stCondLst>
                                  <p:childTnLst>
                                    <p:set>
                                      <p:cBhvr>
                                        <p:cTn id="17" dur="1" fill="hold">
                                          <p:stCondLst>
                                            <p:cond delay="0"/>
                                          </p:stCondLst>
                                        </p:cTn>
                                        <p:tgtEl>
                                          <p:spTgt spid="10"/>
                                        </p:tgtEl>
                                        <p:attrNameLst>
                                          <p:attrName>style.visibility</p:attrName>
                                        </p:attrNameLst>
                                      </p:cBhvr>
                                      <p:to>
                                        <p:strVal val="visible"/>
                                      </p:to>
                                    </p:set>
                                    <p:animEffect transition="in" filter="wipe(left)">
                                      <p:cBhvr>
                                        <p:cTn id="18" dur="500"/>
                                        <p:tgtEl>
                                          <p:spTgt spid="10"/>
                                        </p:tgtEl>
                                      </p:cBhvr>
                                    </p:animEffect>
                                  </p:childTnLst>
                                </p:cTn>
                              </p:par>
                              <p:par>
                                <p:cTn id="19" presetID="22" presetClass="entr" presetSubtype="8" fill="hold" grpId="0" nodeType="withEffect">
                                  <p:stCondLst>
                                    <p:cond delay="400"/>
                                  </p:stCondLst>
                                  <p:childTnLst>
                                    <p:set>
                                      <p:cBhvr>
                                        <p:cTn id="20" dur="1" fill="hold">
                                          <p:stCondLst>
                                            <p:cond delay="0"/>
                                          </p:stCondLst>
                                        </p:cTn>
                                        <p:tgtEl>
                                          <p:spTgt spid="48"/>
                                        </p:tgtEl>
                                        <p:attrNameLst>
                                          <p:attrName>style.visibility</p:attrName>
                                        </p:attrNameLst>
                                      </p:cBhvr>
                                      <p:to>
                                        <p:strVal val="visible"/>
                                      </p:to>
                                    </p:set>
                                    <p:animEffect transition="in" filter="wipe(left)">
                                      <p:cBhvr>
                                        <p:cTn id="21" dur="500"/>
                                        <p:tgtEl>
                                          <p:spTgt spid="48"/>
                                        </p:tgtEl>
                                      </p:cBhvr>
                                    </p:animEffect>
                                  </p:childTnLst>
                                </p:cTn>
                              </p:par>
                              <p:par>
                                <p:cTn id="22" presetID="1" presetClass="entr" presetSubtype="0" fill="hold" nodeType="withEffect">
                                  <p:stCondLst>
                                    <p:cond delay="200"/>
                                  </p:stCondLst>
                                  <p:childTnLst>
                                    <p:set>
                                      <p:cBhvr>
                                        <p:cTn id="23" dur="1" fill="hold">
                                          <p:stCondLst>
                                            <p:cond delay="499"/>
                                          </p:stCondLst>
                                        </p:cTn>
                                        <p:tgtEl>
                                          <p:spTgt spid="42"/>
                                        </p:tgtEl>
                                        <p:attrNameLst>
                                          <p:attrName>style.visibility</p:attrName>
                                        </p:attrNameLst>
                                      </p:cBhvr>
                                      <p:to>
                                        <p:strVal val="visible"/>
                                      </p:to>
                                    </p:set>
                                  </p:childTnLst>
                                </p:cTn>
                              </p:par>
                              <p:par>
                                <p:cTn id="24" presetID="6" presetClass="emph" presetSubtype="0" accel="100000" autoRev="1" fill="hold" nodeType="withEffect">
                                  <p:stCondLst>
                                    <p:cond delay="200"/>
                                  </p:stCondLst>
                                  <p:childTnLst>
                                    <p:animScale>
                                      <p:cBhvr>
                                        <p:cTn id="25" dur="500" fill="hold"/>
                                        <p:tgtEl>
                                          <p:spTgt spid="42"/>
                                        </p:tgtEl>
                                      </p:cBhvr>
                                      <p:by x="0" y="0"/>
                                    </p:animScale>
                                  </p:childTnLst>
                                </p:cTn>
                              </p:par>
                              <p:par>
                                <p:cTn id="26" presetID="1" presetClass="entr" presetSubtype="0" fill="hold" nodeType="withEffect">
                                  <p:stCondLst>
                                    <p:cond delay="400"/>
                                  </p:stCondLst>
                                  <p:childTnLst>
                                    <p:set>
                                      <p:cBhvr>
                                        <p:cTn id="27" dur="1" fill="hold">
                                          <p:stCondLst>
                                            <p:cond delay="499"/>
                                          </p:stCondLst>
                                        </p:cTn>
                                        <p:tgtEl>
                                          <p:spTgt spid="8"/>
                                        </p:tgtEl>
                                        <p:attrNameLst>
                                          <p:attrName>style.visibility</p:attrName>
                                        </p:attrNameLst>
                                      </p:cBhvr>
                                      <p:to>
                                        <p:strVal val="visible"/>
                                      </p:to>
                                    </p:set>
                                  </p:childTnLst>
                                </p:cTn>
                              </p:par>
                              <p:par>
                                <p:cTn id="28" presetID="6" presetClass="emph" presetSubtype="0" accel="100000" autoRev="1" fill="hold" nodeType="withEffect">
                                  <p:stCondLst>
                                    <p:cond delay="400"/>
                                  </p:stCondLst>
                                  <p:childTnLst>
                                    <p:animScale>
                                      <p:cBhvr>
                                        <p:cTn id="29" dur="500" fill="hold"/>
                                        <p:tgtEl>
                                          <p:spTgt spid="8"/>
                                        </p:tgtEl>
                                      </p:cBhvr>
                                      <p:by x="0" y="0"/>
                                    </p:animScale>
                                  </p:childTnLst>
                                </p:cTn>
                              </p:par>
                              <p:par>
                                <p:cTn id="30" presetID="1" presetClass="entr" presetSubtype="0" fill="hold" nodeType="withEffect">
                                  <p:stCondLst>
                                    <p:cond delay="250"/>
                                  </p:stCondLst>
                                  <p:childTnLst>
                                    <p:set>
                                      <p:cBhvr>
                                        <p:cTn id="31" dur="1" fill="hold">
                                          <p:stCondLst>
                                            <p:cond delay="499"/>
                                          </p:stCondLst>
                                        </p:cTn>
                                        <p:tgtEl>
                                          <p:spTgt spid="5"/>
                                        </p:tgtEl>
                                        <p:attrNameLst>
                                          <p:attrName>style.visibility</p:attrName>
                                        </p:attrNameLst>
                                      </p:cBhvr>
                                      <p:to>
                                        <p:strVal val="visible"/>
                                      </p:to>
                                    </p:set>
                                  </p:childTnLst>
                                </p:cTn>
                              </p:par>
                              <p:par>
                                <p:cTn id="32" presetID="6" presetClass="emph" presetSubtype="0" accel="100000" autoRev="1" fill="hold" nodeType="withEffect">
                                  <p:stCondLst>
                                    <p:cond delay="250"/>
                                  </p:stCondLst>
                                  <p:childTnLst>
                                    <p:animScale>
                                      <p:cBhvr>
                                        <p:cTn id="33" dur="500" fill="hold"/>
                                        <p:tgtEl>
                                          <p:spTgt spid="5"/>
                                        </p:tgtEl>
                                      </p:cBhvr>
                                      <p:by x="0" y="0"/>
                                    </p:animScale>
                                  </p:childTnLst>
                                </p:cTn>
                              </p:par>
                              <p:par>
                                <p:cTn id="34" presetID="1" presetClass="entr" presetSubtype="0" fill="hold" nodeType="withEffect">
                                  <p:stCondLst>
                                    <p:cond delay="400"/>
                                  </p:stCondLst>
                                  <p:childTnLst>
                                    <p:set>
                                      <p:cBhvr>
                                        <p:cTn id="35" dur="1" fill="hold">
                                          <p:stCondLst>
                                            <p:cond delay="499"/>
                                          </p:stCondLst>
                                        </p:cTn>
                                        <p:tgtEl>
                                          <p:spTgt spid="49"/>
                                        </p:tgtEl>
                                        <p:attrNameLst>
                                          <p:attrName>style.visibility</p:attrName>
                                        </p:attrNameLst>
                                      </p:cBhvr>
                                      <p:to>
                                        <p:strVal val="visible"/>
                                      </p:to>
                                    </p:set>
                                  </p:childTnLst>
                                </p:cTn>
                              </p:par>
                              <p:par>
                                <p:cTn id="36" presetID="6" presetClass="emph" presetSubtype="0" accel="100000" autoRev="1" fill="hold" nodeType="withEffect">
                                  <p:stCondLst>
                                    <p:cond delay="400"/>
                                  </p:stCondLst>
                                  <p:childTnLst>
                                    <p:animScale>
                                      <p:cBhvr>
                                        <p:cTn id="37" dur="500" fill="hold"/>
                                        <p:tgtEl>
                                          <p:spTgt spid="49"/>
                                        </p:tgtEl>
                                      </p:cBhvr>
                                      <p:by x="0" y="0"/>
                                    </p:animScale>
                                  </p:childTnLst>
                                </p:cTn>
                              </p:par>
                              <p:par>
                                <p:cTn id="38" presetID="1" presetClass="entr" presetSubtype="0" fill="hold" nodeType="withEffect">
                                  <p:stCondLst>
                                    <p:cond delay="500"/>
                                  </p:stCondLst>
                                  <p:childTnLst>
                                    <p:set>
                                      <p:cBhvr>
                                        <p:cTn id="39" dur="1" fill="hold">
                                          <p:stCondLst>
                                            <p:cond delay="499"/>
                                          </p:stCondLst>
                                        </p:cTn>
                                        <p:tgtEl>
                                          <p:spTgt spid="32"/>
                                        </p:tgtEl>
                                        <p:attrNameLst>
                                          <p:attrName>style.visibility</p:attrName>
                                        </p:attrNameLst>
                                      </p:cBhvr>
                                      <p:to>
                                        <p:strVal val="visible"/>
                                      </p:to>
                                    </p:set>
                                  </p:childTnLst>
                                </p:cTn>
                              </p:par>
                              <p:par>
                                <p:cTn id="40" presetID="6" presetClass="emph" presetSubtype="0" accel="100000" autoRev="1" fill="hold" nodeType="withEffect">
                                  <p:stCondLst>
                                    <p:cond delay="500"/>
                                  </p:stCondLst>
                                  <p:childTnLst>
                                    <p:animScale>
                                      <p:cBhvr>
                                        <p:cTn id="41" dur="500" fill="hold"/>
                                        <p:tgtEl>
                                          <p:spTgt spid="32"/>
                                        </p:tgtEl>
                                      </p:cBhvr>
                                      <p:by x="0" y="0"/>
                                    </p:animScale>
                                  </p:childTnLst>
                                </p:cTn>
                              </p:par>
                              <p:par>
                                <p:cTn id="42" presetID="10" presetClass="entr" presetSubtype="0" fill="hold" grpId="0" nodeType="withEffect">
                                  <p:stCondLst>
                                    <p:cond delay="900"/>
                                  </p:stCondLst>
                                  <p:childTnLst>
                                    <p:set>
                                      <p:cBhvr>
                                        <p:cTn id="43" dur="1" fill="hold">
                                          <p:stCondLst>
                                            <p:cond delay="0"/>
                                          </p:stCondLst>
                                        </p:cTn>
                                        <p:tgtEl>
                                          <p:spTgt spid="55"/>
                                        </p:tgtEl>
                                        <p:attrNameLst>
                                          <p:attrName>style.visibility</p:attrName>
                                        </p:attrNameLst>
                                      </p:cBhvr>
                                      <p:to>
                                        <p:strVal val="visible"/>
                                      </p:to>
                                    </p:set>
                                    <p:animEffect transition="in" filter="fade">
                                      <p:cBhvr>
                                        <p:cTn id="44" dur="500"/>
                                        <p:tgtEl>
                                          <p:spTgt spid="55"/>
                                        </p:tgtEl>
                                      </p:cBhvr>
                                    </p:animEffect>
                                  </p:childTnLst>
                                </p:cTn>
                              </p:par>
                              <p:par>
                                <p:cTn id="45" presetID="10" presetClass="entr" presetSubtype="0" fill="hold" grpId="0" nodeType="withEffect">
                                  <p:stCondLst>
                                    <p:cond delay="900"/>
                                  </p:stCondLst>
                                  <p:childTnLst>
                                    <p:set>
                                      <p:cBhvr>
                                        <p:cTn id="46" dur="1" fill="hold">
                                          <p:stCondLst>
                                            <p:cond delay="0"/>
                                          </p:stCondLst>
                                        </p:cTn>
                                        <p:tgtEl>
                                          <p:spTgt spid="56"/>
                                        </p:tgtEl>
                                        <p:attrNameLst>
                                          <p:attrName>style.visibility</p:attrName>
                                        </p:attrNameLst>
                                      </p:cBhvr>
                                      <p:to>
                                        <p:strVal val="visible"/>
                                      </p:to>
                                    </p:set>
                                    <p:animEffect transition="in" filter="fade">
                                      <p:cBhvr>
                                        <p:cTn id="47"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48" grpId="0" animBg="1"/>
      <p:bldP spid="10" grpId="0" animBg="1"/>
      <p:bldP spid="55" grpId="0"/>
      <p:bldP spid="5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B6837028-8963-45D1-9371-EB5D0143F3A8}"/>
              </a:ext>
            </a:extLst>
          </p:cNvPr>
          <p:cNvSpPr/>
          <p:nvPr/>
        </p:nvSpPr>
        <p:spPr bwMode="auto">
          <a:xfrm>
            <a:off x="6088453" y="1937559"/>
            <a:ext cx="4569156" cy="3929474"/>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08" rIns="0" bIns="46608" numCol="1" rtlCol="0" anchor="ctr" anchorCtr="0" compatLnSpc="1">
            <a:prstTxWarp prst="textNoShape">
              <a:avLst/>
            </a:prstTxWarp>
          </a:bodyPr>
          <a:lstStyle/>
          <a:p>
            <a:pPr marL="0" marR="0" lvl="0" indent="0" algn="ctr" defTabSz="931913" rtl="0" eaLnBrk="1" fontAlgn="base" latinLnBrk="0" hangingPunct="1">
              <a:lnSpc>
                <a:spcPct val="100000"/>
              </a:lnSpc>
              <a:spcBef>
                <a:spcPct val="0"/>
              </a:spcBef>
              <a:spcAft>
                <a:spcPct val="0"/>
              </a:spcAft>
              <a:buClrTx/>
              <a:buSzTx/>
              <a:buFontTx/>
              <a:buNone/>
              <a:tabLst/>
              <a:defRPr/>
            </a:pPr>
            <a:endParaRPr kumimoji="0" lang="en-US" sz="1599"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7" name="Rectangle 16">
            <a:extLst>
              <a:ext uri="{FF2B5EF4-FFF2-40B4-BE49-F238E27FC236}">
                <a16:creationId xmlns:a16="http://schemas.microsoft.com/office/drawing/2014/main" id="{8B4BE347-AF18-4905-86F1-42306E5BA61F}"/>
              </a:ext>
            </a:extLst>
          </p:cNvPr>
          <p:cNvSpPr/>
          <p:nvPr/>
        </p:nvSpPr>
        <p:spPr bwMode="auto">
          <a:xfrm>
            <a:off x="1520546" y="1937559"/>
            <a:ext cx="4569156" cy="3929474"/>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08" rIns="0" bIns="46608" numCol="1" rtlCol="0" anchor="ctr" anchorCtr="0" compatLnSpc="1">
            <a:prstTxWarp prst="textNoShape">
              <a:avLst/>
            </a:prstTxWarp>
          </a:bodyPr>
          <a:lstStyle/>
          <a:p>
            <a:pPr marL="0" marR="0" lvl="0" indent="0" algn="ctr" defTabSz="931913" rtl="0" eaLnBrk="1" fontAlgn="base" latinLnBrk="0" hangingPunct="1">
              <a:lnSpc>
                <a:spcPct val="100000"/>
              </a:lnSpc>
              <a:spcBef>
                <a:spcPct val="0"/>
              </a:spcBef>
              <a:spcAft>
                <a:spcPct val="0"/>
              </a:spcAft>
              <a:buClrTx/>
              <a:buSzTx/>
              <a:buFontTx/>
              <a:buNone/>
              <a:tabLst/>
              <a:defRPr/>
            </a:pPr>
            <a:endParaRPr kumimoji="0" lang="en-US" sz="1599"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3" name="TextBox 2">
            <a:extLst>
              <a:ext uri="{FF2B5EF4-FFF2-40B4-BE49-F238E27FC236}">
                <a16:creationId xmlns:a16="http://schemas.microsoft.com/office/drawing/2014/main" id="{3D15831E-B1C7-4FFF-9826-F034D33A776C}"/>
              </a:ext>
            </a:extLst>
          </p:cNvPr>
          <p:cNvSpPr txBox="1"/>
          <p:nvPr/>
        </p:nvSpPr>
        <p:spPr>
          <a:xfrm>
            <a:off x="2150703" y="4775348"/>
            <a:ext cx="1554746" cy="1722380"/>
          </a:xfrm>
          <a:prstGeom prst="rect">
            <a:avLst/>
          </a:prstGeom>
          <a:noFill/>
        </p:spPr>
        <p:txBody>
          <a:bodyPr wrap="none" lIns="0" tIns="0" rIns="0" bIns="0" rtlCol="0">
            <a:spAutoFit/>
          </a:bodyPr>
          <a:lstStyle/>
          <a:p>
            <a:pPr marL="0" marR="0" lvl="0" indent="0" algn="l" defTabSz="913818" rtl="0" eaLnBrk="1" fontAlgn="auto" latinLnBrk="0" hangingPunct="1">
              <a:lnSpc>
                <a:spcPct val="100000"/>
              </a:lnSpc>
              <a:spcBef>
                <a:spcPts val="600"/>
              </a:spcBef>
              <a:spcAft>
                <a:spcPts val="0"/>
              </a:spcAft>
              <a:buClrTx/>
              <a:buSzTx/>
              <a:buFontTx/>
              <a:buNone/>
              <a:tabLst/>
              <a:defRPr/>
            </a:pPr>
            <a:r>
              <a:rPr kumimoji="0" lang="en-US" sz="1399"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mn-cs"/>
              </a:rPr>
              <a:t>Policies</a:t>
            </a:r>
          </a:p>
          <a:p>
            <a:pPr marL="0" marR="0" lvl="0" indent="0" algn="l" defTabSz="913818" rtl="0" eaLnBrk="1" fontAlgn="auto" latinLnBrk="0" hangingPunct="1">
              <a:lnSpc>
                <a:spcPct val="100000"/>
              </a:lnSpc>
              <a:spcBef>
                <a:spcPts val="600"/>
              </a:spcBef>
              <a:spcAft>
                <a:spcPts val="0"/>
              </a:spcAft>
              <a:buClrTx/>
              <a:buSzTx/>
              <a:buFontTx/>
              <a:buNone/>
              <a:tabLst/>
              <a:defRPr/>
            </a:pPr>
            <a:r>
              <a:rPr kumimoji="0" lang="en-US" sz="1399"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mn-cs"/>
              </a:rPr>
              <a:t>Mgmt as code</a:t>
            </a:r>
          </a:p>
          <a:p>
            <a:pPr marL="0" marR="0" lvl="0" indent="0" algn="l" defTabSz="913818" rtl="0" eaLnBrk="1" fontAlgn="auto" latinLnBrk="0" hangingPunct="1">
              <a:lnSpc>
                <a:spcPct val="100000"/>
              </a:lnSpc>
              <a:spcBef>
                <a:spcPts val="600"/>
              </a:spcBef>
              <a:spcAft>
                <a:spcPts val="0"/>
              </a:spcAft>
              <a:buClrTx/>
              <a:buSzTx/>
              <a:buFontTx/>
              <a:buNone/>
              <a:tabLst/>
              <a:defRPr/>
            </a:pPr>
            <a:r>
              <a:rPr kumimoji="0" lang="en-US" sz="1399"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mn-cs"/>
              </a:rPr>
              <a:t>Agile Development</a:t>
            </a:r>
          </a:p>
          <a:p>
            <a:pPr marL="0" marR="0" lvl="0" indent="0" algn="ctr" defTabSz="913818" rtl="0" eaLnBrk="1" fontAlgn="auto" latinLnBrk="0" hangingPunct="1">
              <a:lnSpc>
                <a:spcPct val="100000"/>
              </a:lnSpc>
              <a:spcBef>
                <a:spcPts val="0"/>
              </a:spcBef>
              <a:spcAft>
                <a:spcPts val="0"/>
              </a:spcAft>
              <a:buClrTx/>
              <a:buSzTx/>
              <a:buFontTx/>
              <a:buNone/>
              <a:tabLst/>
              <a:defRPr/>
            </a:pPr>
            <a:endParaRPr kumimoji="0" lang="en-US" sz="1999"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a:p>
            <a:pPr marL="0" marR="0" lvl="0" indent="0" algn="ctr" defTabSz="913818" rtl="0" eaLnBrk="1" fontAlgn="auto" latinLnBrk="0" hangingPunct="1">
              <a:lnSpc>
                <a:spcPct val="100000"/>
              </a:lnSpc>
              <a:spcBef>
                <a:spcPts val="0"/>
              </a:spcBef>
              <a:spcAft>
                <a:spcPts val="0"/>
              </a:spcAft>
              <a:buClrTx/>
              <a:buSzTx/>
              <a:buFontTx/>
              <a:buNone/>
              <a:tabLst/>
              <a:defRPr/>
            </a:pPr>
            <a:endParaRPr kumimoji="0" lang="en-US" sz="1999"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a:p>
            <a:pPr marL="0" marR="0" lvl="0" indent="0" algn="ctr" defTabSz="913818" rtl="0" eaLnBrk="1" fontAlgn="auto" latinLnBrk="0" hangingPunct="1">
              <a:lnSpc>
                <a:spcPct val="100000"/>
              </a:lnSpc>
              <a:spcBef>
                <a:spcPts val="0"/>
              </a:spcBef>
              <a:spcAft>
                <a:spcPts val="0"/>
              </a:spcAft>
              <a:buClrTx/>
              <a:buSzTx/>
              <a:buFontTx/>
              <a:buNone/>
              <a:tabLst/>
              <a:defRPr/>
            </a:pPr>
            <a:endParaRPr kumimoji="0" lang="en-US" sz="1999"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p:txBody>
      </p:sp>
      <p:sp>
        <p:nvSpPr>
          <p:cNvPr id="4" name="Title 3">
            <a:extLst>
              <a:ext uri="{FF2B5EF4-FFF2-40B4-BE49-F238E27FC236}">
                <a16:creationId xmlns:a16="http://schemas.microsoft.com/office/drawing/2014/main" id="{AC5F10D6-AFC5-4A79-8E46-85C191A00BB3}"/>
              </a:ext>
            </a:extLst>
          </p:cNvPr>
          <p:cNvSpPr>
            <a:spLocks noGrp="1"/>
          </p:cNvSpPr>
          <p:nvPr>
            <p:ph type="title"/>
          </p:nvPr>
        </p:nvSpPr>
        <p:spPr/>
        <p:txBody>
          <a:bodyPr/>
          <a:lstStyle/>
          <a:p>
            <a:pPr lvl="0">
              <a:defRPr/>
            </a:pPr>
            <a:r>
              <a:rPr lang="en-US">
                <a:gradFill>
                  <a:gsLst>
                    <a:gs pos="1250">
                      <a:srgbClr val="1A1A1A"/>
                    </a:gs>
                    <a:gs pos="100000">
                      <a:srgbClr val="1A1A1A"/>
                    </a:gs>
                  </a:gsLst>
                  <a:lin ang="5400000" scaled="0"/>
                </a:gradFill>
              </a:rPr>
              <a:t>Built-in modern governance </a:t>
            </a:r>
          </a:p>
        </p:txBody>
      </p:sp>
      <p:sp>
        <p:nvSpPr>
          <p:cNvPr id="8" name="Textplatzhalter 7">
            <a:extLst>
              <a:ext uri="{FF2B5EF4-FFF2-40B4-BE49-F238E27FC236}">
                <a16:creationId xmlns:a16="http://schemas.microsoft.com/office/drawing/2014/main" id="{FA06B2CA-BF23-4CB1-B5D4-1BDCE7B8B01B}"/>
              </a:ext>
            </a:extLst>
          </p:cNvPr>
          <p:cNvSpPr>
            <a:spLocks noGrp="1"/>
          </p:cNvSpPr>
          <p:nvPr>
            <p:ph type="body" sz="quarter" idx="10"/>
          </p:nvPr>
        </p:nvSpPr>
        <p:spPr/>
        <p:txBody>
          <a:bodyPr/>
          <a:lstStyle/>
          <a:p>
            <a:r>
              <a:rPr lang="en-US"/>
              <a:t>Speed and control</a:t>
            </a:r>
          </a:p>
        </p:txBody>
      </p:sp>
      <p:cxnSp>
        <p:nvCxnSpPr>
          <p:cNvPr id="15" name="Straight Arrow Connector 14">
            <a:extLst>
              <a:ext uri="{FF2B5EF4-FFF2-40B4-BE49-F238E27FC236}">
                <a16:creationId xmlns:a16="http://schemas.microsoft.com/office/drawing/2014/main" id="{2BE875AC-EE2A-4CD2-97A0-7110D52E678B}"/>
              </a:ext>
            </a:extLst>
          </p:cNvPr>
          <p:cNvCxnSpPr>
            <a:cxnSpLocks/>
          </p:cNvCxnSpPr>
          <p:nvPr/>
        </p:nvCxnSpPr>
        <p:spPr>
          <a:xfrm flipV="1">
            <a:off x="1515686" y="1937553"/>
            <a:ext cx="0" cy="3929474"/>
          </a:xfrm>
          <a:prstGeom prst="straightConnector1">
            <a:avLst/>
          </a:prstGeom>
          <a:ln w="19050">
            <a:solidFill>
              <a:schemeClr val="tx2"/>
            </a:solidFill>
            <a:headEnd type="none" w="lg" len="lg"/>
            <a:tailEnd type="arrow" w="lg" len="lg"/>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57408376-92F8-45BC-AE20-C71993FEF182}"/>
              </a:ext>
            </a:extLst>
          </p:cNvPr>
          <p:cNvCxnSpPr>
            <a:cxnSpLocks/>
          </p:cNvCxnSpPr>
          <p:nvPr/>
        </p:nvCxnSpPr>
        <p:spPr>
          <a:xfrm>
            <a:off x="10646644" y="1918123"/>
            <a:ext cx="0" cy="3929474"/>
          </a:xfrm>
          <a:prstGeom prst="straightConnector1">
            <a:avLst/>
          </a:prstGeom>
          <a:ln w="19050">
            <a:solidFill>
              <a:schemeClr val="tx2"/>
            </a:solidFill>
            <a:headEnd type="arrow" w="lg" len="lg"/>
            <a:tailEnd type="none" w="lg" len="lg"/>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E13F1858-F1A2-413E-82CC-D29B058ACB79}"/>
              </a:ext>
            </a:extLst>
          </p:cNvPr>
          <p:cNvSpPr/>
          <p:nvPr/>
        </p:nvSpPr>
        <p:spPr>
          <a:xfrm>
            <a:off x="668492" y="4202473"/>
            <a:ext cx="807732" cy="363862"/>
          </a:xfrm>
          <a:prstGeom prst="rect">
            <a:avLst/>
          </a:prstGeom>
        </p:spPr>
        <p:txBody>
          <a:bodyPr wrap="square">
            <a:spAutoFit/>
          </a:bodyPr>
          <a:lstStyle/>
          <a:p>
            <a:pPr marL="0" marR="0" lvl="0" indent="0" algn="l" defTabSz="913818"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1A1A1A"/>
                </a:solidFill>
                <a:effectLst/>
                <a:uLnTx/>
                <a:uFillTx/>
                <a:latin typeface="Segoe UI"/>
                <a:ea typeface="+mn-ea"/>
                <a:cs typeface="+mn-cs"/>
              </a:rPr>
              <a:t>Speed</a:t>
            </a:r>
          </a:p>
        </p:txBody>
      </p:sp>
      <p:sp>
        <p:nvSpPr>
          <p:cNvPr id="25" name="Rectangle 24">
            <a:extLst>
              <a:ext uri="{FF2B5EF4-FFF2-40B4-BE49-F238E27FC236}">
                <a16:creationId xmlns:a16="http://schemas.microsoft.com/office/drawing/2014/main" id="{EC126F84-D9B7-4D43-A706-4D1BC9488A9B}"/>
              </a:ext>
            </a:extLst>
          </p:cNvPr>
          <p:cNvSpPr/>
          <p:nvPr/>
        </p:nvSpPr>
        <p:spPr>
          <a:xfrm>
            <a:off x="10678487" y="4197757"/>
            <a:ext cx="924871" cy="363862"/>
          </a:xfrm>
          <a:prstGeom prst="rect">
            <a:avLst/>
          </a:prstGeom>
        </p:spPr>
        <p:txBody>
          <a:bodyPr wrap="square">
            <a:spAutoFit/>
          </a:bodyPr>
          <a:lstStyle/>
          <a:p>
            <a:pPr marL="0" marR="0" lvl="0" indent="0" algn="l" defTabSz="913818"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1A1A1A"/>
                </a:solidFill>
                <a:effectLst/>
                <a:uLnTx/>
                <a:uFillTx/>
                <a:latin typeface="Segoe UI"/>
                <a:ea typeface="+mn-ea"/>
                <a:cs typeface="+mn-cs"/>
              </a:rPr>
              <a:t>Control</a:t>
            </a:r>
          </a:p>
        </p:txBody>
      </p:sp>
      <p:sp>
        <p:nvSpPr>
          <p:cNvPr id="51" name="TextBox 50">
            <a:extLst>
              <a:ext uri="{FF2B5EF4-FFF2-40B4-BE49-F238E27FC236}">
                <a16:creationId xmlns:a16="http://schemas.microsoft.com/office/drawing/2014/main" id="{4DDAC102-719F-4C10-A652-0183CD7AD12E}"/>
              </a:ext>
            </a:extLst>
          </p:cNvPr>
          <p:cNvSpPr txBox="1"/>
          <p:nvPr/>
        </p:nvSpPr>
        <p:spPr>
          <a:xfrm>
            <a:off x="4568514" y="5934509"/>
            <a:ext cx="3124714" cy="572131"/>
          </a:xfrm>
          <a:prstGeom prst="rect">
            <a:avLst/>
          </a:prstGeom>
          <a:solidFill>
            <a:srgbClr val="F2F2F2"/>
          </a:solidFill>
        </p:spPr>
        <p:txBody>
          <a:bodyPr wrap="square" lIns="0" tIns="91383" rIns="91383" bIns="91383" rtlCol="0">
            <a:spAutoFit/>
          </a:bodyPr>
          <a:lstStyle>
            <a:defPPr>
              <a:defRPr lang="en-US"/>
            </a:defPPr>
            <a:lvl1pPr defTabSz="950663" fontAlgn="base">
              <a:lnSpc>
                <a:spcPct val="90000"/>
              </a:lnSpc>
              <a:spcBef>
                <a:spcPct val="0"/>
              </a:spcBef>
              <a:spcAft>
                <a:spcPct val="0"/>
              </a:spcAft>
              <a:defRPr sz="2000" kern="0">
                <a:gradFill>
                  <a:gsLst>
                    <a:gs pos="78761">
                      <a:schemeClr val="accent1"/>
                    </a:gs>
                    <a:gs pos="0">
                      <a:schemeClr val="accent1"/>
                    </a:gs>
                  </a:gsLst>
                  <a:lin ang="5400000" scaled="0"/>
                </a:gradFill>
                <a:latin typeface="Segoe UI Semibold" panose="020B0702040204020203" pitchFamily="34" charset="0"/>
                <a:cs typeface="Segoe UI Semibold" panose="020B0702040204020203" pitchFamily="34" charset="0"/>
              </a:defRPr>
            </a:lvl1pPr>
            <a:lvl2pPr marL="457200" defTabSz="457200"/>
            <a:lvl3pPr marL="914400" defTabSz="457200"/>
            <a:lvl4pPr marL="1371600" defTabSz="457200"/>
            <a:lvl5pPr marL="1828800" defTabSz="457200"/>
            <a:lvl6pPr marL="2286000" defTabSz="457200"/>
            <a:lvl7pPr marL="2743200" defTabSz="457200"/>
            <a:lvl8pPr marL="3200400" defTabSz="457200"/>
            <a:lvl9pPr marL="3657600" defTabSz="457200"/>
          </a:lstStyle>
          <a:p>
            <a:pPr marL="0" marR="0" lvl="0" indent="0" algn="ctr" defTabSz="950092" rtl="0" eaLnBrk="1" fontAlgn="base" latinLnBrk="0" hangingPunct="1">
              <a:lnSpc>
                <a:spcPct val="90000"/>
              </a:lnSpc>
              <a:spcBef>
                <a:spcPct val="0"/>
              </a:spcBef>
              <a:spcAft>
                <a:spcPct val="0"/>
              </a:spcAft>
              <a:buClrTx/>
              <a:buSzTx/>
              <a:buFontTx/>
              <a:buNone/>
              <a:tabLst/>
              <a:defRPr/>
            </a:pPr>
            <a:r>
              <a:rPr kumimoji="0" lang="en-US" sz="2798" b="0" i="0" u="none" strike="noStrike" kern="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Azure Governance</a:t>
            </a:r>
          </a:p>
        </p:txBody>
      </p:sp>
      <p:cxnSp>
        <p:nvCxnSpPr>
          <p:cNvPr id="52" name="Straight Connector 51">
            <a:extLst>
              <a:ext uri="{FF2B5EF4-FFF2-40B4-BE49-F238E27FC236}">
                <a16:creationId xmlns:a16="http://schemas.microsoft.com/office/drawing/2014/main" id="{395F911F-ED31-4854-A752-54F0A26869E8}"/>
              </a:ext>
            </a:extLst>
          </p:cNvPr>
          <p:cNvCxnSpPr>
            <a:cxnSpLocks/>
          </p:cNvCxnSpPr>
          <p:nvPr/>
        </p:nvCxnSpPr>
        <p:spPr>
          <a:xfrm>
            <a:off x="1505963" y="5851741"/>
            <a:ext cx="9138313" cy="0"/>
          </a:xfrm>
          <a:prstGeom prst="line">
            <a:avLst/>
          </a:prstGeom>
          <a:ln w="1905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53" name="Group 52">
            <a:extLst>
              <a:ext uri="{FF2B5EF4-FFF2-40B4-BE49-F238E27FC236}">
                <a16:creationId xmlns:a16="http://schemas.microsoft.com/office/drawing/2014/main" id="{0186CB93-8257-4D6B-822D-ADA4A25518BA}"/>
              </a:ext>
            </a:extLst>
          </p:cNvPr>
          <p:cNvGrpSpPr/>
          <p:nvPr/>
        </p:nvGrpSpPr>
        <p:grpSpPr>
          <a:xfrm>
            <a:off x="1899067" y="2811303"/>
            <a:ext cx="1648806" cy="1131986"/>
            <a:chOff x="3824130" y="4979013"/>
            <a:chExt cx="1649832" cy="1132690"/>
          </a:xfrm>
        </p:grpSpPr>
        <p:sp>
          <p:nvSpPr>
            <p:cNvPr id="54" name="Rectangle 53">
              <a:extLst>
                <a:ext uri="{FF2B5EF4-FFF2-40B4-BE49-F238E27FC236}">
                  <a16:creationId xmlns:a16="http://schemas.microsoft.com/office/drawing/2014/main" id="{E0492243-CFDB-4478-AE38-D397546FB88D}"/>
                </a:ext>
              </a:extLst>
            </p:cNvPr>
            <p:cNvSpPr/>
            <p:nvPr/>
          </p:nvSpPr>
          <p:spPr bwMode="auto">
            <a:xfrm>
              <a:off x="3824130" y="5890146"/>
              <a:ext cx="1649832" cy="22155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3378" rtl="0" eaLnBrk="1" fontAlgn="base" latinLnBrk="0" hangingPunct="1">
                <a:lnSpc>
                  <a:spcPct val="90000"/>
                </a:lnSpc>
                <a:spcBef>
                  <a:spcPct val="0"/>
                </a:spcBef>
                <a:spcAft>
                  <a:spcPct val="0"/>
                </a:spcAft>
                <a:buClrTx/>
                <a:buSzTx/>
                <a:buFontTx/>
                <a:buNone/>
                <a:tabLst/>
                <a:defRPr/>
              </a:pPr>
              <a:r>
                <a:rPr kumimoji="0" lang="en-US" sz="1599" b="0" i="0" u="none" strike="noStrike" kern="0" cap="none" spc="0" normalizeH="0" baseline="0" noProof="0">
                  <a:ln>
                    <a:noFill/>
                  </a:ln>
                  <a:solidFill>
                    <a:srgbClr val="0D0D0D"/>
                  </a:solidFill>
                  <a:effectLst/>
                  <a:uLnTx/>
                  <a:uFillTx/>
                  <a:latin typeface="Segoe UI Semibold" panose="020B0702040204020203" pitchFamily="34" charset="0"/>
                  <a:ea typeface="+mn-ea"/>
                  <a:cs typeface="Segoe UI" panose="020B0502040204020203" pitchFamily="34" charset="0"/>
                </a:rPr>
                <a:t>Development</a:t>
              </a:r>
            </a:p>
          </p:txBody>
        </p:sp>
        <p:pic>
          <p:nvPicPr>
            <p:cNvPr id="55" name="Graphic 54">
              <a:extLst>
                <a:ext uri="{FF2B5EF4-FFF2-40B4-BE49-F238E27FC236}">
                  <a16:creationId xmlns:a16="http://schemas.microsoft.com/office/drawing/2014/main" id="{F3714EB9-88F8-460C-8304-B0C3CBCEA24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019365" y="4979013"/>
              <a:ext cx="1005842" cy="1005840"/>
            </a:xfrm>
            <a:prstGeom prst="rect">
              <a:avLst/>
            </a:prstGeom>
          </p:spPr>
        </p:pic>
      </p:grpSp>
      <p:grpSp>
        <p:nvGrpSpPr>
          <p:cNvPr id="56" name="Group 55">
            <a:extLst>
              <a:ext uri="{FF2B5EF4-FFF2-40B4-BE49-F238E27FC236}">
                <a16:creationId xmlns:a16="http://schemas.microsoft.com/office/drawing/2014/main" id="{AD39DB0A-BB8F-40FF-AE74-042CC4743014}"/>
              </a:ext>
            </a:extLst>
          </p:cNvPr>
          <p:cNvGrpSpPr/>
          <p:nvPr/>
        </p:nvGrpSpPr>
        <p:grpSpPr>
          <a:xfrm>
            <a:off x="8632333" y="2937341"/>
            <a:ext cx="1648806" cy="977989"/>
            <a:chOff x="6390267" y="5112662"/>
            <a:chExt cx="1649832" cy="978597"/>
          </a:xfrm>
        </p:grpSpPr>
        <p:grpSp>
          <p:nvGrpSpPr>
            <p:cNvPr id="57" name="Group 56">
              <a:extLst>
                <a:ext uri="{FF2B5EF4-FFF2-40B4-BE49-F238E27FC236}">
                  <a16:creationId xmlns:a16="http://schemas.microsoft.com/office/drawing/2014/main" id="{FD792F5C-6972-4D31-B0BB-826CBC872088}"/>
                </a:ext>
              </a:extLst>
            </p:cNvPr>
            <p:cNvGrpSpPr/>
            <p:nvPr/>
          </p:nvGrpSpPr>
          <p:grpSpPr>
            <a:xfrm>
              <a:off x="6766755" y="5112662"/>
              <a:ext cx="745365" cy="681736"/>
              <a:chOff x="6766755" y="5112662"/>
              <a:chExt cx="745365" cy="681736"/>
            </a:xfrm>
          </p:grpSpPr>
          <p:sp>
            <p:nvSpPr>
              <p:cNvPr id="59" name="Freeform: Shape 58">
                <a:extLst>
                  <a:ext uri="{FF2B5EF4-FFF2-40B4-BE49-F238E27FC236}">
                    <a16:creationId xmlns:a16="http://schemas.microsoft.com/office/drawing/2014/main" id="{99347166-4ADE-4DE0-983F-8EEBD130EDD3}"/>
                  </a:ext>
                </a:extLst>
              </p:cNvPr>
              <p:cNvSpPr/>
              <p:nvPr/>
            </p:nvSpPr>
            <p:spPr>
              <a:xfrm>
                <a:off x="6766755" y="5112662"/>
                <a:ext cx="637033" cy="681736"/>
              </a:xfrm>
              <a:custGeom>
                <a:avLst/>
                <a:gdLst>
                  <a:gd name="connsiteX0" fmla="*/ 622520 w 637033"/>
                  <a:gd name="connsiteY0" fmla="*/ 402799 h 681736"/>
                  <a:gd name="connsiteX1" fmla="*/ 454003 w 637033"/>
                  <a:gd name="connsiteY1" fmla="*/ 242852 h 681736"/>
                  <a:gd name="connsiteX2" fmla="*/ 294057 w 637033"/>
                  <a:gd name="connsiteY2" fmla="*/ 402799 h 681736"/>
                  <a:gd name="connsiteX3" fmla="*/ 456333 w 637033"/>
                  <a:gd name="connsiteY3" fmla="*/ 240747 h 681736"/>
                  <a:gd name="connsiteX4" fmla="*/ 567199 w 637033"/>
                  <a:gd name="connsiteY4" fmla="*/ 129881 h 681736"/>
                  <a:gd name="connsiteX5" fmla="*/ 456333 w 637033"/>
                  <a:gd name="connsiteY5" fmla="*/ 19015 h 681736"/>
                  <a:gd name="connsiteX6" fmla="*/ 345466 w 637033"/>
                  <a:gd name="connsiteY6" fmla="*/ 129881 h 681736"/>
                  <a:gd name="connsiteX7" fmla="*/ 456333 w 637033"/>
                  <a:gd name="connsiteY7" fmla="*/ 240747 h 681736"/>
                  <a:gd name="connsiteX8" fmla="*/ 347478 w 637033"/>
                  <a:gd name="connsiteY8" fmla="*/ 667223 h 681736"/>
                  <a:gd name="connsiteX9" fmla="*/ 178961 w 637033"/>
                  <a:gd name="connsiteY9" fmla="*/ 507276 h 681736"/>
                  <a:gd name="connsiteX10" fmla="*/ 19015 w 637033"/>
                  <a:gd name="connsiteY10" fmla="*/ 667223 h 681736"/>
                  <a:gd name="connsiteX11" fmla="*/ 68636 w 637033"/>
                  <a:gd name="connsiteY11" fmla="*/ 394752 h 681736"/>
                  <a:gd name="connsiteX12" fmla="*/ 179257 w 637033"/>
                  <a:gd name="connsiteY12" fmla="*/ 283864 h 681736"/>
                  <a:gd name="connsiteX13" fmla="*/ 181626 w 637033"/>
                  <a:gd name="connsiteY13" fmla="*/ 283886 h 681736"/>
                  <a:gd name="connsiteX14" fmla="*/ 292492 w 637033"/>
                  <a:gd name="connsiteY14" fmla="*/ 394752 h 681736"/>
                  <a:gd name="connsiteX15" fmla="*/ 181626 w 637033"/>
                  <a:gd name="connsiteY15" fmla="*/ 505618 h 681736"/>
                  <a:gd name="connsiteX16" fmla="*/ 68659 w 637033"/>
                  <a:gd name="connsiteY16" fmla="*/ 397121 h 681736"/>
                  <a:gd name="connsiteX17" fmla="*/ 68636 w 637033"/>
                  <a:gd name="connsiteY17" fmla="*/ 394752 h 681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37033" h="681736">
                    <a:moveTo>
                      <a:pt x="622520" y="402799"/>
                    </a:moveTo>
                    <a:cubicBezTo>
                      <a:pt x="620154" y="312096"/>
                      <a:pt x="544706" y="240485"/>
                      <a:pt x="454003" y="242852"/>
                    </a:cubicBezTo>
                    <a:cubicBezTo>
                      <a:pt x="366629" y="245131"/>
                      <a:pt x="296337" y="315423"/>
                      <a:pt x="294057" y="402799"/>
                    </a:cubicBezTo>
                    <a:moveTo>
                      <a:pt x="456333" y="240747"/>
                    </a:moveTo>
                    <a:cubicBezTo>
                      <a:pt x="517563" y="240747"/>
                      <a:pt x="567199" y="191111"/>
                      <a:pt x="567199" y="129881"/>
                    </a:cubicBezTo>
                    <a:cubicBezTo>
                      <a:pt x="567199" y="68651"/>
                      <a:pt x="517563" y="19015"/>
                      <a:pt x="456333" y="19015"/>
                    </a:cubicBezTo>
                    <a:cubicBezTo>
                      <a:pt x="395102" y="19015"/>
                      <a:pt x="345466" y="68651"/>
                      <a:pt x="345466" y="129881"/>
                    </a:cubicBezTo>
                    <a:cubicBezTo>
                      <a:pt x="345466" y="191111"/>
                      <a:pt x="395102" y="240747"/>
                      <a:pt x="456333" y="240747"/>
                    </a:cubicBezTo>
                    <a:close/>
                    <a:moveTo>
                      <a:pt x="347478" y="667223"/>
                    </a:moveTo>
                    <a:cubicBezTo>
                      <a:pt x="345112" y="576521"/>
                      <a:pt x="269665" y="504909"/>
                      <a:pt x="178961" y="507276"/>
                    </a:cubicBezTo>
                    <a:cubicBezTo>
                      <a:pt x="91587" y="509555"/>
                      <a:pt x="21295" y="579849"/>
                      <a:pt x="19015" y="667223"/>
                    </a:cubicBezTo>
                    <a:moveTo>
                      <a:pt x="68636" y="394752"/>
                    </a:moveTo>
                    <a:cubicBezTo>
                      <a:pt x="68562" y="333584"/>
                      <a:pt x="118088" y="283937"/>
                      <a:pt x="179257" y="283864"/>
                    </a:cubicBezTo>
                    <a:cubicBezTo>
                      <a:pt x="180047" y="283862"/>
                      <a:pt x="180836" y="283870"/>
                      <a:pt x="181626" y="283886"/>
                    </a:cubicBezTo>
                    <a:cubicBezTo>
                      <a:pt x="242856" y="283886"/>
                      <a:pt x="292492" y="333522"/>
                      <a:pt x="292492" y="394752"/>
                    </a:cubicBezTo>
                    <a:cubicBezTo>
                      <a:pt x="292492" y="455982"/>
                      <a:pt x="242856" y="505618"/>
                      <a:pt x="181626" y="505618"/>
                    </a:cubicBezTo>
                    <a:cubicBezTo>
                      <a:pt x="120471" y="506853"/>
                      <a:pt x="69894" y="458276"/>
                      <a:pt x="68659" y="397121"/>
                    </a:cubicBezTo>
                    <a:cubicBezTo>
                      <a:pt x="68643" y="396332"/>
                      <a:pt x="68635" y="395542"/>
                      <a:pt x="68636" y="394752"/>
                    </a:cubicBezTo>
                    <a:close/>
                  </a:path>
                </a:pathLst>
              </a:custGeom>
              <a:noFill/>
              <a:ln w="21608" cap="sq">
                <a:solidFill>
                  <a:schemeClr val="tx1">
                    <a:lumMod val="75000"/>
                    <a:lumOff val="25000"/>
                  </a:schemeClr>
                </a:solidFill>
                <a:prstDash val="solid"/>
                <a:miter/>
              </a:ln>
            </p:spPr>
            <p:txBody>
              <a:bodyPr rtlCol="0" anchor="ctr"/>
              <a:lstStyle/>
              <a:p>
                <a:pPr marL="0" marR="0" lvl="0" indent="0" algn="l" defTabSz="91381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60" name="cloud" title="Icon of a cloud">
                <a:extLst>
                  <a:ext uri="{FF2B5EF4-FFF2-40B4-BE49-F238E27FC236}">
                    <a16:creationId xmlns:a16="http://schemas.microsoft.com/office/drawing/2014/main" id="{5306A73C-64D2-4D57-B792-37E3DD4EDFF1}"/>
                  </a:ext>
                </a:extLst>
              </p:cNvPr>
              <p:cNvSpPr>
                <a:spLocks noChangeAspect="1"/>
              </p:cNvSpPr>
              <p:nvPr/>
            </p:nvSpPr>
            <p:spPr bwMode="auto">
              <a:xfrm>
                <a:off x="7078609" y="5520078"/>
                <a:ext cx="433511" cy="274320"/>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rgbClr val="F2F2F2"/>
              </a:solidFill>
              <a:ln w="19050" cap="sq">
                <a:solidFill>
                  <a:schemeClr val="tx1">
                    <a:lumMod val="75000"/>
                    <a:lumOff val="25000"/>
                  </a:schemeClr>
                </a:solidFill>
                <a:prstDash val="solid"/>
                <a:miter lim="800000"/>
                <a:headEnd/>
                <a:tailEnd/>
              </a:ln>
            </p:spPr>
            <p:txBody>
              <a:bodyPr vert="horz" wrap="square" lIns="91383" tIns="45691" rIns="91383" bIns="45691" numCol="1" anchor="t" anchorCtr="0" compatLnSpc="1">
                <a:prstTxWarp prst="textNoShape">
                  <a:avLst/>
                </a:prstTxWarp>
              </a:bodyPr>
              <a:lstStyle/>
              <a:p>
                <a:pPr marL="0" marR="0" lvl="0" indent="0" algn="l" defTabSz="91381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sp>
          <p:nvSpPr>
            <p:cNvPr id="58" name="Rectangle 57">
              <a:extLst>
                <a:ext uri="{FF2B5EF4-FFF2-40B4-BE49-F238E27FC236}">
                  <a16:creationId xmlns:a16="http://schemas.microsoft.com/office/drawing/2014/main" id="{117635A9-492E-4DE3-802F-3188F79ADDC7}"/>
                </a:ext>
              </a:extLst>
            </p:cNvPr>
            <p:cNvSpPr/>
            <p:nvPr/>
          </p:nvSpPr>
          <p:spPr bwMode="auto">
            <a:xfrm>
              <a:off x="6390267" y="5869702"/>
              <a:ext cx="1649832" cy="22155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3378" rtl="0" eaLnBrk="1" fontAlgn="base" latinLnBrk="0" hangingPunct="1">
                <a:lnSpc>
                  <a:spcPct val="90000"/>
                </a:lnSpc>
                <a:spcBef>
                  <a:spcPct val="0"/>
                </a:spcBef>
                <a:spcAft>
                  <a:spcPct val="0"/>
                </a:spcAft>
                <a:buClrTx/>
                <a:buSzTx/>
                <a:buFontTx/>
                <a:buNone/>
                <a:tabLst/>
                <a:defRPr/>
              </a:pPr>
              <a:r>
                <a:rPr kumimoji="0" lang="en-US" sz="1599" b="0" i="0" u="none" strike="noStrike" kern="0" cap="none" spc="0" normalizeH="0" baseline="0" noProof="0">
                  <a:ln>
                    <a:noFill/>
                  </a:ln>
                  <a:solidFill>
                    <a:srgbClr val="0D0D0D"/>
                  </a:solidFill>
                  <a:effectLst/>
                  <a:uLnTx/>
                  <a:uFillTx/>
                  <a:latin typeface="Segoe UI Semibold" panose="020B0702040204020203" pitchFamily="34" charset="0"/>
                  <a:ea typeface="+mn-ea"/>
                  <a:cs typeface="Segoe UI" panose="020B0502040204020203" pitchFamily="34" charset="0"/>
                </a:rPr>
                <a:t>Cloud Custodian</a:t>
              </a:r>
            </a:p>
          </p:txBody>
        </p:sp>
      </p:grpSp>
      <p:sp>
        <p:nvSpPr>
          <p:cNvPr id="61" name="TextBox 60">
            <a:extLst>
              <a:ext uri="{FF2B5EF4-FFF2-40B4-BE49-F238E27FC236}">
                <a16:creationId xmlns:a16="http://schemas.microsoft.com/office/drawing/2014/main" id="{F272E122-7AB7-475F-81CE-F899ED030AB1}"/>
              </a:ext>
            </a:extLst>
          </p:cNvPr>
          <p:cNvSpPr txBox="1"/>
          <p:nvPr/>
        </p:nvSpPr>
        <p:spPr>
          <a:xfrm>
            <a:off x="8948902" y="4763254"/>
            <a:ext cx="1016069" cy="1384033"/>
          </a:xfrm>
          <a:prstGeom prst="rect">
            <a:avLst/>
          </a:prstGeom>
          <a:noFill/>
        </p:spPr>
        <p:txBody>
          <a:bodyPr wrap="none" lIns="0" tIns="0" rIns="0" bIns="0" rtlCol="0">
            <a:spAutoFit/>
          </a:bodyPr>
          <a:lstStyle>
            <a:defPPr>
              <a:defRPr lang="en-US"/>
            </a:defPPr>
            <a:lvl1pPr marR="0" lvl="0" indent="0" fontAlgn="auto">
              <a:lnSpc>
                <a:spcPct val="100000"/>
              </a:lnSpc>
              <a:spcBef>
                <a:spcPts val="600"/>
              </a:spcBef>
              <a:spcAft>
                <a:spcPts val="0"/>
              </a:spcAft>
              <a:buClrTx/>
              <a:buSzTx/>
              <a:buFontTx/>
              <a:buNone/>
              <a:tabLst/>
              <a:defRPr sz="1400">
                <a:gradFill>
                  <a:gsLst>
                    <a:gs pos="2917">
                      <a:schemeClr val="tx1"/>
                    </a:gs>
                    <a:gs pos="30000">
                      <a:schemeClr val="tx1"/>
                    </a:gs>
                  </a:gsLst>
                  <a:lin ang="5400000" scaled="0"/>
                </a:gradFill>
                <a:latin typeface="+mj-lt"/>
              </a:defRPr>
            </a:lvl1pPr>
          </a:lstStyle>
          <a:p>
            <a:pPr marL="0" marR="0" lvl="0" indent="0" algn="l" defTabSz="913818" rtl="0" eaLnBrk="1" fontAlgn="auto" latinLnBrk="0" hangingPunct="1">
              <a:lnSpc>
                <a:spcPct val="100000"/>
              </a:lnSpc>
              <a:spcBef>
                <a:spcPts val="600"/>
              </a:spcBef>
              <a:spcAft>
                <a:spcPts val="0"/>
              </a:spcAft>
              <a:buClrTx/>
              <a:buSzTx/>
              <a:buFontTx/>
              <a:buNone/>
              <a:tabLst/>
              <a:defRPr/>
            </a:pPr>
            <a:r>
              <a:rPr kumimoji="0" lang="en-US" sz="1399"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mn-cs"/>
              </a:rPr>
              <a:t>Policies</a:t>
            </a:r>
          </a:p>
          <a:p>
            <a:pPr marL="0" marR="0" lvl="0" indent="0" algn="l" defTabSz="913818" rtl="0" eaLnBrk="1" fontAlgn="auto" latinLnBrk="0" hangingPunct="1">
              <a:lnSpc>
                <a:spcPct val="100000"/>
              </a:lnSpc>
              <a:spcBef>
                <a:spcPts val="600"/>
              </a:spcBef>
              <a:spcAft>
                <a:spcPts val="0"/>
              </a:spcAft>
              <a:buClrTx/>
              <a:buSzTx/>
              <a:buFontTx/>
              <a:buNone/>
              <a:tabLst/>
              <a:defRPr/>
            </a:pPr>
            <a:r>
              <a:rPr kumimoji="0" lang="en-US" sz="1399"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mn-cs"/>
              </a:rPr>
              <a:t>Security</a:t>
            </a:r>
          </a:p>
          <a:p>
            <a:pPr marL="0" marR="0" lvl="0" indent="0" algn="l" defTabSz="913818" rtl="0" eaLnBrk="1" fontAlgn="auto" latinLnBrk="0" hangingPunct="1">
              <a:lnSpc>
                <a:spcPct val="100000"/>
              </a:lnSpc>
              <a:spcBef>
                <a:spcPts val="600"/>
              </a:spcBef>
              <a:spcAft>
                <a:spcPts val="0"/>
              </a:spcAft>
              <a:buClrTx/>
              <a:buSzTx/>
              <a:buFontTx/>
              <a:buNone/>
              <a:tabLst/>
              <a:defRPr/>
            </a:pPr>
            <a:r>
              <a:rPr kumimoji="0" lang="en-US" sz="1399"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mn-cs"/>
              </a:rPr>
              <a:t>Cost Control</a:t>
            </a:r>
          </a:p>
          <a:p>
            <a:pPr marL="0" marR="0" lvl="0" indent="0" algn="l" defTabSz="913818" rtl="0" eaLnBrk="1" fontAlgn="auto" latinLnBrk="0" hangingPunct="1">
              <a:lnSpc>
                <a:spcPct val="100000"/>
              </a:lnSpc>
              <a:spcBef>
                <a:spcPts val="600"/>
              </a:spcBef>
              <a:spcAft>
                <a:spcPts val="0"/>
              </a:spcAft>
              <a:buClrTx/>
              <a:buSzTx/>
              <a:buFontTx/>
              <a:buNone/>
              <a:tabLst/>
              <a:defRPr/>
            </a:pPr>
            <a:endParaRPr kumimoji="0" lang="en-US" sz="1399"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mn-cs"/>
            </a:endParaRPr>
          </a:p>
          <a:p>
            <a:pPr marL="0" marR="0" lvl="0" indent="0" algn="l" defTabSz="913818" rtl="0" eaLnBrk="1" fontAlgn="auto" latinLnBrk="0" hangingPunct="1">
              <a:lnSpc>
                <a:spcPct val="100000"/>
              </a:lnSpc>
              <a:spcBef>
                <a:spcPts val="600"/>
              </a:spcBef>
              <a:spcAft>
                <a:spcPts val="0"/>
              </a:spcAft>
              <a:buClrTx/>
              <a:buSzTx/>
              <a:buFontTx/>
              <a:buNone/>
              <a:tabLst/>
              <a:defRPr/>
            </a:pPr>
            <a:endParaRPr kumimoji="0" lang="en-US" sz="1399" b="0" i="0" u="none" strike="noStrike" kern="1200" cap="none" spc="0" normalizeH="0" baseline="0" noProof="0" err="1">
              <a:ln>
                <a:noFill/>
              </a:ln>
              <a:gradFill>
                <a:gsLst>
                  <a:gs pos="2917">
                    <a:srgbClr val="1A1A1A"/>
                  </a:gs>
                  <a:gs pos="30000">
                    <a:srgbClr val="1A1A1A"/>
                  </a:gs>
                </a:gsLst>
                <a:lin ang="5400000" scaled="0"/>
              </a:gradFill>
              <a:effectLst/>
              <a:uLnTx/>
              <a:uFillTx/>
              <a:latin typeface="Segoe UI Semibold"/>
              <a:ea typeface="+mn-ea"/>
              <a:cs typeface="+mn-cs"/>
            </a:endParaRPr>
          </a:p>
        </p:txBody>
      </p:sp>
      <p:grpSp>
        <p:nvGrpSpPr>
          <p:cNvPr id="26" name="Group 25">
            <a:extLst>
              <a:ext uri="{FF2B5EF4-FFF2-40B4-BE49-F238E27FC236}">
                <a16:creationId xmlns:a16="http://schemas.microsoft.com/office/drawing/2014/main" id="{F027B4B1-20BB-4950-82D1-FF3F1D6B857C}"/>
              </a:ext>
            </a:extLst>
          </p:cNvPr>
          <p:cNvGrpSpPr/>
          <p:nvPr/>
        </p:nvGrpSpPr>
        <p:grpSpPr>
          <a:xfrm>
            <a:off x="4452541" y="3188412"/>
            <a:ext cx="1914578" cy="2026769"/>
            <a:chOff x="4526649" y="2242286"/>
            <a:chExt cx="2860336" cy="3027957"/>
          </a:xfrm>
        </p:grpSpPr>
        <p:grpSp>
          <p:nvGrpSpPr>
            <p:cNvPr id="29" name="Group 28">
              <a:extLst>
                <a:ext uri="{FF2B5EF4-FFF2-40B4-BE49-F238E27FC236}">
                  <a16:creationId xmlns:a16="http://schemas.microsoft.com/office/drawing/2014/main" id="{B5332595-7ECD-4659-9FFE-A4AF4ED10799}"/>
                </a:ext>
              </a:extLst>
            </p:cNvPr>
            <p:cNvGrpSpPr/>
            <p:nvPr/>
          </p:nvGrpSpPr>
          <p:grpSpPr>
            <a:xfrm>
              <a:off x="4526649" y="2242286"/>
              <a:ext cx="2860336" cy="3027957"/>
              <a:chOff x="4398715" y="2156826"/>
              <a:chExt cx="2860336" cy="3027957"/>
            </a:xfrm>
          </p:grpSpPr>
          <p:grpSp>
            <p:nvGrpSpPr>
              <p:cNvPr id="34" name="Group 33">
                <a:extLst>
                  <a:ext uri="{FF2B5EF4-FFF2-40B4-BE49-F238E27FC236}">
                    <a16:creationId xmlns:a16="http://schemas.microsoft.com/office/drawing/2014/main" id="{A4827BED-6DF5-4583-99D4-67B29082A8A1}"/>
                  </a:ext>
                </a:extLst>
              </p:cNvPr>
              <p:cNvGrpSpPr/>
              <p:nvPr/>
            </p:nvGrpSpPr>
            <p:grpSpPr>
              <a:xfrm>
                <a:off x="4398715" y="2156826"/>
                <a:ext cx="2860336" cy="1807170"/>
                <a:chOff x="4398715" y="2156826"/>
                <a:chExt cx="2860336" cy="1807170"/>
              </a:xfrm>
            </p:grpSpPr>
            <p:grpSp>
              <p:nvGrpSpPr>
                <p:cNvPr id="46" name="Group 45">
                  <a:extLst>
                    <a:ext uri="{FF2B5EF4-FFF2-40B4-BE49-F238E27FC236}">
                      <a16:creationId xmlns:a16="http://schemas.microsoft.com/office/drawing/2014/main" id="{9B8C5C02-DAED-4077-AC20-9D5C1BB32721}"/>
                    </a:ext>
                  </a:extLst>
                </p:cNvPr>
                <p:cNvGrpSpPr/>
                <p:nvPr/>
              </p:nvGrpSpPr>
              <p:grpSpPr>
                <a:xfrm rot="5400000">
                  <a:off x="4398715" y="3238548"/>
                  <a:ext cx="725448" cy="725448"/>
                  <a:chOff x="5889542" y="2601238"/>
                  <a:chExt cx="725448" cy="725448"/>
                </a:xfrm>
              </p:grpSpPr>
              <p:sp>
                <p:nvSpPr>
                  <p:cNvPr id="49" name="Education" title="Icon of a rolled paper with a ribbon stamped on it">
                    <a:extLst>
                      <a:ext uri="{FF2B5EF4-FFF2-40B4-BE49-F238E27FC236}">
                        <a16:creationId xmlns:a16="http://schemas.microsoft.com/office/drawing/2014/main" id="{CBA9BACD-F752-49B9-A3F7-626949D45CBE}"/>
                      </a:ext>
                    </a:extLst>
                  </p:cNvPr>
                  <p:cNvSpPr>
                    <a:spLocks noChangeAspect="1" noEditPoints="1"/>
                  </p:cNvSpPr>
                  <p:nvPr/>
                </p:nvSpPr>
                <p:spPr bwMode="auto">
                  <a:xfrm>
                    <a:off x="5889542" y="2601238"/>
                    <a:ext cx="725448" cy="725448"/>
                  </a:xfrm>
                  <a:custGeom>
                    <a:avLst/>
                    <a:gdLst>
                      <a:gd name="T0" fmla="*/ 35 w 350"/>
                      <a:gd name="T1" fmla="*/ 350 h 350"/>
                      <a:gd name="T2" fmla="*/ 10 w 350"/>
                      <a:gd name="T3" fmla="*/ 340 h 350"/>
                      <a:gd name="T4" fmla="*/ 0 w 350"/>
                      <a:gd name="T5" fmla="*/ 315 h 350"/>
                      <a:gd name="T6" fmla="*/ 10 w 350"/>
                      <a:gd name="T7" fmla="*/ 290 h 350"/>
                      <a:gd name="T8" fmla="*/ 35 w 350"/>
                      <a:gd name="T9" fmla="*/ 280 h 350"/>
                      <a:gd name="T10" fmla="*/ 175 w 350"/>
                      <a:gd name="T11" fmla="*/ 280 h 350"/>
                      <a:gd name="T12" fmla="*/ 245 w 350"/>
                      <a:gd name="T13" fmla="*/ 280 h 350"/>
                      <a:gd name="T14" fmla="*/ 220 w 350"/>
                      <a:gd name="T15" fmla="*/ 290 h 350"/>
                      <a:gd name="T16" fmla="*/ 210 w 350"/>
                      <a:gd name="T17" fmla="*/ 315 h 350"/>
                      <a:gd name="T18" fmla="*/ 220 w 350"/>
                      <a:gd name="T19" fmla="*/ 340 h 350"/>
                      <a:gd name="T20" fmla="*/ 245 w 350"/>
                      <a:gd name="T21" fmla="*/ 350 h 350"/>
                      <a:gd name="T22" fmla="*/ 280 w 350"/>
                      <a:gd name="T23" fmla="*/ 70 h 350"/>
                      <a:gd name="T24" fmla="*/ 315 w 350"/>
                      <a:gd name="T25" fmla="*/ 70 h 350"/>
                      <a:gd name="T26" fmla="*/ 350 w 350"/>
                      <a:gd name="T27" fmla="*/ 35 h 350"/>
                      <a:gd name="T28" fmla="*/ 315 w 350"/>
                      <a:gd name="T29" fmla="*/ 0 h 350"/>
                      <a:gd name="T30" fmla="*/ 280 w 350"/>
                      <a:gd name="T31" fmla="*/ 35 h 350"/>
                      <a:gd name="T32" fmla="*/ 280 w 350"/>
                      <a:gd name="T33" fmla="*/ 222 h 350"/>
                      <a:gd name="T34" fmla="*/ 314 w 350"/>
                      <a:gd name="T35" fmla="*/ 0 h 350"/>
                      <a:gd name="T36" fmla="*/ 82 w 350"/>
                      <a:gd name="T37" fmla="*/ 0 h 350"/>
                      <a:gd name="T38" fmla="*/ 47 w 350"/>
                      <a:gd name="T39" fmla="*/ 35 h 350"/>
                      <a:gd name="T40" fmla="*/ 47 w 350"/>
                      <a:gd name="T41" fmla="*/ 268 h 350"/>
                      <a:gd name="T42" fmla="*/ 280 w 350"/>
                      <a:gd name="T43" fmla="*/ 222 h 350"/>
                      <a:gd name="T44" fmla="*/ 280 w 350"/>
                      <a:gd name="T45" fmla="*/ 315 h 350"/>
                      <a:gd name="T46" fmla="*/ 35 w 350"/>
                      <a:gd name="T47" fmla="*/ 350 h 350"/>
                      <a:gd name="T48" fmla="*/ 245 w 350"/>
                      <a:gd name="T49" fmla="*/ 350 h 350"/>
                      <a:gd name="T50" fmla="*/ 280 w 350"/>
                      <a:gd name="T51" fmla="*/ 315 h 350"/>
                      <a:gd name="T52" fmla="*/ 82 w 350"/>
                      <a:gd name="T53" fmla="*/ 70 h 350"/>
                      <a:gd name="T54" fmla="*/ 245 w 350"/>
                      <a:gd name="T55" fmla="*/ 70 h 350"/>
                      <a:gd name="T56" fmla="*/ 82 w 350"/>
                      <a:gd name="T57" fmla="*/ 117 h 350"/>
                      <a:gd name="T58" fmla="*/ 128 w 350"/>
                      <a:gd name="T59" fmla="*/ 117 h 350"/>
                      <a:gd name="T60" fmla="*/ 82 w 350"/>
                      <a:gd name="T61" fmla="*/ 163 h 350"/>
                      <a:gd name="T62" fmla="*/ 128 w 350"/>
                      <a:gd name="T63" fmla="*/ 163 h 350"/>
                      <a:gd name="T64" fmla="*/ 82 w 350"/>
                      <a:gd name="T65" fmla="*/ 210 h 350"/>
                      <a:gd name="T66" fmla="*/ 128 w 350"/>
                      <a:gd name="T67" fmla="*/ 210 h 350"/>
                      <a:gd name="T68" fmla="*/ 163 w 350"/>
                      <a:gd name="T69" fmla="*/ 152 h 350"/>
                      <a:gd name="T70" fmla="*/ 163 w 350"/>
                      <a:gd name="T71" fmla="*/ 245 h 350"/>
                      <a:gd name="T72" fmla="*/ 198 w 350"/>
                      <a:gd name="T73" fmla="*/ 228 h 350"/>
                      <a:gd name="T74" fmla="*/ 233 w 350"/>
                      <a:gd name="T75" fmla="*/ 245 h 350"/>
                      <a:gd name="T76" fmla="*/ 233 w 350"/>
                      <a:gd name="T77" fmla="*/ 152 h 350"/>
                      <a:gd name="T78" fmla="*/ 198 w 350"/>
                      <a:gd name="T79" fmla="*/ 117 h 350"/>
                      <a:gd name="T80" fmla="*/ 163 w 350"/>
                      <a:gd name="T81" fmla="*/ 152 h 350"/>
                      <a:gd name="T82" fmla="*/ 198 w 350"/>
                      <a:gd name="T83" fmla="*/ 187 h 350"/>
                      <a:gd name="T84" fmla="*/ 233 w 350"/>
                      <a:gd name="T85" fmla="*/ 152 h 350"/>
                      <a:gd name="T86" fmla="*/ 198 w 350"/>
                      <a:gd name="T87" fmla="*/ 117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0" h="350">
                        <a:moveTo>
                          <a:pt x="35" y="350"/>
                        </a:moveTo>
                        <a:cubicBezTo>
                          <a:pt x="25" y="350"/>
                          <a:pt x="17" y="346"/>
                          <a:pt x="10" y="340"/>
                        </a:cubicBezTo>
                        <a:cubicBezTo>
                          <a:pt x="4" y="333"/>
                          <a:pt x="0" y="325"/>
                          <a:pt x="0" y="315"/>
                        </a:cubicBezTo>
                        <a:cubicBezTo>
                          <a:pt x="0" y="305"/>
                          <a:pt x="4" y="297"/>
                          <a:pt x="10" y="290"/>
                        </a:cubicBezTo>
                        <a:cubicBezTo>
                          <a:pt x="17" y="284"/>
                          <a:pt x="25" y="280"/>
                          <a:pt x="35" y="280"/>
                        </a:cubicBezTo>
                        <a:cubicBezTo>
                          <a:pt x="175" y="280"/>
                          <a:pt x="175" y="280"/>
                          <a:pt x="175" y="280"/>
                        </a:cubicBezTo>
                        <a:cubicBezTo>
                          <a:pt x="245" y="280"/>
                          <a:pt x="245" y="280"/>
                          <a:pt x="245" y="280"/>
                        </a:cubicBezTo>
                        <a:cubicBezTo>
                          <a:pt x="235" y="280"/>
                          <a:pt x="227" y="284"/>
                          <a:pt x="220" y="290"/>
                        </a:cubicBezTo>
                        <a:cubicBezTo>
                          <a:pt x="214" y="297"/>
                          <a:pt x="210" y="305"/>
                          <a:pt x="210" y="315"/>
                        </a:cubicBezTo>
                        <a:cubicBezTo>
                          <a:pt x="210" y="325"/>
                          <a:pt x="214" y="333"/>
                          <a:pt x="220" y="340"/>
                        </a:cubicBezTo>
                        <a:cubicBezTo>
                          <a:pt x="227" y="346"/>
                          <a:pt x="235" y="350"/>
                          <a:pt x="245" y="350"/>
                        </a:cubicBezTo>
                        <a:moveTo>
                          <a:pt x="280" y="70"/>
                        </a:moveTo>
                        <a:cubicBezTo>
                          <a:pt x="315" y="70"/>
                          <a:pt x="315" y="70"/>
                          <a:pt x="315" y="70"/>
                        </a:cubicBezTo>
                        <a:cubicBezTo>
                          <a:pt x="334" y="70"/>
                          <a:pt x="350" y="54"/>
                          <a:pt x="350" y="35"/>
                        </a:cubicBezTo>
                        <a:cubicBezTo>
                          <a:pt x="350" y="16"/>
                          <a:pt x="334" y="0"/>
                          <a:pt x="315" y="0"/>
                        </a:cubicBezTo>
                        <a:cubicBezTo>
                          <a:pt x="296" y="0"/>
                          <a:pt x="280" y="16"/>
                          <a:pt x="280" y="35"/>
                        </a:cubicBezTo>
                        <a:cubicBezTo>
                          <a:pt x="280" y="222"/>
                          <a:pt x="280" y="222"/>
                          <a:pt x="280" y="222"/>
                        </a:cubicBezTo>
                        <a:moveTo>
                          <a:pt x="314" y="0"/>
                        </a:moveTo>
                        <a:cubicBezTo>
                          <a:pt x="82" y="0"/>
                          <a:pt x="82" y="0"/>
                          <a:pt x="82" y="0"/>
                        </a:cubicBezTo>
                        <a:cubicBezTo>
                          <a:pt x="62" y="0"/>
                          <a:pt x="47" y="16"/>
                          <a:pt x="47" y="35"/>
                        </a:cubicBezTo>
                        <a:cubicBezTo>
                          <a:pt x="47" y="268"/>
                          <a:pt x="47" y="268"/>
                          <a:pt x="47" y="268"/>
                        </a:cubicBezTo>
                        <a:moveTo>
                          <a:pt x="280" y="222"/>
                        </a:moveTo>
                        <a:cubicBezTo>
                          <a:pt x="280" y="315"/>
                          <a:pt x="280" y="315"/>
                          <a:pt x="280" y="315"/>
                        </a:cubicBezTo>
                        <a:moveTo>
                          <a:pt x="35" y="350"/>
                        </a:moveTo>
                        <a:cubicBezTo>
                          <a:pt x="245" y="350"/>
                          <a:pt x="245" y="350"/>
                          <a:pt x="245" y="350"/>
                        </a:cubicBezTo>
                        <a:cubicBezTo>
                          <a:pt x="264" y="350"/>
                          <a:pt x="280" y="334"/>
                          <a:pt x="280" y="315"/>
                        </a:cubicBezTo>
                        <a:moveTo>
                          <a:pt x="82" y="70"/>
                        </a:moveTo>
                        <a:cubicBezTo>
                          <a:pt x="245" y="70"/>
                          <a:pt x="245" y="70"/>
                          <a:pt x="245" y="70"/>
                        </a:cubicBezTo>
                        <a:moveTo>
                          <a:pt x="82" y="117"/>
                        </a:moveTo>
                        <a:cubicBezTo>
                          <a:pt x="128" y="117"/>
                          <a:pt x="128" y="117"/>
                          <a:pt x="128" y="117"/>
                        </a:cubicBezTo>
                        <a:moveTo>
                          <a:pt x="82" y="163"/>
                        </a:moveTo>
                        <a:cubicBezTo>
                          <a:pt x="128" y="163"/>
                          <a:pt x="128" y="163"/>
                          <a:pt x="128" y="163"/>
                        </a:cubicBezTo>
                        <a:moveTo>
                          <a:pt x="82" y="210"/>
                        </a:moveTo>
                        <a:cubicBezTo>
                          <a:pt x="128" y="210"/>
                          <a:pt x="128" y="210"/>
                          <a:pt x="128" y="210"/>
                        </a:cubicBezTo>
                        <a:moveTo>
                          <a:pt x="163" y="152"/>
                        </a:moveTo>
                        <a:cubicBezTo>
                          <a:pt x="163" y="245"/>
                          <a:pt x="163" y="245"/>
                          <a:pt x="163" y="245"/>
                        </a:cubicBezTo>
                        <a:cubicBezTo>
                          <a:pt x="198" y="228"/>
                          <a:pt x="198" y="228"/>
                          <a:pt x="198" y="228"/>
                        </a:cubicBezTo>
                        <a:cubicBezTo>
                          <a:pt x="233" y="245"/>
                          <a:pt x="233" y="245"/>
                          <a:pt x="233" y="245"/>
                        </a:cubicBezTo>
                        <a:cubicBezTo>
                          <a:pt x="233" y="152"/>
                          <a:pt x="233" y="152"/>
                          <a:pt x="233" y="152"/>
                        </a:cubicBezTo>
                        <a:moveTo>
                          <a:pt x="198" y="117"/>
                        </a:moveTo>
                        <a:cubicBezTo>
                          <a:pt x="179" y="117"/>
                          <a:pt x="163" y="132"/>
                          <a:pt x="163" y="152"/>
                        </a:cubicBezTo>
                        <a:cubicBezTo>
                          <a:pt x="163" y="171"/>
                          <a:pt x="179" y="187"/>
                          <a:pt x="198" y="187"/>
                        </a:cubicBezTo>
                        <a:cubicBezTo>
                          <a:pt x="218" y="187"/>
                          <a:pt x="233" y="171"/>
                          <a:pt x="233" y="152"/>
                        </a:cubicBezTo>
                        <a:cubicBezTo>
                          <a:pt x="233" y="132"/>
                          <a:pt x="218" y="117"/>
                          <a:pt x="198" y="117"/>
                        </a:cubicBezTo>
                        <a:close/>
                      </a:path>
                    </a:pathLst>
                  </a:custGeom>
                  <a:solidFill>
                    <a:schemeClr val="bg2"/>
                  </a:solidFill>
                  <a:ln w="19050" cap="sq">
                    <a:solidFill>
                      <a:schemeClr val="tx1">
                        <a:lumMod val="75000"/>
                        <a:lumOff val="25000"/>
                      </a:schemeClr>
                    </a:solidFill>
                    <a:prstDash val="solid"/>
                  </a:ln>
                </p:spPr>
                <p:txBody>
                  <a:bodyPr vert="horz" wrap="square" lIns="91383" tIns="45691" rIns="91383" bIns="45691" numCol="1" anchor="t" anchorCtr="0" compatLnSpc="1">
                    <a:prstTxWarp prst="textNoShape">
                      <a:avLst/>
                    </a:prstTxWarp>
                  </a:bodyPr>
                  <a:lstStyle/>
                  <a:p>
                    <a:pPr marL="0" marR="0" lvl="0" indent="0" algn="l" defTabSz="913818"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1A1A1A"/>
                      </a:solidFill>
                      <a:effectLst/>
                      <a:uLnTx/>
                      <a:uFillTx/>
                      <a:latin typeface="Segoe UI"/>
                      <a:ea typeface="+mn-ea"/>
                      <a:cs typeface="+mn-cs"/>
                    </a:endParaRPr>
                  </a:p>
                </p:txBody>
              </p:sp>
              <p:sp>
                <p:nvSpPr>
                  <p:cNvPr id="50" name="Rectangle 49">
                    <a:extLst>
                      <a:ext uri="{FF2B5EF4-FFF2-40B4-BE49-F238E27FC236}">
                        <a16:creationId xmlns:a16="http://schemas.microsoft.com/office/drawing/2014/main" id="{029633B6-29B3-4791-90CB-D83257B2B9EB}"/>
                      </a:ext>
                    </a:extLst>
                  </p:cNvPr>
                  <p:cNvSpPr/>
                  <p:nvPr/>
                </p:nvSpPr>
                <p:spPr bwMode="auto">
                  <a:xfrm>
                    <a:off x="6017838" y="2668665"/>
                    <a:ext cx="417310" cy="472633"/>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08" rIns="0" bIns="46608" numCol="1" rtlCol="0" anchor="ctr" anchorCtr="0" compatLnSpc="1">
                    <a:prstTxWarp prst="textNoShape">
                      <a:avLst/>
                    </a:prstTxWarp>
                  </a:bodyPr>
                  <a:lstStyle/>
                  <a:p>
                    <a:pPr marL="0" marR="0" lvl="0" indent="0" algn="ctr" defTabSz="931913" rtl="0" eaLnBrk="1" fontAlgn="base" latinLnBrk="0" hangingPunct="1">
                      <a:lnSpc>
                        <a:spcPct val="100000"/>
                      </a:lnSpc>
                      <a:spcBef>
                        <a:spcPct val="0"/>
                      </a:spcBef>
                      <a:spcAft>
                        <a:spcPct val="0"/>
                      </a:spcAft>
                      <a:buClrTx/>
                      <a:buSzTx/>
                      <a:buFontTx/>
                      <a:buNone/>
                      <a:tabLst/>
                      <a:defRPr/>
                    </a:pPr>
                    <a:endParaRPr kumimoji="0" lang="en-US" sz="11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pic>
              <p:nvPicPr>
                <p:cNvPr id="47" name="Graphic 46">
                  <a:extLst>
                    <a:ext uri="{FF2B5EF4-FFF2-40B4-BE49-F238E27FC236}">
                      <a16:creationId xmlns:a16="http://schemas.microsoft.com/office/drawing/2014/main" id="{11219797-F129-4155-8728-DB76C13CEBD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369074" y="2156826"/>
                  <a:ext cx="515284" cy="514917"/>
                </a:xfrm>
                <a:prstGeom prst="rect">
                  <a:avLst/>
                </a:prstGeom>
              </p:spPr>
            </p:pic>
            <p:sp>
              <p:nvSpPr>
                <p:cNvPr id="48" name="Rectangle 47">
                  <a:extLst>
                    <a:ext uri="{FF2B5EF4-FFF2-40B4-BE49-F238E27FC236}">
                      <a16:creationId xmlns:a16="http://schemas.microsoft.com/office/drawing/2014/main" id="{7AFD8806-FBC7-4A3C-8D55-87CE7790102E}"/>
                    </a:ext>
                  </a:extLst>
                </p:cNvPr>
                <p:cNvSpPr/>
                <p:nvPr/>
              </p:nvSpPr>
              <p:spPr>
                <a:xfrm>
                  <a:off x="5994384" y="2638264"/>
                  <a:ext cx="1264667" cy="390750"/>
                </a:xfrm>
                <a:prstGeom prst="rect">
                  <a:avLst/>
                </a:prstGeom>
              </p:spPr>
              <p:txBody>
                <a:bodyPr wrap="none">
                  <a:spAutoFit/>
                </a:bodyPr>
                <a:lstStyle/>
                <a:p>
                  <a:pPr marL="0" marR="0" lvl="0" indent="0" algn="ctr" defTabSz="913818"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70C0"/>
                      </a:solidFill>
                      <a:effectLst/>
                      <a:uLnTx/>
                      <a:uFillTx/>
                      <a:latin typeface="Segoe UI Semibold"/>
                      <a:ea typeface="+mn-ea"/>
                      <a:cs typeface="+mn-cs"/>
                    </a:rPr>
                    <a:t>Templates</a:t>
                  </a:r>
                  <a:endParaRPr kumimoji="0" lang="en-US" sz="1000" b="0" i="0" u="none" strike="noStrike" kern="1200" cap="none" spc="0" normalizeH="0" baseline="0" noProof="0">
                    <a:ln>
                      <a:noFill/>
                    </a:ln>
                    <a:solidFill>
                      <a:srgbClr val="0070C0"/>
                    </a:solidFill>
                    <a:effectLst/>
                    <a:uLnTx/>
                    <a:uFillTx/>
                    <a:latin typeface="Segoe UI Semibold"/>
                    <a:ea typeface="+mn-ea"/>
                    <a:cs typeface="+mn-cs"/>
                  </a:endParaRPr>
                </a:p>
              </p:txBody>
            </p:sp>
          </p:grpSp>
          <p:grpSp>
            <p:nvGrpSpPr>
              <p:cNvPr id="35" name="Group 34">
                <a:extLst>
                  <a:ext uri="{FF2B5EF4-FFF2-40B4-BE49-F238E27FC236}">
                    <a16:creationId xmlns:a16="http://schemas.microsoft.com/office/drawing/2014/main" id="{6D85D243-3D4C-4B0A-A559-F56116EF2347}"/>
                  </a:ext>
                </a:extLst>
              </p:cNvPr>
              <p:cNvGrpSpPr/>
              <p:nvPr/>
            </p:nvGrpSpPr>
            <p:grpSpPr>
              <a:xfrm>
                <a:off x="6067364" y="4200401"/>
                <a:ext cx="1046211" cy="984382"/>
                <a:chOff x="5980028" y="4365125"/>
                <a:chExt cx="1046211" cy="984382"/>
              </a:xfrm>
            </p:grpSpPr>
            <p:sp>
              <p:nvSpPr>
                <p:cNvPr id="41" name="Rectangle 40">
                  <a:extLst>
                    <a:ext uri="{FF2B5EF4-FFF2-40B4-BE49-F238E27FC236}">
                      <a16:creationId xmlns:a16="http://schemas.microsoft.com/office/drawing/2014/main" id="{93C4DD88-823B-4199-A2C7-5757BF3F5CB0}"/>
                    </a:ext>
                  </a:extLst>
                </p:cNvPr>
                <p:cNvSpPr/>
                <p:nvPr/>
              </p:nvSpPr>
              <p:spPr>
                <a:xfrm>
                  <a:off x="5980028" y="4935771"/>
                  <a:ext cx="1046211" cy="413736"/>
                </a:xfrm>
                <a:prstGeom prst="rect">
                  <a:avLst/>
                </a:prstGeom>
              </p:spPr>
              <p:txBody>
                <a:bodyPr wrap="none">
                  <a:spAutoFit/>
                </a:bodyPr>
                <a:lstStyle/>
                <a:p>
                  <a:pPr marL="0" marR="0" lvl="0" indent="0" algn="ctr" defTabSz="913818"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0C0"/>
                      </a:solidFill>
                      <a:effectLst/>
                      <a:uLnTx/>
                      <a:uFillTx/>
                      <a:latin typeface="Segoe UI Semibold"/>
                      <a:ea typeface="+mn-ea"/>
                      <a:cs typeface="+mn-cs"/>
                    </a:rPr>
                    <a:t>Policies</a:t>
                  </a:r>
                  <a:endParaRPr kumimoji="0" lang="en-US" sz="1000" b="0" i="0" u="none" strike="noStrike" kern="1200" cap="none" spc="0" normalizeH="0" baseline="0" noProof="0">
                    <a:ln>
                      <a:noFill/>
                    </a:ln>
                    <a:solidFill>
                      <a:srgbClr val="0070C0"/>
                    </a:solidFill>
                    <a:effectLst/>
                    <a:uLnTx/>
                    <a:uFillTx/>
                    <a:latin typeface="Segoe UI Semibold"/>
                    <a:ea typeface="+mn-ea"/>
                    <a:cs typeface="+mn-cs"/>
                  </a:endParaRPr>
                </a:p>
              </p:txBody>
            </p:sp>
            <p:pic>
              <p:nvPicPr>
                <p:cNvPr id="45" name="Graphic 44">
                  <a:extLst>
                    <a:ext uri="{FF2B5EF4-FFF2-40B4-BE49-F238E27FC236}">
                      <a16:creationId xmlns:a16="http://schemas.microsoft.com/office/drawing/2014/main" id="{98F32671-C51F-427B-81BF-FE96F8290ED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217859" y="4365125"/>
                  <a:ext cx="613141" cy="603949"/>
                </a:xfrm>
                <a:prstGeom prst="rect">
                  <a:avLst/>
                </a:prstGeom>
              </p:spPr>
            </p:pic>
          </p:grpSp>
          <p:grpSp>
            <p:nvGrpSpPr>
              <p:cNvPr id="36" name="Group 35">
                <a:extLst>
                  <a:ext uri="{FF2B5EF4-FFF2-40B4-BE49-F238E27FC236}">
                    <a16:creationId xmlns:a16="http://schemas.microsoft.com/office/drawing/2014/main" id="{8E0A842F-3967-4B8A-BBFA-E65B657B9FDF}"/>
                  </a:ext>
                </a:extLst>
              </p:cNvPr>
              <p:cNvGrpSpPr/>
              <p:nvPr/>
            </p:nvGrpSpPr>
            <p:grpSpPr>
              <a:xfrm>
                <a:off x="6198875" y="3172116"/>
                <a:ext cx="807357" cy="831624"/>
                <a:chOff x="6739176" y="3224225"/>
                <a:chExt cx="807357" cy="831624"/>
              </a:xfrm>
            </p:grpSpPr>
            <p:sp>
              <p:nvSpPr>
                <p:cNvPr id="37" name="Rectangle 36">
                  <a:extLst>
                    <a:ext uri="{FF2B5EF4-FFF2-40B4-BE49-F238E27FC236}">
                      <a16:creationId xmlns:a16="http://schemas.microsoft.com/office/drawing/2014/main" id="{1F837C6F-966C-4C69-831D-C13352F63E32}"/>
                    </a:ext>
                  </a:extLst>
                </p:cNvPr>
                <p:cNvSpPr/>
                <p:nvPr/>
              </p:nvSpPr>
              <p:spPr>
                <a:xfrm>
                  <a:off x="6739176" y="3665099"/>
                  <a:ext cx="807357" cy="390750"/>
                </a:xfrm>
                <a:prstGeom prst="rect">
                  <a:avLst/>
                </a:prstGeom>
              </p:spPr>
              <p:txBody>
                <a:bodyPr wrap="none">
                  <a:spAutoFit/>
                </a:bodyPr>
                <a:lstStyle/>
                <a:p>
                  <a:pPr marL="0" marR="0" lvl="0" indent="0" algn="ctr" defTabSz="913818"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70C0"/>
                      </a:solidFill>
                      <a:effectLst/>
                      <a:uLnTx/>
                      <a:uFillTx/>
                      <a:latin typeface="Segoe UI Semibold"/>
                      <a:ea typeface="+mn-ea"/>
                      <a:cs typeface="+mn-cs"/>
                    </a:rPr>
                    <a:t>RBAC</a:t>
                  </a:r>
                  <a:endParaRPr kumimoji="0" lang="en-US" sz="1000" b="0" i="0" u="none" strike="noStrike" kern="1200" cap="none" spc="0" normalizeH="0" baseline="0" noProof="0">
                    <a:ln>
                      <a:noFill/>
                    </a:ln>
                    <a:solidFill>
                      <a:srgbClr val="0070C0"/>
                    </a:solidFill>
                    <a:effectLst/>
                    <a:uLnTx/>
                    <a:uFillTx/>
                    <a:latin typeface="Segoe UI Semibold"/>
                    <a:ea typeface="+mn-ea"/>
                    <a:cs typeface="+mn-cs"/>
                  </a:endParaRPr>
                </a:p>
              </p:txBody>
            </p:sp>
            <p:pic>
              <p:nvPicPr>
                <p:cNvPr id="40" name="Picture 39">
                  <a:extLst>
                    <a:ext uri="{FF2B5EF4-FFF2-40B4-BE49-F238E27FC236}">
                      <a16:creationId xmlns:a16="http://schemas.microsoft.com/office/drawing/2014/main" id="{9A23D5A2-234B-43FF-85E0-7A33F42C8718}"/>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6901090" y="3224225"/>
                  <a:ext cx="483529" cy="474226"/>
                </a:xfrm>
                <a:prstGeom prst="rect">
                  <a:avLst/>
                </a:prstGeom>
              </p:spPr>
            </p:pic>
          </p:grpSp>
        </p:grpSp>
        <p:cxnSp>
          <p:nvCxnSpPr>
            <p:cNvPr id="30" name="Straight Arrow Connector 29">
              <a:extLst>
                <a:ext uri="{FF2B5EF4-FFF2-40B4-BE49-F238E27FC236}">
                  <a16:creationId xmlns:a16="http://schemas.microsoft.com/office/drawing/2014/main" id="{78FAA5D8-735C-4DDE-A8AE-BB6E456A79E6}"/>
                </a:ext>
              </a:extLst>
            </p:cNvPr>
            <p:cNvCxnSpPr>
              <a:cxnSpLocks/>
            </p:cNvCxnSpPr>
            <p:nvPr/>
          </p:nvCxnSpPr>
          <p:spPr>
            <a:xfrm flipV="1">
              <a:off x="4982914" y="2785560"/>
              <a:ext cx="1186156" cy="800204"/>
            </a:xfrm>
            <a:prstGeom prst="straightConnector1">
              <a:avLst/>
            </a:prstGeom>
            <a:ln w="19050">
              <a:solidFill>
                <a:schemeClr val="tx2"/>
              </a:solidFill>
              <a:prstDash val="sysDot"/>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88F70BF-8649-4E2F-BFF6-16F06112DD78}"/>
                </a:ext>
              </a:extLst>
            </p:cNvPr>
            <p:cNvCxnSpPr>
              <a:cxnSpLocks/>
            </p:cNvCxnSpPr>
            <p:nvPr/>
          </p:nvCxnSpPr>
          <p:spPr>
            <a:xfrm>
              <a:off x="4982914" y="3686732"/>
              <a:ext cx="1212586" cy="0"/>
            </a:xfrm>
            <a:prstGeom prst="line">
              <a:avLst/>
            </a:prstGeom>
            <a:ln w="19050">
              <a:solidFill>
                <a:schemeClr val="tx2"/>
              </a:solidFill>
              <a:prstDash val="sysDot"/>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05A2B66D-8C2C-454A-B4C5-55233DADCB6A}"/>
                </a:ext>
              </a:extLst>
            </p:cNvPr>
            <p:cNvCxnSpPr>
              <a:cxnSpLocks/>
            </p:cNvCxnSpPr>
            <p:nvPr/>
          </p:nvCxnSpPr>
          <p:spPr>
            <a:xfrm>
              <a:off x="4982914" y="3792542"/>
              <a:ext cx="1195778" cy="764993"/>
            </a:xfrm>
            <a:prstGeom prst="straightConnector1">
              <a:avLst/>
            </a:prstGeom>
            <a:ln w="19050">
              <a:solidFill>
                <a:schemeClr val="tx2"/>
              </a:solidFill>
              <a:prstDash val="sysDot"/>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sp>
        <p:nvSpPr>
          <p:cNvPr id="62" name="TextBox 61">
            <a:extLst>
              <a:ext uri="{FF2B5EF4-FFF2-40B4-BE49-F238E27FC236}">
                <a16:creationId xmlns:a16="http://schemas.microsoft.com/office/drawing/2014/main" id="{4E189859-8619-4CD8-AE41-20F3F9C6C52C}"/>
              </a:ext>
            </a:extLst>
          </p:cNvPr>
          <p:cNvSpPr txBox="1"/>
          <p:nvPr/>
        </p:nvSpPr>
        <p:spPr>
          <a:xfrm>
            <a:off x="4714350" y="2397289"/>
            <a:ext cx="1176332" cy="307577"/>
          </a:xfrm>
          <a:prstGeom prst="rect">
            <a:avLst/>
          </a:prstGeom>
          <a:noFill/>
        </p:spPr>
        <p:txBody>
          <a:bodyPr wrap="none" lIns="0" tIns="0" rIns="0" bIns="0" rtlCol="0">
            <a:spAutoFit/>
          </a:bodyPr>
          <a:lstStyle/>
          <a:p>
            <a:pPr marL="0" marR="0" lvl="0" indent="0" algn="ctr" defTabSz="913818" rtl="0" eaLnBrk="1" fontAlgn="auto" latinLnBrk="0" hangingPunct="1">
              <a:lnSpc>
                <a:spcPct val="100000"/>
              </a:lnSpc>
              <a:spcBef>
                <a:spcPts val="0"/>
              </a:spcBef>
              <a:spcAft>
                <a:spcPts val="0"/>
              </a:spcAft>
              <a:buClrTx/>
              <a:buSzTx/>
              <a:buFontTx/>
              <a:buNone/>
              <a:tabLst/>
              <a:defRPr/>
            </a:pPr>
            <a:r>
              <a:rPr kumimoji="0" lang="en-US" sz="1999" b="0" i="0" u="none" strike="noStrike" kern="1200" cap="none" spc="0" normalizeH="0" baseline="0" noProof="0">
                <a:ln>
                  <a:noFill/>
                </a:ln>
                <a:solidFill>
                  <a:srgbClr val="0078D4"/>
                </a:solidFill>
                <a:effectLst/>
                <a:uLnTx/>
                <a:uFillTx/>
                <a:latin typeface="Segoe UI Semibold"/>
                <a:ea typeface="+mn-ea"/>
                <a:cs typeface="+mn-cs"/>
              </a:rPr>
              <a:t>Blueprints</a:t>
            </a:r>
          </a:p>
        </p:txBody>
      </p:sp>
      <p:sp>
        <p:nvSpPr>
          <p:cNvPr id="11" name="Rectangle 10">
            <a:extLst>
              <a:ext uri="{FF2B5EF4-FFF2-40B4-BE49-F238E27FC236}">
                <a16:creationId xmlns:a16="http://schemas.microsoft.com/office/drawing/2014/main" id="{C41D6E52-640D-43CA-92E4-EC034A1E23AD}"/>
              </a:ext>
            </a:extLst>
          </p:cNvPr>
          <p:cNvSpPr/>
          <p:nvPr/>
        </p:nvSpPr>
        <p:spPr bwMode="auto">
          <a:xfrm>
            <a:off x="4168094" y="2138186"/>
            <a:ext cx="2327870" cy="3528785"/>
          </a:xfrm>
          <a:prstGeom prst="rect">
            <a:avLst/>
          </a:prstGeom>
          <a:noFill/>
          <a:ln w="19050">
            <a:solidFill>
              <a:schemeClr val="tx2"/>
            </a:solid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08" rIns="0" bIns="46608" numCol="1" rtlCol="0" anchor="ctr" anchorCtr="0" compatLnSpc="1">
            <a:prstTxWarp prst="textNoShape">
              <a:avLst/>
            </a:prstTxWarp>
          </a:bodyPr>
          <a:lstStyle/>
          <a:p>
            <a:pPr marL="0" marR="0" lvl="0" indent="0" algn="ctr" defTabSz="931913" rtl="0" eaLnBrk="1" fontAlgn="base" latinLnBrk="0" hangingPunct="1">
              <a:lnSpc>
                <a:spcPct val="100000"/>
              </a:lnSpc>
              <a:spcBef>
                <a:spcPct val="0"/>
              </a:spcBef>
              <a:spcAft>
                <a:spcPct val="0"/>
              </a:spcAft>
              <a:buClrTx/>
              <a:buSzTx/>
              <a:buFontTx/>
              <a:buNone/>
              <a:tabLst/>
              <a:defRPr/>
            </a:pPr>
            <a:endParaRPr kumimoji="0" lang="en-US" sz="1599"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6" name="Group 5">
            <a:extLst>
              <a:ext uri="{FF2B5EF4-FFF2-40B4-BE49-F238E27FC236}">
                <a16:creationId xmlns:a16="http://schemas.microsoft.com/office/drawing/2014/main" id="{37114ACB-9F05-460A-9B9F-20743B35F106}"/>
              </a:ext>
            </a:extLst>
          </p:cNvPr>
          <p:cNvGrpSpPr/>
          <p:nvPr/>
        </p:nvGrpSpPr>
        <p:grpSpPr>
          <a:xfrm>
            <a:off x="6709925" y="2128987"/>
            <a:ext cx="1299310" cy="1126141"/>
            <a:chOff x="7052244" y="571375"/>
            <a:chExt cx="1300118" cy="1126842"/>
          </a:xfrm>
        </p:grpSpPr>
        <p:sp>
          <p:nvSpPr>
            <p:cNvPr id="42" name="Rectangle 41">
              <a:extLst>
                <a:ext uri="{FF2B5EF4-FFF2-40B4-BE49-F238E27FC236}">
                  <a16:creationId xmlns:a16="http://schemas.microsoft.com/office/drawing/2014/main" id="{9598C8CC-436E-4690-BCE2-4A621A39F038}"/>
                </a:ext>
              </a:extLst>
            </p:cNvPr>
            <p:cNvSpPr/>
            <p:nvPr/>
          </p:nvSpPr>
          <p:spPr bwMode="auto">
            <a:xfrm>
              <a:off x="7052244" y="571375"/>
              <a:ext cx="1300118" cy="1126842"/>
            </a:xfrm>
            <a:prstGeom prst="rect">
              <a:avLst/>
            </a:prstGeom>
            <a:noFill/>
            <a:ln w="19050">
              <a:solidFill>
                <a:schemeClr val="tx2"/>
              </a:solid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08" rIns="0" bIns="46608" numCol="1" rtlCol="0" anchor="ctr" anchorCtr="0" compatLnSpc="1">
              <a:prstTxWarp prst="textNoShape">
                <a:avLst/>
              </a:prstTxWarp>
            </a:bodyPr>
            <a:lstStyle/>
            <a:p>
              <a:pPr marL="0" marR="0" lvl="0" indent="0" algn="ctr" defTabSz="931913" rtl="0" eaLnBrk="1" fontAlgn="base" latinLnBrk="0" hangingPunct="1">
                <a:lnSpc>
                  <a:spcPct val="100000"/>
                </a:lnSpc>
                <a:spcBef>
                  <a:spcPct val="0"/>
                </a:spcBef>
                <a:spcAft>
                  <a:spcPct val="0"/>
                </a:spcAft>
                <a:buClrTx/>
                <a:buSzTx/>
                <a:buFontTx/>
                <a:buNone/>
                <a:tabLst/>
                <a:defRPr/>
              </a:pPr>
              <a:endParaRPr kumimoji="0" lang="en-US" sz="1399"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44" name="TextBox 43">
              <a:extLst>
                <a:ext uri="{FF2B5EF4-FFF2-40B4-BE49-F238E27FC236}">
                  <a16:creationId xmlns:a16="http://schemas.microsoft.com/office/drawing/2014/main" id="{95915E77-4A62-40EC-880B-1F305AD200DA}"/>
                </a:ext>
              </a:extLst>
            </p:cNvPr>
            <p:cNvSpPr txBox="1"/>
            <p:nvPr/>
          </p:nvSpPr>
          <p:spPr>
            <a:xfrm>
              <a:off x="7124245" y="580580"/>
              <a:ext cx="1162483" cy="369476"/>
            </a:xfrm>
            <a:prstGeom prst="rect">
              <a:avLst/>
            </a:prstGeom>
            <a:noFill/>
          </p:spPr>
          <p:txBody>
            <a:bodyPr wrap="square" lIns="0" tIns="0" rIns="0" bIns="0" rtlCol="0">
              <a:spAutoFit/>
            </a:bodyPr>
            <a:lstStyle/>
            <a:p>
              <a:pPr marL="0" marR="0" lvl="0" indent="0" algn="ctr" defTabSz="913818"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4"/>
                  </a:solidFill>
                  <a:effectLst/>
                  <a:uLnTx/>
                  <a:uFillTx/>
                  <a:latin typeface="Segoe UI Semibold"/>
                  <a:ea typeface="+mn-ea"/>
                  <a:cs typeface="+mn-cs"/>
                </a:rPr>
                <a:t>Management Groups</a:t>
              </a:r>
            </a:p>
          </p:txBody>
        </p:sp>
      </p:grpSp>
      <p:grpSp>
        <p:nvGrpSpPr>
          <p:cNvPr id="7" name="Group 6">
            <a:extLst>
              <a:ext uri="{FF2B5EF4-FFF2-40B4-BE49-F238E27FC236}">
                <a16:creationId xmlns:a16="http://schemas.microsoft.com/office/drawing/2014/main" id="{076A2BFF-B7FD-4E60-9158-7DEA6E6D1449}"/>
              </a:ext>
            </a:extLst>
          </p:cNvPr>
          <p:cNvGrpSpPr/>
          <p:nvPr/>
        </p:nvGrpSpPr>
        <p:grpSpPr>
          <a:xfrm>
            <a:off x="6709925" y="3326424"/>
            <a:ext cx="1299310" cy="1126141"/>
            <a:chOff x="8533951" y="582486"/>
            <a:chExt cx="1300118" cy="1126842"/>
          </a:xfrm>
        </p:grpSpPr>
        <p:sp>
          <p:nvSpPr>
            <p:cNvPr id="63" name="Rectangle 62">
              <a:extLst>
                <a:ext uri="{FF2B5EF4-FFF2-40B4-BE49-F238E27FC236}">
                  <a16:creationId xmlns:a16="http://schemas.microsoft.com/office/drawing/2014/main" id="{AA13E4B7-13C2-470B-B6CF-08A8CAC5316B}"/>
                </a:ext>
              </a:extLst>
            </p:cNvPr>
            <p:cNvSpPr/>
            <p:nvPr/>
          </p:nvSpPr>
          <p:spPr bwMode="auto">
            <a:xfrm>
              <a:off x="8533951" y="582486"/>
              <a:ext cx="1300118" cy="1126842"/>
            </a:xfrm>
            <a:prstGeom prst="rect">
              <a:avLst/>
            </a:prstGeom>
            <a:noFill/>
            <a:ln w="19050">
              <a:solidFill>
                <a:schemeClr val="tx2"/>
              </a:solid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08" rIns="0" bIns="46608" numCol="1" rtlCol="0" anchor="ctr" anchorCtr="0" compatLnSpc="1">
              <a:prstTxWarp prst="textNoShape">
                <a:avLst/>
              </a:prstTxWarp>
            </a:bodyPr>
            <a:lstStyle/>
            <a:p>
              <a:pPr marL="0" marR="0" lvl="0" indent="0" algn="ctr" defTabSz="931913" rtl="0" eaLnBrk="1" fontAlgn="base" latinLnBrk="0" hangingPunct="1">
                <a:lnSpc>
                  <a:spcPct val="100000"/>
                </a:lnSpc>
                <a:spcBef>
                  <a:spcPct val="0"/>
                </a:spcBef>
                <a:spcAft>
                  <a:spcPct val="0"/>
                </a:spcAft>
                <a:buClrTx/>
                <a:buSzTx/>
                <a:buFontTx/>
                <a:buNone/>
                <a:tabLst/>
                <a:defRPr/>
              </a:pPr>
              <a:endParaRPr kumimoji="0" lang="en-US" sz="1399"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64" name="TextBox 63">
              <a:extLst>
                <a:ext uri="{FF2B5EF4-FFF2-40B4-BE49-F238E27FC236}">
                  <a16:creationId xmlns:a16="http://schemas.microsoft.com/office/drawing/2014/main" id="{5C39D7F2-8F5E-4111-A48E-FAF660309498}"/>
                </a:ext>
              </a:extLst>
            </p:cNvPr>
            <p:cNvSpPr txBox="1"/>
            <p:nvPr/>
          </p:nvSpPr>
          <p:spPr>
            <a:xfrm>
              <a:off x="8605952" y="591691"/>
              <a:ext cx="1162483" cy="369476"/>
            </a:xfrm>
            <a:prstGeom prst="rect">
              <a:avLst/>
            </a:prstGeom>
            <a:noFill/>
          </p:spPr>
          <p:txBody>
            <a:bodyPr wrap="square" lIns="0" tIns="0" rIns="0" bIns="0" rtlCol="0">
              <a:spAutoFit/>
            </a:bodyPr>
            <a:lstStyle/>
            <a:p>
              <a:pPr marL="0" marR="0" lvl="0" indent="0" algn="ctr" defTabSz="913818"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4"/>
                  </a:solidFill>
                  <a:effectLst/>
                  <a:uLnTx/>
                  <a:uFillTx/>
                  <a:latin typeface="Segoe UI Semibold"/>
                  <a:ea typeface="+mn-ea"/>
                  <a:cs typeface="+mn-cs"/>
                </a:rPr>
                <a:t>Cost Management</a:t>
              </a:r>
            </a:p>
          </p:txBody>
        </p:sp>
      </p:grpSp>
      <p:grpSp>
        <p:nvGrpSpPr>
          <p:cNvPr id="5" name="Group 4">
            <a:extLst>
              <a:ext uri="{FF2B5EF4-FFF2-40B4-BE49-F238E27FC236}">
                <a16:creationId xmlns:a16="http://schemas.microsoft.com/office/drawing/2014/main" id="{9B16404D-BA7F-4F52-A8CF-9A4ECBB501BB}"/>
              </a:ext>
            </a:extLst>
          </p:cNvPr>
          <p:cNvGrpSpPr/>
          <p:nvPr/>
        </p:nvGrpSpPr>
        <p:grpSpPr>
          <a:xfrm>
            <a:off x="6709925" y="4540831"/>
            <a:ext cx="1299310" cy="1126141"/>
            <a:chOff x="9966980" y="582486"/>
            <a:chExt cx="1300118" cy="1126842"/>
          </a:xfrm>
        </p:grpSpPr>
        <p:sp>
          <p:nvSpPr>
            <p:cNvPr id="65" name="Rectangle 64">
              <a:extLst>
                <a:ext uri="{FF2B5EF4-FFF2-40B4-BE49-F238E27FC236}">
                  <a16:creationId xmlns:a16="http://schemas.microsoft.com/office/drawing/2014/main" id="{1E0CC014-313F-42AE-9465-40096FD5BE0C}"/>
                </a:ext>
              </a:extLst>
            </p:cNvPr>
            <p:cNvSpPr/>
            <p:nvPr/>
          </p:nvSpPr>
          <p:spPr bwMode="auto">
            <a:xfrm>
              <a:off x="9966980" y="582486"/>
              <a:ext cx="1300118" cy="1126842"/>
            </a:xfrm>
            <a:prstGeom prst="rect">
              <a:avLst/>
            </a:prstGeom>
            <a:noFill/>
            <a:ln w="19050">
              <a:solidFill>
                <a:schemeClr val="tx2"/>
              </a:solid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08" rIns="0" bIns="46608" numCol="1" rtlCol="0" anchor="ctr" anchorCtr="0" compatLnSpc="1">
              <a:prstTxWarp prst="textNoShape">
                <a:avLst/>
              </a:prstTxWarp>
            </a:bodyPr>
            <a:lstStyle/>
            <a:p>
              <a:pPr marL="0" marR="0" lvl="0" indent="0" algn="ctr" defTabSz="931913" rtl="0" eaLnBrk="1" fontAlgn="base" latinLnBrk="0" hangingPunct="1">
                <a:lnSpc>
                  <a:spcPct val="100000"/>
                </a:lnSpc>
                <a:spcBef>
                  <a:spcPct val="0"/>
                </a:spcBef>
                <a:spcAft>
                  <a:spcPct val="0"/>
                </a:spcAft>
                <a:buClrTx/>
                <a:buSzTx/>
                <a:buFontTx/>
                <a:buNone/>
                <a:tabLst/>
                <a:defRPr/>
              </a:pPr>
              <a:endParaRPr kumimoji="0" lang="en-US" sz="1399"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66" name="TextBox 65">
              <a:extLst>
                <a:ext uri="{FF2B5EF4-FFF2-40B4-BE49-F238E27FC236}">
                  <a16:creationId xmlns:a16="http://schemas.microsoft.com/office/drawing/2014/main" id="{CBEB7255-59CC-4205-AFBC-22F2F6E5D867}"/>
                </a:ext>
              </a:extLst>
            </p:cNvPr>
            <p:cNvSpPr txBox="1"/>
            <p:nvPr/>
          </p:nvSpPr>
          <p:spPr>
            <a:xfrm>
              <a:off x="10038981" y="591691"/>
              <a:ext cx="1162483" cy="369476"/>
            </a:xfrm>
            <a:prstGeom prst="rect">
              <a:avLst/>
            </a:prstGeom>
            <a:noFill/>
          </p:spPr>
          <p:txBody>
            <a:bodyPr wrap="square" lIns="0" tIns="0" rIns="0" bIns="0" rtlCol="0">
              <a:spAutoFit/>
            </a:bodyPr>
            <a:lstStyle/>
            <a:p>
              <a:pPr marL="0" marR="0" lvl="0" indent="0" algn="ctr" defTabSz="913818"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4"/>
                  </a:solidFill>
                  <a:effectLst/>
                  <a:uLnTx/>
                  <a:uFillTx/>
                  <a:latin typeface="Segoe UI Semibold"/>
                  <a:ea typeface="+mn-ea"/>
                  <a:cs typeface="+mn-cs"/>
                </a:rPr>
                <a:t>Resource </a:t>
              </a:r>
            </a:p>
            <a:p>
              <a:pPr marL="0" marR="0" lvl="0" indent="0" algn="ctr" defTabSz="913818"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4"/>
                  </a:solidFill>
                  <a:effectLst/>
                  <a:uLnTx/>
                  <a:uFillTx/>
                  <a:latin typeface="Segoe UI Semibold"/>
                  <a:ea typeface="+mn-ea"/>
                  <a:cs typeface="+mn-cs"/>
                </a:rPr>
                <a:t>Graph</a:t>
              </a:r>
            </a:p>
          </p:txBody>
        </p:sp>
      </p:grpSp>
      <p:sp>
        <p:nvSpPr>
          <p:cNvPr id="68" name="money_2" title="Icon of a dollar sign with an arrow around it pointing clockwise">
            <a:extLst>
              <a:ext uri="{FF2B5EF4-FFF2-40B4-BE49-F238E27FC236}">
                <a16:creationId xmlns:a16="http://schemas.microsoft.com/office/drawing/2014/main" id="{EFE1CE5D-08D3-4BA7-A6A9-EDE1220F7F54}"/>
              </a:ext>
            </a:extLst>
          </p:cNvPr>
          <p:cNvSpPr>
            <a:spLocks noChangeAspect="1" noEditPoints="1"/>
          </p:cNvSpPr>
          <p:nvPr/>
        </p:nvSpPr>
        <p:spPr bwMode="auto">
          <a:xfrm>
            <a:off x="7158399" y="3859627"/>
            <a:ext cx="346680" cy="365532"/>
          </a:xfrm>
          <a:custGeom>
            <a:avLst/>
            <a:gdLst>
              <a:gd name="T0" fmla="*/ 307 w 307"/>
              <a:gd name="T1" fmla="*/ 163 h 326"/>
              <a:gd name="T2" fmla="*/ 282 w 307"/>
              <a:gd name="T3" fmla="*/ 244 h 326"/>
              <a:gd name="T4" fmla="*/ 82 w 307"/>
              <a:gd name="T5" fmla="*/ 281 h 326"/>
              <a:gd name="T6" fmla="*/ 45 w 307"/>
              <a:gd name="T7" fmla="*/ 82 h 326"/>
              <a:gd name="T8" fmla="*/ 245 w 307"/>
              <a:gd name="T9" fmla="*/ 45 h 326"/>
              <a:gd name="T10" fmla="*/ 297 w 307"/>
              <a:gd name="T11" fmla="*/ 110 h 326"/>
              <a:gd name="T12" fmla="*/ 257 w 307"/>
              <a:gd name="T13" fmla="*/ 99 h 326"/>
              <a:gd name="T14" fmla="*/ 297 w 307"/>
              <a:gd name="T15" fmla="*/ 109 h 326"/>
              <a:gd name="T16" fmla="*/ 307 w 307"/>
              <a:gd name="T17" fmla="*/ 70 h 326"/>
              <a:gd name="T18" fmla="*/ 126 w 307"/>
              <a:gd name="T19" fmla="*/ 199 h 326"/>
              <a:gd name="T20" fmla="*/ 182 w 307"/>
              <a:gd name="T21" fmla="*/ 199 h 326"/>
              <a:gd name="T22" fmla="*/ 202 w 307"/>
              <a:gd name="T23" fmla="*/ 179 h 326"/>
              <a:gd name="T24" fmla="*/ 182 w 307"/>
              <a:gd name="T25" fmla="*/ 158 h 326"/>
              <a:gd name="T26" fmla="*/ 147 w 307"/>
              <a:gd name="T27" fmla="*/ 158 h 326"/>
              <a:gd name="T28" fmla="*/ 126 w 307"/>
              <a:gd name="T29" fmla="*/ 137 h 326"/>
              <a:gd name="T30" fmla="*/ 147 w 307"/>
              <a:gd name="T31" fmla="*/ 117 h 326"/>
              <a:gd name="T32" fmla="*/ 201 w 307"/>
              <a:gd name="T33" fmla="*/ 117 h 326"/>
              <a:gd name="T34" fmla="*/ 164 w 307"/>
              <a:gd name="T35" fmla="*/ 88 h 326"/>
              <a:gd name="T36" fmla="*/ 164 w 307"/>
              <a:gd name="T37" fmla="*/ 226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7" h="326">
                <a:moveTo>
                  <a:pt x="307" y="163"/>
                </a:moveTo>
                <a:cubicBezTo>
                  <a:pt x="307" y="191"/>
                  <a:pt x="299" y="219"/>
                  <a:pt x="282" y="244"/>
                </a:cubicBezTo>
                <a:cubicBezTo>
                  <a:pt x="237" y="310"/>
                  <a:pt x="148" y="326"/>
                  <a:pt x="82" y="281"/>
                </a:cubicBezTo>
                <a:cubicBezTo>
                  <a:pt x="17" y="236"/>
                  <a:pt x="0" y="147"/>
                  <a:pt x="45" y="82"/>
                </a:cubicBezTo>
                <a:cubicBezTo>
                  <a:pt x="90" y="16"/>
                  <a:pt x="179" y="0"/>
                  <a:pt x="245" y="45"/>
                </a:cubicBezTo>
                <a:cubicBezTo>
                  <a:pt x="269" y="61"/>
                  <a:pt x="287" y="84"/>
                  <a:pt x="297" y="110"/>
                </a:cubicBezTo>
                <a:moveTo>
                  <a:pt x="257" y="99"/>
                </a:moveTo>
                <a:cubicBezTo>
                  <a:pt x="297" y="109"/>
                  <a:pt x="297" y="109"/>
                  <a:pt x="297" y="109"/>
                </a:cubicBezTo>
                <a:cubicBezTo>
                  <a:pt x="307" y="70"/>
                  <a:pt x="307" y="70"/>
                  <a:pt x="307" y="70"/>
                </a:cubicBezTo>
                <a:moveTo>
                  <a:pt x="126" y="199"/>
                </a:moveTo>
                <a:cubicBezTo>
                  <a:pt x="182" y="199"/>
                  <a:pt x="182" y="199"/>
                  <a:pt x="182" y="199"/>
                </a:cubicBezTo>
                <a:cubicBezTo>
                  <a:pt x="193" y="199"/>
                  <a:pt x="202" y="190"/>
                  <a:pt x="202" y="179"/>
                </a:cubicBezTo>
                <a:cubicBezTo>
                  <a:pt x="202" y="168"/>
                  <a:pt x="193" y="158"/>
                  <a:pt x="182" y="158"/>
                </a:cubicBezTo>
                <a:cubicBezTo>
                  <a:pt x="147" y="158"/>
                  <a:pt x="147" y="158"/>
                  <a:pt x="147" y="158"/>
                </a:cubicBezTo>
                <a:cubicBezTo>
                  <a:pt x="136" y="158"/>
                  <a:pt x="126" y="148"/>
                  <a:pt x="126" y="137"/>
                </a:cubicBezTo>
                <a:cubicBezTo>
                  <a:pt x="126" y="126"/>
                  <a:pt x="136" y="117"/>
                  <a:pt x="147" y="117"/>
                </a:cubicBezTo>
                <a:cubicBezTo>
                  <a:pt x="201" y="117"/>
                  <a:pt x="201" y="117"/>
                  <a:pt x="201" y="117"/>
                </a:cubicBezTo>
                <a:moveTo>
                  <a:pt x="164" y="88"/>
                </a:moveTo>
                <a:cubicBezTo>
                  <a:pt x="164" y="226"/>
                  <a:pt x="164" y="226"/>
                  <a:pt x="164" y="226"/>
                </a:cubicBezTo>
              </a:path>
            </a:pathLst>
          </a:custGeom>
          <a:noFill/>
          <a:ln w="15875" cap="flat">
            <a:solidFill>
              <a:schemeClr val="tx1">
                <a:lumMod val="75000"/>
                <a:lumOff val="25000"/>
              </a:schemeClr>
            </a:solidFill>
            <a:prstDash val="solid"/>
            <a:miter lim="800000"/>
            <a:headEnd/>
            <a:tailEnd/>
          </a:ln>
        </p:spPr>
        <p:txBody>
          <a:bodyPr vert="horz" wrap="square" lIns="91383" tIns="45691" rIns="91383" bIns="45691" numCol="1" anchor="t" anchorCtr="0" compatLnSpc="1">
            <a:prstTxWarp prst="textNoShape">
              <a:avLst/>
            </a:prstTxWarp>
          </a:bodyPr>
          <a:lstStyle/>
          <a:p>
            <a:pPr marL="0" marR="0" lvl="0" indent="0" algn="l" defTabSz="91381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69" name="Org_ECA6" title="Icon of three boxes in a bracket chart">
            <a:extLst>
              <a:ext uri="{FF2B5EF4-FFF2-40B4-BE49-F238E27FC236}">
                <a16:creationId xmlns:a16="http://schemas.microsoft.com/office/drawing/2014/main" id="{ECB25E58-D848-4664-BE5E-6B0701FF2A6D}"/>
              </a:ext>
            </a:extLst>
          </p:cNvPr>
          <p:cNvSpPr>
            <a:spLocks noChangeAspect="1" noEditPoints="1"/>
          </p:cNvSpPr>
          <p:nvPr/>
        </p:nvSpPr>
        <p:spPr bwMode="auto">
          <a:xfrm>
            <a:off x="7173265" y="2689737"/>
            <a:ext cx="365355" cy="365532"/>
          </a:xfrm>
          <a:custGeom>
            <a:avLst/>
            <a:gdLst>
              <a:gd name="T0" fmla="*/ 1177 w 4117"/>
              <a:gd name="T1" fmla="*/ 4119 h 4119"/>
              <a:gd name="T2" fmla="*/ 0 w 4117"/>
              <a:gd name="T3" fmla="*/ 4119 h 4119"/>
              <a:gd name="T4" fmla="*/ 0 w 4117"/>
              <a:gd name="T5" fmla="*/ 2942 h 4119"/>
              <a:gd name="T6" fmla="*/ 1177 w 4117"/>
              <a:gd name="T7" fmla="*/ 2942 h 4119"/>
              <a:gd name="T8" fmla="*/ 1177 w 4117"/>
              <a:gd name="T9" fmla="*/ 4119 h 4119"/>
              <a:gd name="T10" fmla="*/ 4117 w 4117"/>
              <a:gd name="T11" fmla="*/ 2942 h 4119"/>
              <a:gd name="T12" fmla="*/ 2941 w 4117"/>
              <a:gd name="T13" fmla="*/ 2942 h 4119"/>
              <a:gd name="T14" fmla="*/ 2941 w 4117"/>
              <a:gd name="T15" fmla="*/ 4119 h 4119"/>
              <a:gd name="T16" fmla="*/ 4117 w 4117"/>
              <a:gd name="T17" fmla="*/ 4119 h 4119"/>
              <a:gd name="T18" fmla="*/ 4117 w 4117"/>
              <a:gd name="T19" fmla="*/ 2942 h 4119"/>
              <a:gd name="T20" fmla="*/ 2647 w 4117"/>
              <a:gd name="T21" fmla="*/ 0 h 4119"/>
              <a:gd name="T22" fmla="*/ 1471 w 4117"/>
              <a:gd name="T23" fmla="*/ 0 h 4119"/>
              <a:gd name="T24" fmla="*/ 1471 w 4117"/>
              <a:gd name="T25" fmla="*/ 1177 h 4119"/>
              <a:gd name="T26" fmla="*/ 2647 w 4117"/>
              <a:gd name="T27" fmla="*/ 1177 h 4119"/>
              <a:gd name="T28" fmla="*/ 2647 w 4117"/>
              <a:gd name="T29" fmla="*/ 0 h 4119"/>
              <a:gd name="T30" fmla="*/ 2059 w 4117"/>
              <a:gd name="T31" fmla="*/ 1177 h 4119"/>
              <a:gd name="T32" fmla="*/ 2059 w 4117"/>
              <a:gd name="T33" fmla="*/ 2060 h 4119"/>
              <a:gd name="T34" fmla="*/ 3529 w 4117"/>
              <a:gd name="T35" fmla="*/ 2942 h 4119"/>
              <a:gd name="T36" fmla="*/ 3529 w 4117"/>
              <a:gd name="T37" fmla="*/ 2060 h 4119"/>
              <a:gd name="T38" fmla="*/ 588 w 4117"/>
              <a:gd name="T39" fmla="*/ 2060 h 4119"/>
              <a:gd name="T40" fmla="*/ 588 w 4117"/>
              <a:gd name="T41" fmla="*/ 2942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17" h="4119">
                <a:moveTo>
                  <a:pt x="1177" y="4119"/>
                </a:moveTo>
                <a:lnTo>
                  <a:pt x="0" y="4119"/>
                </a:lnTo>
                <a:lnTo>
                  <a:pt x="0" y="2942"/>
                </a:lnTo>
                <a:lnTo>
                  <a:pt x="1177" y="2942"/>
                </a:lnTo>
                <a:lnTo>
                  <a:pt x="1177" y="4119"/>
                </a:lnTo>
                <a:moveTo>
                  <a:pt x="4117" y="2942"/>
                </a:moveTo>
                <a:lnTo>
                  <a:pt x="2941" y="2942"/>
                </a:lnTo>
                <a:lnTo>
                  <a:pt x="2941" y="4119"/>
                </a:lnTo>
                <a:lnTo>
                  <a:pt x="4117" y="4119"/>
                </a:lnTo>
                <a:lnTo>
                  <a:pt x="4117" y="2942"/>
                </a:lnTo>
                <a:moveTo>
                  <a:pt x="2647" y="0"/>
                </a:moveTo>
                <a:lnTo>
                  <a:pt x="1471" y="0"/>
                </a:lnTo>
                <a:lnTo>
                  <a:pt x="1471" y="1177"/>
                </a:lnTo>
                <a:lnTo>
                  <a:pt x="2647" y="1177"/>
                </a:lnTo>
                <a:lnTo>
                  <a:pt x="2647" y="0"/>
                </a:lnTo>
                <a:moveTo>
                  <a:pt x="2059" y="1177"/>
                </a:moveTo>
                <a:lnTo>
                  <a:pt x="2059" y="2060"/>
                </a:lnTo>
                <a:moveTo>
                  <a:pt x="3529" y="2942"/>
                </a:moveTo>
                <a:lnTo>
                  <a:pt x="3529" y="2060"/>
                </a:lnTo>
                <a:lnTo>
                  <a:pt x="588" y="2060"/>
                </a:lnTo>
                <a:lnTo>
                  <a:pt x="588" y="2942"/>
                </a:lnTo>
              </a:path>
            </a:pathLst>
          </a:custGeom>
          <a:noFill/>
          <a:ln w="15875" cap="sq">
            <a:solidFill>
              <a:schemeClr val="tx1">
                <a:lumMod val="75000"/>
                <a:lumOff val="2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83" tIns="45691" rIns="91383" bIns="45691" numCol="1" anchor="t" anchorCtr="0" compatLnSpc="1">
            <a:prstTxWarp prst="textNoShape">
              <a:avLst/>
            </a:prstTxWarp>
          </a:bodyPr>
          <a:lstStyle/>
          <a:p>
            <a:pPr marL="0" marR="0" lvl="0" indent="0" algn="l" defTabSz="913818"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74" name="graph_9" title="Icon of a line chart with connected circles at varying points">
            <a:extLst>
              <a:ext uri="{FF2B5EF4-FFF2-40B4-BE49-F238E27FC236}">
                <a16:creationId xmlns:a16="http://schemas.microsoft.com/office/drawing/2014/main" id="{59781676-332A-4078-B38D-2108748E9DC0}"/>
              </a:ext>
            </a:extLst>
          </p:cNvPr>
          <p:cNvSpPr>
            <a:spLocks noChangeAspect="1" noEditPoints="1"/>
          </p:cNvSpPr>
          <p:nvPr/>
        </p:nvSpPr>
        <p:spPr bwMode="auto">
          <a:xfrm>
            <a:off x="7153396" y="5101475"/>
            <a:ext cx="405092" cy="365532"/>
          </a:xfrm>
          <a:custGeom>
            <a:avLst/>
            <a:gdLst>
              <a:gd name="T0" fmla="*/ 352 w 352"/>
              <a:gd name="T1" fmla="*/ 318 h 318"/>
              <a:gd name="T2" fmla="*/ 0 w 352"/>
              <a:gd name="T3" fmla="*/ 318 h 318"/>
              <a:gd name="T4" fmla="*/ 0 w 352"/>
              <a:gd name="T5" fmla="*/ 0 h 318"/>
              <a:gd name="T6" fmla="*/ 266 w 352"/>
              <a:gd name="T7" fmla="*/ 105 h 318"/>
              <a:gd name="T8" fmla="*/ 286 w 352"/>
              <a:gd name="T9" fmla="*/ 126 h 318"/>
              <a:gd name="T10" fmla="*/ 307 w 352"/>
              <a:gd name="T11" fmla="*/ 105 h 318"/>
              <a:gd name="T12" fmla="*/ 286 w 352"/>
              <a:gd name="T13" fmla="*/ 84 h 318"/>
              <a:gd name="T14" fmla="*/ 266 w 352"/>
              <a:gd name="T15" fmla="*/ 105 h 318"/>
              <a:gd name="T16" fmla="*/ 57 w 352"/>
              <a:gd name="T17" fmla="*/ 252 h 318"/>
              <a:gd name="T18" fmla="*/ 100 w 352"/>
              <a:gd name="T19" fmla="*/ 188 h 318"/>
              <a:gd name="T20" fmla="*/ 200 w 352"/>
              <a:gd name="T21" fmla="*/ 205 h 318"/>
              <a:gd name="T22" fmla="*/ 134 w 352"/>
              <a:gd name="T23" fmla="*/ 181 h 318"/>
              <a:gd name="T24" fmla="*/ 236 w 352"/>
              <a:gd name="T25" fmla="*/ 187 h 318"/>
              <a:gd name="T26" fmla="*/ 276 w 352"/>
              <a:gd name="T27" fmla="*/ 123 h 318"/>
              <a:gd name="T28" fmla="*/ 200 w 352"/>
              <a:gd name="T29" fmla="*/ 201 h 318"/>
              <a:gd name="T30" fmla="*/ 221 w 352"/>
              <a:gd name="T31" fmla="*/ 222 h 318"/>
              <a:gd name="T32" fmla="*/ 241 w 352"/>
              <a:gd name="T33" fmla="*/ 201 h 318"/>
              <a:gd name="T34" fmla="*/ 221 w 352"/>
              <a:gd name="T35" fmla="*/ 180 h 318"/>
              <a:gd name="T36" fmla="*/ 200 w 352"/>
              <a:gd name="T37" fmla="*/ 201 h 318"/>
              <a:gd name="T38" fmla="*/ 200 w 352"/>
              <a:gd name="T39" fmla="*/ 201 h 318"/>
              <a:gd name="T40" fmla="*/ 94 w 352"/>
              <a:gd name="T41" fmla="*/ 174 h 318"/>
              <a:gd name="T42" fmla="*/ 115 w 352"/>
              <a:gd name="T43" fmla="*/ 194 h 318"/>
              <a:gd name="T44" fmla="*/ 136 w 352"/>
              <a:gd name="T45" fmla="*/ 174 h 318"/>
              <a:gd name="T46" fmla="*/ 115 w 352"/>
              <a:gd name="T47" fmla="*/ 153 h 318"/>
              <a:gd name="T48" fmla="*/ 94 w 352"/>
              <a:gd name="T49" fmla="*/ 174 h 318"/>
              <a:gd name="T50" fmla="*/ 94 w 352"/>
              <a:gd name="T51" fmla="*/ 174 h 318"/>
              <a:gd name="T52" fmla="*/ 25 w 352"/>
              <a:gd name="T53" fmla="*/ 269 h 318"/>
              <a:gd name="T54" fmla="*/ 46 w 352"/>
              <a:gd name="T55" fmla="*/ 289 h 318"/>
              <a:gd name="T56" fmla="*/ 66 w 352"/>
              <a:gd name="T57" fmla="*/ 269 h 318"/>
              <a:gd name="T58" fmla="*/ 46 w 352"/>
              <a:gd name="T59" fmla="*/ 248 h 318"/>
              <a:gd name="T60" fmla="*/ 25 w 352"/>
              <a:gd name="T61" fmla="*/ 269 h 318"/>
              <a:gd name="T62" fmla="*/ 25 w 352"/>
              <a:gd name="T63" fmla="*/ 269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52" h="318">
                <a:moveTo>
                  <a:pt x="352" y="318"/>
                </a:moveTo>
                <a:cubicBezTo>
                  <a:pt x="0" y="318"/>
                  <a:pt x="0" y="318"/>
                  <a:pt x="0" y="318"/>
                </a:cubicBezTo>
                <a:cubicBezTo>
                  <a:pt x="0" y="0"/>
                  <a:pt x="0" y="0"/>
                  <a:pt x="0" y="0"/>
                </a:cubicBezTo>
                <a:moveTo>
                  <a:pt x="266" y="105"/>
                </a:moveTo>
                <a:cubicBezTo>
                  <a:pt x="266" y="116"/>
                  <a:pt x="275" y="126"/>
                  <a:pt x="286" y="126"/>
                </a:cubicBezTo>
                <a:cubicBezTo>
                  <a:pt x="298" y="126"/>
                  <a:pt x="307" y="116"/>
                  <a:pt x="307" y="105"/>
                </a:cubicBezTo>
                <a:cubicBezTo>
                  <a:pt x="307" y="93"/>
                  <a:pt x="298" y="84"/>
                  <a:pt x="286" y="84"/>
                </a:cubicBezTo>
                <a:cubicBezTo>
                  <a:pt x="275" y="84"/>
                  <a:pt x="266" y="93"/>
                  <a:pt x="266" y="105"/>
                </a:cubicBezTo>
                <a:close/>
                <a:moveTo>
                  <a:pt x="57" y="252"/>
                </a:moveTo>
                <a:cubicBezTo>
                  <a:pt x="100" y="188"/>
                  <a:pt x="100" y="188"/>
                  <a:pt x="100" y="188"/>
                </a:cubicBezTo>
                <a:moveTo>
                  <a:pt x="200" y="205"/>
                </a:moveTo>
                <a:cubicBezTo>
                  <a:pt x="134" y="181"/>
                  <a:pt x="134" y="181"/>
                  <a:pt x="134" y="181"/>
                </a:cubicBezTo>
                <a:moveTo>
                  <a:pt x="236" y="187"/>
                </a:moveTo>
                <a:cubicBezTo>
                  <a:pt x="276" y="123"/>
                  <a:pt x="276" y="123"/>
                  <a:pt x="276" y="123"/>
                </a:cubicBezTo>
                <a:moveTo>
                  <a:pt x="200" y="201"/>
                </a:moveTo>
                <a:cubicBezTo>
                  <a:pt x="200" y="213"/>
                  <a:pt x="209" y="222"/>
                  <a:pt x="221" y="222"/>
                </a:cubicBezTo>
                <a:cubicBezTo>
                  <a:pt x="232" y="222"/>
                  <a:pt x="241" y="213"/>
                  <a:pt x="241" y="201"/>
                </a:cubicBezTo>
                <a:cubicBezTo>
                  <a:pt x="241" y="190"/>
                  <a:pt x="232" y="180"/>
                  <a:pt x="221" y="180"/>
                </a:cubicBezTo>
                <a:cubicBezTo>
                  <a:pt x="209" y="180"/>
                  <a:pt x="200" y="190"/>
                  <a:pt x="200" y="201"/>
                </a:cubicBezTo>
                <a:cubicBezTo>
                  <a:pt x="200" y="201"/>
                  <a:pt x="200" y="201"/>
                  <a:pt x="200" y="201"/>
                </a:cubicBezTo>
                <a:moveTo>
                  <a:pt x="94" y="174"/>
                </a:moveTo>
                <a:cubicBezTo>
                  <a:pt x="94" y="185"/>
                  <a:pt x="104" y="194"/>
                  <a:pt x="115" y="194"/>
                </a:cubicBezTo>
                <a:cubicBezTo>
                  <a:pt x="127" y="194"/>
                  <a:pt x="136" y="185"/>
                  <a:pt x="136" y="174"/>
                </a:cubicBezTo>
                <a:cubicBezTo>
                  <a:pt x="136" y="162"/>
                  <a:pt x="127" y="153"/>
                  <a:pt x="115" y="153"/>
                </a:cubicBezTo>
                <a:cubicBezTo>
                  <a:pt x="104" y="153"/>
                  <a:pt x="94" y="162"/>
                  <a:pt x="94" y="174"/>
                </a:cubicBezTo>
                <a:cubicBezTo>
                  <a:pt x="94" y="174"/>
                  <a:pt x="94" y="174"/>
                  <a:pt x="94" y="174"/>
                </a:cubicBezTo>
                <a:moveTo>
                  <a:pt x="25" y="269"/>
                </a:moveTo>
                <a:cubicBezTo>
                  <a:pt x="25" y="280"/>
                  <a:pt x="34" y="289"/>
                  <a:pt x="46" y="289"/>
                </a:cubicBezTo>
                <a:cubicBezTo>
                  <a:pt x="57" y="289"/>
                  <a:pt x="66" y="280"/>
                  <a:pt x="66" y="269"/>
                </a:cubicBezTo>
                <a:cubicBezTo>
                  <a:pt x="66" y="257"/>
                  <a:pt x="57" y="248"/>
                  <a:pt x="46" y="248"/>
                </a:cubicBezTo>
                <a:cubicBezTo>
                  <a:pt x="34" y="248"/>
                  <a:pt x="25" y="257"/>
                  <a:pt x="25" y="269"/>
                </a:cubicBezTo>
                <a:cubicBezTo>
                  <a:pt x="25" y="269"/>
                  <a:pt x="25" y="269"/>
                  <a:pt x="25" y="269"/>
                </a:cubicBezTo>
              </a:path>
            </a:pathLst>
          </a:custGeom>
          <a:noFill/>
          <a:ln w="15875" cap="sq">
            <a:solidFill>
              <a:schemeClr val="tx1">
                <a:lumMod val="75000"/>
                <a:lumOff val="2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83" tIns="45691" rIns="91383" bIns="45691" numCol="1" anchor="t" anchorCtr="0" compatLnSpc="1">
            <a:prstTxWarp prst="textNoShape">
              <a:avLst/>
            </a:prstTxWarp>
          </a:bodyPr>
          <a:lstStyle/>
          <a:p>
            <a:pPr marL="0" marR="0" lvl="0" indent="0" algn="l" defTabSz="91381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Tree>
    <p:extLst>
      <p:ext uri="{BB962C8B-B14F-4D97-AF65-F5344CB8AC3E}">
        <p14:creationId xmlns:p14="http://schemas.microsoft.com/office/powerpoint/2010/main" val="12242781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0BFCA3C-4894-D84E-877D-B41ED4BC877B}"/>
              </a:ext>
            </a:extLst>
          </p:cNvPr>
          <p:cNvSpPr/>
          <p:nvPr/>
        </p:nvSpPr>
        <p:spPr>
          <a:xfrm>
            <a:off x="0" y="49"/>
            <a:ext cx="12192000" cy="6857903"/>
          </a:xfrm>
          <a:prstGeom prst="rect">
            <a:avLst/>
          </a:prstGeom>
          <a:solidFill>
            <a:srgbClr val="253B5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554"/>
            <a:endParaRPr lang="en-US" sz="1765">
              <a:solidFill>
                <a:srgbClr val="FFFFFF"/>
              </a:solidFill>
              <a:latin typeface="Segoe UI Semilight"/>
            </a:endParaRPr>
          </a:p>
        </p:txBody>
      </p:sp>
      <p:sp>
        <p:nvSpPr>
          <p:cNvPr id="12" name="Rectangle 11">
            <a:extLst>
              <a:ext uri="{FF2B5EF4-FFF2-40B4-BE49-F238E27FC236}">
                <a16:creationId xmlns:a16="http://schemas.microsoft.com/office/drawing/2014/main" id="{930AC669-C69C-0A49-AAA1-0C5CE8B7AADF}"/>
              </a:ext>
            </a:extLst>
          </p:cNvPr>
          <p:cNvSpPr/>
          <p:nvPr/>
        </p:nvSpPr>
        <p:spPr>
          <a:xfrm>
            <a:off x="3012694" y="3360053"/>
            <a:ext cx="6518084" cy="541154"/>
          </a:xfrm>
          <a:prstGeom prst="rect">
            <a:avLst/>
          </a:prstGeom>
          <a:solidFill>
            <a:srgbClr val="0078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554"/>
            <a:endParaRPr lang="en-US" sz="1765">
              <a:solidFill>
                <a:srgbClr val="FFFFFF"/>
              </a:solidFill>
              <a:latin typeface="Segoe UI Semilight"/>
            </a:endParaRPr>
          </a:p>
        </p:txBody>
      </p:sp>
      <p:sp>
        <p:nvSpPr>
          <p:cNvPr id="6" name="Line 9"/>
          <p:cNvSpPr>
            <a:spLocks noChangeShapeType="1"/>
          </p:cNvSpPr>
          <p:nvPr/>
        </p:nvSpPr>
        <p:spPr bwMode="white">
          <a:xfrm>
            <a:off x="5770786" y="687242"/>
            <a:ext cx="0" cy="5716929"/>
          </a:xfrm>
          <a:prstGeom prst="line">
            <a:avLst/>
          </a:prstGeom>
          <a:noFill/>
          <a:ln w="9525">
            <a:noFill/>
            <a:round/>
            <a:headEnd type="none" w="sm" len="sm"/>
            <a:tailEnd type="none" w="sm" len="sm"/>
          </a:ln>
        </p:spPr>
        <p:txBody>
          <a:bodyPr lIns="130234" tIns="65109" rIns="130234" bIns="65109" anchor="ctr">
            <a:spAutoFit/>
          </a:bodyPr>
          <a:lstStyle/>
          <a:p>
            <a:pPr defTabSz="1293150">
              <a:defRPr/>
            </a:pPr>
            <a:endParaRPr lang="en-US" sz="1667">
              <a:solidFill>
                <a:srgbClr val="FFFFFF"/>
              </a:solidFill>
              <a:effectLst>
                <a:outerShdw blurRad="38100" dist="38100" dir="2700000" algn="tl">
                  <a:srgbClr val="000000">
                    <a:alpha val="43137"/>
                  </a:srgbClr>
                </a:outerShdw>
              </a:effectLst>
              <a:latin typeface="Segoe UI Semilight"/>
              <a:cs typeface="Adobe Arabic" panose="02040503050201020203" pitchFamily="18" charset="-78"/>
            </a:endParaRPr>
          </a:p>
        </p:txBody>
      </p:sp>
      <p:sp>
        <p:nvSpPr>
          <p:cNvPr id="17414" name="Rectangle 13"/>
          <p:cNvSpPr>
            <a:spLocks noChangeArrowheads="1"/>
          </p:cNvSpPr>
          <p:nvPr/>
        </p:nvSpPr>
        <p:spPr bwMode="white">
          <a:xfrm>
            <a:off x="1736951" y="1730689"/>
            <a:ext cx="9174117" cy="325872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107256" tIns="53628" rIns="107256" bIns="53628" anchor="ctr">
            <a:spAutoFit/>
          </a:bodyPr>
          <a:lstStyle/>
          <a:p>
            <a:pPr algn="ctr" defTabSz="1292991" eaLnBrk="0" hangingPunct="0">
              <a:lnSpc>
                <a:spcPct val="90000"/>
              </a:lnSpc>
              <a:spcBef>
                <a:spcPct val="30000"/>
              </a:spcBef>
              <a:buClr>
                <a:srgbClr val="FFFF99"/>
              </a:buClr>
              <a:buSzPct val="75000"/>
            </a:pPr>
            <a:endParaRPr lang="en-US" altLang="ja-JP" sz="2353">
              <a:solidFill>
                <a:srgbClr val="FFFFFF"/>
              </a:solidFill>
              <a:latin typeface="Segoe" panose="020B0502040504020203" pitchFamily="34" charset="0"/>
            </a:endParaRPr>
          </a:p>
          <a:p>
            <a:pPr algn="ctr" defTabSz="1292991" eaLnBrk="0" hangingPunct="0">
              <a:lnSpc>
                <a:spcPct val="90000"/>
              </a:lnSpc>
              <a:spcBef>
                <a:spcPct val="30000"/>
              </a:spcBef>
              <a:buClr>
                <a:srgbClr val="FFFF99"/>
              </a:buClr>
              <a:buSzPct val="75000"/>
            </a:pPr>
            <a:r>
              <a:rPr lang="en-US" altLang="ja-JP" sz="2353">
                <a:solidFill>
                  <a:srgbClr val="FFFFFF"/>
                </a:solidFill>
                <a:latin typeface="Segoe" panose="020B0502040504020203" pitchFamily="34" charset="0"/>
              </a:rPr>
              <a:t>This presentation contains several aspects regarding governance theory and the application of governance within Azure</a:t>
            </a:r>
          </a:p>
          <a:p>
            <a:pPr algn="ctr" defTabSz="1292991" eaLnBrk="0" hangingPunct="0">
              <a:lnSpc>
                <a:spcPct val="90000"/>
              </a:lnSpc>
              <a:spcBef>
                <a:spcPct val="30000"/>
              </a:spcBef>
              <a:buClr>
                <a:srgbClr val="FFFF99"/>
              </a:buClr>
              <a:buSzPct val="75000"/>
            </a:pPr>
            <a:endParaRPr lang="en-US" altLang="ja-JP" sz="2353">
              <a:solidFill>
                <a:srgbClr val="FFFFFF"/>
              </a:solidFill>
              <a:latin typeface="Segoe" panose="020B0502040504020203" pitchFamily="34" charset="0"/>
            </a:endParaRPr>
          </a:p>
          <a:p>
            <a:pPr marL="457205" indent="-457205" algn="ctr" defTabSz="1292991" eaLnBrk="0" hangingPunct="0">
              <a:lnSpc>
                <a:spcPct val="90000"/>
              </a:lnSpc>
              <a:spcBef>
                <a:spcPct val="30000"/>
              </a:spcBef>
              <a:buClr>
                <a:srgbClr val="FFFF99"/>
              </a:buClr>
              <a:buSzPct val="75000"/>
              <a:buFont typeface="Symbol" panose="05050102010706020507" pitchFamily="18" charset="2"/>
              <a:buChar char="Þ"/>
            </a:pPr>
            <a:r>
              <a:rPr lang="en-US" altLang="ja-JP" sz="2353" b="1">
                <a:solidFill>
                  <a:srgbClr val="FFFFFF"/>
                </a:solidFill>
                <a:latin typeface="Segoe" panose="020B0502040504020203" pitchFamily="34" charset="0"/>
              </a:rPr>
              <a:t> Please tailor it to your individual needs.  </a:t>
            </a:r>
          </a:p>
          <a:p>
            <a:pPr algn="ctr" defTabSz="1292991" eaLnBrk="0" hangingPunct="0">
              <a:lnSpc>
                <a:spcPct val="90000"/>
              </a:lnSpc>
              <a:spcBef>
                <a:spcPct val="30000"/>
              </a:spcBef>
              <a:buClr>
                <a:srgbClr val="FFFF99"/>
              </a:buClr>
              <a:buSzPct val="75000"/>
            </a:pPr>
            <a:endParaRPr lang="en-US" altLang="ja-JP" sz="2353" b="1">
              <a:solidFill>
                <a:srgbClr val="FFFFFF"/>
              </a:solidFill>
              <a:highlight>
                <a:srgbClr val="FFC000"/>
              </a:highlight>
              <a:latin typeface="Segoe" panose="020B0502040504020203" pitchFamily="34" charset="0"/>
              <a:ea typeface="MS PGothic" charset="0"/>
            </a:endParaRPr>
          </a:p>
          <a:p>
            <a:pPr algn="ctr" defTabSz="1292991" eaLnBrk="0" hangingPunct="0">
              <a:lnSpc>
                <a:spcPct val="90000"/>
              </a:lnSpc>
              <a:spcBef>
                <a:spcPct val="30000"/>
              </a:spcBef>
              <a:buClr>
                <a:srgbClr val="FFFF99"/>
              </a:buClr>
              <a:buSzPct val="75000"/>
            </a:pPr>
            <a:r>
              <a:rPr lang="en-US" altLang="ja-JP" sz="2353">
                <a:solidFill>
                  <a:srgbClr val="FFFFFF"/>
                </a:solidFill>
                <a:latin typeface="Segoe" panose="020B0502040504020203" pitchFamily="34" charset="0"/>
                <a:ea typeface="MS PGothic" charset="0"/>
              </a:rPr>
              <a:t>(compliance, technical discussions, cloud adoption, cloud governance)</a:t>
            </a:r>
          </a:p>
        </p:txBody>
      </p:sp>
      <p:sp>
        <p:nvSpPr>
          <p:cNvPr id="5" name="Rectangle 13">
            <a:extLst>
              <a:ext uri="{FF2B5EF4-FFF2-40B4-BE49-F238E27FC236}">
                <a16:creationId xmlns:a16="http://schemas.microsoft.com/office/drawing/2014/main" id="{F738BFBF-C030-EF44-A37D-4A0E413C16FE}"/>
              </a:ext>
            </a:extLst>
          </p:cNvPr>
          <p:cNvSpPr>
            <a:spLocks noChangeArrowheads="1"/>
          </p:cNvSpPr>
          <p:nvPr/>
        </p:nvSpPr>
        <p:spPr bwMode="white">
          <a:xfrm>
            <a:off x="186612" y="184733"/>
            <a:ext cx="8976734" cy="3527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107256" tIns="53628" rIns="107256" bIns="53628" anchor="ctr">
            <a:spAutoFit/>
          </a:bodyPr>
          <a:lstStyle/>
          <a:p>
            <a:pPr defTabSz="1292991" eaLnBrk="0" hangingPunct="0">
              <a:lnSpc>
                <a:spcPct val="90000"/>
              </a:lnSpc>
              <a:spcBef>
                <a:spcPct val="30000"/>
              </a:spcBef>
              <a:buClr>
                <a:srgbClr val="FFFF99"/>
              </a:buClr>
              <a:buSzPct val="75000"/>
            </a:pPr>
            <a:r>
              <a:rPr lang="en-US" altLang="ja-JP" sz="1765">
                <a:solidFill>
                  <a:srgbClr val="FFFFFF"/>
                </a:solidFill>
                <a:latin typeface="Segoe" panose="020B0502040504020203" pitchFamily="34" charset="0"/>
              </a:rPr>
              <a:t>DO NOT SHOW</a:t>
            </a:r>
            <a:endParaRPr lang="en-US" altLang="ja-JP" sz="1765">
              <a:solidFill>
                <a:srgbClr val="FFFFFF"/>
              </a:solidFill>
              <a:latin typeface="Segoe" panose="020B0502040504020203" pitchFamily="34" charset="0"/>
              <a:ea typeface="MS PGothic" charset="0"/>
            </a:endParaRPr>
          </a:p>
        </p:txBody>
      </p:sp>
      <p:sp>
        <p:nvSpPr>
          <p:cNvPr id="8" name="Rectangle 13">
            <a:extLst>
              <a:ext uri="{FF2B5EF4-FFF2-40B4-BE49-F238E27FC236}">
                <a16:creationId xmlns:a16="http://schemas.microsoft.com/office/drawing/2014/main" id="{63D5A61B-40D3-624B-86EF-E65A5308A78C}"/>
              </a:ext>
            </a:extLst>
          </p:cNvPr>
          <p:cNvSpPr>
            <a:spLocks noChangeArrowheads="1"/>
          </p:cNvSpPr>
          <p:nvPr/>
        </p:nvSpPr>
        <p:spPr bwMode="white">
          <a:xfrm>
            <a:off x="186612" y="1101592"/>
            <a:ext cx="11818776" cy="48852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107256" tIns="53628" rIns="107256" bIns="53628" anchor="ctr">
            <a:spAutoFit/>
          </a:bodyPr>
          <a:lstStyle/>
          <a:p>
            <a:pPr algn="ctr" defTabSz="1292991" eaLnBrk="0" hangingPunct="0">
              <a:lnSpc>
                <a:spcPct val="90000"/>
              </a:lnSpc>
              <a:spcBef>
                <a:spcPct val="30000"/>
              </a:spcBef>
              <a:buClr>
                <a:srgbClr val="FFFF99"/>
              </a:buClr>
              <a:buSzPct val="75000"/>
            </a:pPr>
            <a:r>
              <a:rPr lang="en-US" altLang="ja-JP" sz="2745" b="1">
                <a:solidFill>
                  <a:srgbClr val="FFFFFF"/>
                </a:solidFill>
                <a:latin typeface="Segoe Semibold" panose="020B0502040504020203" pitchFamily="34" charset="0"/>
              </a:rPr>
              <a:t>General Information</a:t>
            </a:r>
            <a:endParaRPr lang="en-US" altLang="ja-JP" sz="2745" b="1">
              <a:solidFill>
                <a:srgbClr val="FFFFFF"/>
              </a:solidFill>
              <a:latin typeface="Segoe Semibold" panose="020B0502040504020203" pitchFamily="34" charset="0"/>
              <a:ea typeface="MS PGothic" charset="0"/>
            </a:endParaRPr>
          </a:p>
        </p:txBody>
      </p:sp>
    </p:spTree>
    <p:extLst>
      <p:ext uri="{BB962C8B-B14F-4D97-AF65-F5344CB8AC3E}">
        <p14:creationId xmlns:p14="http://schemas.microsoft.com/office/powerpoint/2010/main" val="2588085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BDE551B-DD0B-4375-8F72-D9BCAE2DE124}"/>
              </a:ext>
            </a:extLst>
          </p:cNvPr>
          <p:cNvSpPr>
            <a:spLocks noGrp="1"/>
          </p:cNvSpPr>
          <p:nvPr>
            <p:ph type="title"/>
          </p:nvPr>
        </p:nvSpPr>
        <p:spPr/>
        <p:txBody>
          <a:bodyPr/>
          <a:lstStyle/>
          <a:p>
            <a:r>
              <a:rPr lang="en-US" dirty="0"/>
              <a:t>Cost Management</a:t>
            </a:r>
          </a:p>
        </p:txBody>
      </p:sp>
      <p:sp>
        <p:nvSpPr>
          <p:cNvPr id="4" name="Text Placeholder 3">
            <a:extLst>
              <a:ext uri="{FF2B5EF4-FFF2-40B4-BE49-F238E27FC236}">
                <a16:creationId xmlns:a16="http://schemas.microsoft.com/office/drawing/2014/main" id="{17597699-EB45-4F17-A7BB-9B7F494C83F9}"/>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386345823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D0677F3-3B2A-4B0E-9198-119F7BD55407}"/>
              </a:ext>
            </a:extLst>
          </p:cNvPr>
          <p:cNvSpPr>
            <a:spLocks noGrp="1"/>
          </p:cNvSpPr>
          <p:nvPr>
            <p:ph type="title"/>
          </p:nvPr>
        </p:nvSpPr>
        <p:spPr/>
        <p:txBody>
          <a:bodyPr/>
          <a:lstStyle/>
          <a:p>
            <a:r>
              <a:rPr lang="en-US" dirty="0"/>
              <a:t>How are you thinking about Cost Management</a:t>
            </a:r>
          </a:p>
        </p:txBody>
      </p:sp>
      <p:sp>
        <p:nvSpPr>
          <p:cNvPr id="5" name="Text Placeholder 4">
            <a:extLst>
              <a:ext uri="{FF2B5EF4-FFF2-40B4-BE49-F238E27FC236}">
                <a16:creationId xmlns:a16="http://schemas.microsoft.com/office/drawing/2014/main" id="{383D1395-7AE7-4D60-AF07-EFA8CCF57453}"/>
              </a:ext>
            </a:extLst>
          </p:cNvPr>
          <p:cNvSpPr>
            <a:spLocks noGrp="1"/>
          </p:cNvSpPr>
          <p:nvPr>
            <p:ph type="body" sz="quarter" idx="10"/>
          </p:nvPr>
        </p:nvSpPr>
        <p:spPr>
          <a:xfrm>
            <a:off x="268461" y="2080938"/>
            <a:ext cx="11655078" cy="4222694"/>
          </a:xfrm>
        </p:spPr>
        <p:txBody>
          <a:bodyPr/>
          <a:lstStyle/>
          <a:p>
            <a:pPr marL="457200" indent="-457200">
              <a:buFont typeface="Arial" panose="020B0604020202020204" pitchFamily="34" charset="0"/>
              <a:buChar char="•"/>
            </a:pPr>
            <a:r>
              <a:rPr lang="en-US" sz="3200" dirty="0"/>
              <a:t>What are the cost management concerns</a:t>
            </a:r>
          </a:p>
          <a:p>
            <a:pPr marL="457200" indent="-457200">
              <a:buFont typeface="Arial" panose="020B0604020202020204" pitchFamily="34" charset="0"/>
              <a:buChar char="•"/>
            </a:pPr>
            <a:r>
              <a:rPr lang="en-US" sz="3200" dirty="0"/>
              <a:t>Do you have a centralized way of tracking spend</a:t>
            </a:r>
          </a:p>
          <a:p>
            <a:pPr marL="457200" indent="-457200">
              <a:buFont typeface="Arial" panose="020B0604020202020204" pitchFamily="34" charset="0"/>
              <a:buChar char="•"/>
            </a:pPr>
            <a:r>
              <a:rPr lang="en-US" sz="3200" dirty="0"/>
              <a:t>How do you monitor and manage cloud costs</a:t>
            </a:r>
          </a:p>
          <a:p>
            <a:pPr marL="457200" indent="-457200">
              <a:buFont typeface="Arial" panose="020B0604020202020204" pitchFamily="34" charset="0"/>
              <a:buChar char="•"/>
            </a:pPr>
            <a:r>
              <a:rPr lang="en-US" sz="3200" dirty="0"/>
              <a:t>What are the policies related to resource assignment and tagging?</a:t>
            </a:r>
          </a:p>
          <a:p>
            <a:pPr marL="457200" indent="-457200">
              <a:buFont typeface="Arial" panose="020B0604020202020204" pitchFamily="34" charset="0"/>
              <a:buChar char="•"/>
            </a:pPr>
            <a:r>
              <a:rPr lang="en-US" sz="3200" dirty="0"/>
              <a:t>Do teams have the ability to dynamically size and scale assets for demand, how does that impact cost control?</a:t>
            </a:r>
          </a:p>
          <a:p>
            <a:pPr marL="457200" indent="-457200">
              <a:buFont typeface="Arial" panose="020B0604020202020204" pitchFamily="34" charset="0"/>
              <a:buChar char="•"/>
            </a:pPr>
            <a:r>
              <a:rPr lang="en-US" sz="3200" dirty="0"/>
              <a:t>Is there an ongoing process to address optimization?</a:t>
            </a:r>
          </a:p>
        </p:txBody>
      </p:sp>
    </p:spTree>
    <p:extLst>
      <p:ext uri="{BB962C8B-B14F-4D97-AF65-F5344CB8AC3E}">
        <p14:creationId xmlns:p14="http://schemas.microsoft.com/office/powerpoint/2010/main" val="2817703355"/>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8137C84-6C9E-44CD-B1C6-D85107236AB5}"/>
              </a:ext>
            </a:extLst>
          </p:cNvPr>
          <p:cNvSpPr/>
          <p:nvPr/>
        </p:nvSpPr>
        <p:spPr bwMode="auto">
          <a:xfrm>
            <a:off x="0" y="1320228"/>
            <a:ext cx="6315183" cy="5458052"/>
          </a:xfrm>
          <a:prstGeom prst="rect">
            <a:avLst/>
          </a:prstGeom>
          <a:solidFill>
            <a:schemeClr val="bg1">
              <a:lumMod val="9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7" name="TextBox 46">
            <a:extLst>
              <a:ext uri="{FF2B5EF4-FFF2-40B4-BE49-F238E27FC236}">
                <a16:creationId xmlns:a16="http://schemas.microsoft.com/office/drawing/2014/main" id="{4590E683-8F96-4BAF-AD1C-F790F76FD20A}"/>
              </a:ext>
            </a:extLst>
          </p:cNvPr>
          <p:cNvSpPr txBox="1"/>
          <p:nvPr/>
        </p:nvSpPr>
        <p:spPr>
          <a:xfrm>
            <a:off x="16594" y="1321446"/>
            <a:ext cx="6298589" cy="615600"/>
          </a:xfrm>
          <a:prstGeom prst="rect">
            <a:avLst/>
          </a:prstGeom>
          <a:noFill/>
          <a:ln>
            <a:noFill/>
          </a:ln>
        </p:spPr>
        <p:txBody>
          <a:bodyPr wrap="square" lIns="179308" tIns="143446" rIns="179308" bIns="143446" rtlCol="0">
            <a:spAutoFit/>
          </a:bodyPr>
          <a:lstStyle/>
          <a:p>
            <a:pPr defTabSz="914554">
              <a:lnSpc>
                <a:spcPct val="90000"/>
              </a:lnSpc>
              <a:spcAft>
                <a:spcPts val="588"/>
              </a:spcAft>
            </a:pPr>
            <a:r>
              <a:rPr lang="en-US" sz="2353" b="1">
                <a:gradFill>
                  <a:gsLst>
                    <a:gs pos="2917">
                      <a:srgbClr val="353535"/>
                    </a:gs>
                    <a:gs pos="30000">
                      <a:srgbClr val="353535"/>
                    </a:gs>
                  </a:gsLst>
                  <a:lin ang="5400000" scaled="0"/>
                </a:gradFill>
                <a:latin typeface="Segoe UI Semilight"/>
              </a:rPr>
              <a:t>Current State MVP</a:t>
            </a:r>
            <a:endParaRPr lang="en-US" sz="1765">
              <a:solidFill>
                <a:srgbClr val="353535"/>
              </a:solidFill>
              <a:latin typeface="Segoe UI Semilight"/>
            </a:endParaRPr>
          </a:p>
        </p:txBody>
      </p:sp>
      <p:sp>
        <p:nvSpPr>
          <p:cNvPr id="7" name="TextBox 6">
            <a:extLst>
              <a:ext uri="{FF2B5EF4-FFF2-40B4-BE49-F238E27FC236}">
                <a16:creationId xmlns:a16="http://schemas.microsoft.com/office/drawing/2014/main" id="{6E8D63CA-FD4E-41DD-878A-A3F72305175C}"/>
              </a:ext>
            </a:extLst>
          </p:cNvPr>
          <p:cNvSpPr txBox="1"/>
          <p:nvPr/>
        </p:nvSpPr>
        <p:spPr>
          <a:xfrm>
            <a:off x="6515441" y="1320228"/>
            <a:ext cx="5614340" cy="1777395"/>
          </a:xfrm>
          <a:prstGeom prst="rect">
            <a:avLst/>
          </a:prstGeom>
          <a:noFill/>
          <a:ln>
            <a:solidFill>
              <a:schemeClr val="tx1"/>
            </a:solidFill>
          </a:ln>
        </p:spPr>
        <p:txBody>
          <a:bodyPr wrap="square" lIns="179308" tIns="143446" rIns="179308" bIns="143446" rtlCol="0">
            <a:spAutoFit/>
          </a:bodyPr>
          <a:lstStyle/>
          <a:p>
            <a:pPr defTabSz="914554">
              <a:lnSpc>
                <a:spcPct val="90000"/>
              </a:lnSpc>
              <a:spcAft>
                <a:spcPts val="588"/>
              </a:spcAft>
            </a:pPr>
            <a:r>
              <a:rPr lang="en-US" sz="2353" b="1">
                <a:gradFill>
                  <a:gsLst>
                    <a:gs pos="2917">
                      <a:srgbClr val="353535"/>
                    </a:gs>
                    <a:gs pos="30000">
                      <a:srgbClr val="353535"/>
                    </a:gs>
                  </a:gsLst>
                  <a:lin ang="5400000" scaled="0"/>
                </a:gradFill>
                <a:latin typeface="Segoe UI Semilight"/>
              </a:rPr>
              <a:t>Risk discovered</a:t>
            </a:r>
          </a:p>
          <a:p>
            <a:pPr defTabSz="914554">
              <a:lnSpc>
                <a:spcPct val="90000"/>
              </a:lnSpc>
              <a:spcAft>
                <a:spcPts val="588"/>
              </a:spcAft>
            </a:pPr>
            <a:r>
              <a:rPr lang="en-US" sz="1961">
                <a:gradFill>
                  <a:gsLst>
                    <a:gs pos="2917">
                      <a:srgbClr val="353535"/>
                    </a:gs>
                    <a:gs pos="30000">
                      <a:srgbClr val="353535"/>
                    </a:gs>
                  </a:gsLst>
                  <a:lin ang="5400000" scaled="0"/>
                </a:gradFill>
                <a:latin typeface="Segoe UI Semilight"/>
              </a:rPr>
              <a:t>Costs are mushrooming. The CFO is concerned with budget overrun. A report is needed to show spend by business unit. Controls are needed to limit expenses.</a:t>
            </a:r>
            <a:endParaRPr lang="en-US" sz="1765">
              <a:solidFill>
                <a:srgbClr val="353535"/>
              </a:solidFill>
              <a:latin typeface="Segoe UI Semilight"/>
            </a:endParaRPr>
          </a:p>
        </p:txBody>
      </p:sp>
      <p:pic>
        <p:nvPicPr>
          <p:cNvPr id="5" name="Picture 4">
            <a:extLst>
              <a:ext uri="{FF2B5EF4-FFF2-40B4-BE49-F238E27FC236}">
                <a16:creationId xmlns:a16="http://schemas.microsoft.com/office/drawing/2014/main" id="{520AA5CB-C6C1-4197-BA16-4F04C6B76F74}"/>
              </a:ext>
            </a:extLst>
          </p:cNvPr>
          <p:cNvPicPr>
            <a:picLocks noChangeAspect="1"/>
          </p:cNvPicPr>
          <p:nvPr/>
        </p:nvPicPr>
        <p:blipFill>
          <a:blip r:embed="rId3"/>
          <a:stretch>
            <a:fillRect/>
          </a:stretch>
        </p:blipFill>
        <p:spPr>
          <a:xfrm>
            <a:off x="141038" y="1937047"/>
            <a:ext cx="4935326" cy="2237243"/>
          </a:xfrm>
          <a:prstGeom prst="rect">
            <a:avLst/>
          </a:prstGeom>
        </p:spPr>
      </p:pic>
      <p:sp>
        <p:nvSpPr>
          <p:cNvPr id="79" name="Title 1">
            <a:extLst>
              <a:ext uri="{FF2B5EF4-FFF2-40B4-BE49-F238E27FC236}">
                <a16:creationId xmlns:a16="http://schemas.microsoft.com/office/drawing/2014/main" id="{86904D5C-60E4-4DB9-9D88-E0401491DCF8}"/>
              </a:ext>
            </a:extLst>
          </p:cNvPr>
          <p:cNvSpPr txBox="1">
            <a:spLocks/>
          </p:cNvSpPr>
          <p:nvPr/>
        </p:nvSpPr>
        <p:spPr>
          <a:xfrm>
            <a:off x="151118" y="237586"/>
            <a:ext cx="11773880" cy="609922"/>
          </a:xfrm>
          <a:prstGeom prst="rect">
            <a:avLst/>
          </a:prstGeom>
        </p:spPr>
        <p:txBody>
          <a:bodyPr vert="horz" lIns="91438" tIns="45719" rIns="91438" bIns="45719"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896569"/>
            <a:r>
              <a:rPr lang="en-US" sz="4020">
                <a:solidFill>
                  <a:srgbClr val="EAEAEA">
                    <a:lumMod val="50000"/>
                  </a:srgbClr>
                </a:solidFill>
                <a:latin typeface="Segoe UI Light" panose="020B0502040204020203" pitchFamily="34" charset="0"/>
                <a:cs typeface="Segoe UI Light" panose="020B0502040204020203" pitchFamily="34" charset="0"/>
              </a:rPr>
              <a:t>Evolving the MVP: Cost Control</a:t>
            </a:r>
          </a:p>
        </p:txBody>
      </p:sp>
      <p:sp>
        <p:nvSpPr>
          <p:cNvPr id="80" name="Rectangle 79">
            <a:extLst>
              <a:ext uri="{FF2B5EF4-FFF2-40B4-BE49-F238E27FC236}">
                <a16:creationId xmlns:a16="http://schemas.microsoft.com/office/drawing/2014/main" id="{DE3751C1-A2D3-4426-99B6-A4630B5EDBBB}"/>
              </a:ext>
            </a:extLst>
          </p:cNvPr>
          <p:cNvSpPr/>
          <p:nvPr/>
        </p:nvSpPr>
        <p:spPr>
          <a:xfrm>
            <a:off x="210109" y="4477501"/>
            <a:ext cx="6095222" cy="1662599"/>
          </a:xfrm>
          <a:prstGeom prst="rect">
            <a:avLst/>
          </a:prstGeom>
        </p:spPr>
        <p:txBody>
          <a:bodyPr>
            <a:spAutoFit/>
          </a:bodyPr>
          <a:lstStyle/>
          <a:p>
            <a:pPr marL="336213" indent="-336213" defTabSz="914554">
              <a:lnSpc>
                <a:spcPct val="107000"/>
              </a:lnSpc>
              <a:buFont typeface="+mj-lt"/>
              <a:buAutoNum type="arabicParenR"/>
            </a:pPr>
            <a:r>
              <a:rPr lang="en-US" sz="1373">
                <a:solidFill>
                  <a:srgbClr val="353535"/>
                </a:solidFill>
                <a:latin typeface="Calibri" panose="020F0502020204030204" pitchFamily="34" charset="0"/>
                <a:ea typeface="Calibri" panose="020F0502020204030204" pitchFamily="34" charset="0"/>
                <a:cs typeface="Times New Roman" panose="02020603050405020304" pitchFamily="18" charset="0"/>
              </a:rPr>
              <a:t>Azure Blueprint named “Governance-MVP”</a:t>
            </a:r>
            <a:r>
              <a:rPr lang="en-US" sz="981">
                <a:solidFill>
                  <a:srgbClr val="353535"/>
                </a:solidFill>
                <a:latin typeface="Calibri" panose="020F0502020204030204" pitchFamily="34" charset="0"/>
                <a:ea typeface="Calibri" panose="020F0502020204030204" pitchFamily="34" charset="0"/>
                <a:cs typeface="Times New Roman" panose="02020603050405020304" pitchFamily="18" charset="0"/>
              </a:rPr>
              <a:t>   </a:t>
            </a:r>
            <a:r>
              <a:rPr lang="en-US" sz="1373">
                <a:solidFill>
                  <a:srgbClr val="353535"/>
                </a:solidFill>
                <a:latin typeface="Calibri" panose="020F0502020204030204" pitchFamily="34" charset="0"/>
                <a:ea typeface="Calibri" panose="020F0502020204030204" pitchFamily="34" charset="0"/>
                <a:cs typeface="Times New Roman" panose="02020603050405020304" pitchFamily="18" charset="0"/>
              </a:rPr>
              <a:t>.</a:t>
            </a:r>
          </a:p>
          <a:p>
            <a:pPr marL="336213" indent="-336213" defTabSz="914554">
              <a:lnSpc>
                <a:spcPct val="107000"/>
              </a:lnSpc>
              <a:buFont typeface="+mj-lt"/>
              <a:buAutoNum type="arabicParenR"/>
            </a:pPr>
            <a:r>
              <a:rPr lang="en-US" sz="1373">
                <a:solidFill>
                  <a:srgbClr val="353535"/>
                </a:solidFill>
                <a:latin typeface="Calibri" panose="020F0502020204030204" pitchFamily="34" charset="0"/>
                <a:ea typeface="Calibri" panose="020F0502020204030204" pitchFamily="34" charset="0"/>
                <a:cs typeface="Times New Roman" panose="02020603050405020304" pitchFamily="18" charset="0"/>
              </a:rPr>
              <a:t>Azure Policy as follows:</a:t>
            </a:r>
          </a:p>
          <a:p>
            <a:pPr marL="728462" lvl="1" indent="-280178" defTabSz="914554">
              <a:lnSpc>
                <a:spcPct val="107000"/>
              </a:lnSpc>
              <a:buFont typeface="+mj-lt"/>
              <a:buAutoNum type="alphaLcPeriod"/>
            </a:pPr>
            <a:r>
              <a:rPr lang="en-US" sz="1373">
                <a:solidFill>
                  <a:srgbClr val="353535"/>
                </a:solidFill>
                <a:latin typeface="Calibri" panose="020F0502020204030204" pitchFamily="34" charset="0"/>
                <a:ea typeface="Calibri" panose="020F0502020204030204" pitchFamily="34" charset="0"/>
                <a:cs typeface="Times New Roman" panose="02020603050405020304" pitchFamily="18" charset="0"/>
              </a:rPr>
              <a:t>Resource tagging require values for Department/Billing Unit, Geography, Data Classification, Criticality, SLA, Environment, Application Archetype, Application, and Application Owner.</a:t>
            </a:r>
            <a:r>
              <a:rPr lang="en-US" sz="981">
                <a:solidFill>
                  <a:srgbClr val="353535"/>
                </a:solidFill>
                <a:latin typeface="Calibri" panose="020F0502020204030204" pitchFamily="34" charset="0"/>
                <a:ea typeface="Calibri" panose="020F0502020204030204" pitchFamily="34" charset="0"/>
                <a:cs typeface="Times New Roman" panose="02020603050405020304" pitchFamily="18" charset="0"/>
              </a:rPr>
              <a:t> </a:t>
            </a:r>
            <a:endParaRPr lang="en-US" sz="1373">
              <a:solidFill>
                <a:srgbClr val="353535"/>
              </a:solidFill>
              <a:latin typeface="Calibri" panose="020F0502020204030204" pitchFamily="34" charset="0"/>
              <a:ea typeface="Calibri" panose="020F0502020204030204" pitchFamily="34" charset="0"/>
              <a:cs typeface="Times New Roman" panose="02020603050405020304" pitchFamily="18" charset="0"/>
            </a:endParaRPr>
          </a:p>
          <a:p>
            <a:pPr marL="728462" lvl="1" indent="-280178" defTabSz="914554">
              <a:lnSpc>
                <a:spcPct val="107000"/>
              </a:lnSpc>
              <a:buFont typeface="+mj-lt"/>
              <a:buAutoNum type="alphaLcPeriod"/>
            </a:pPr>
            <a:r>
              <a:rPr lang="en-US" sz="1373">
                <a:solidFill>
                  <a:srgbClr val="353535"/>
                </a:solidFill>
                <a:latin typeface="Calibri" panose="020F0502020204030204" pitchFamily="34" charset="0"/>
                <a:ea typeface="Calibri" panose="020F0502020204030204" pitchFamily="34" charset="0"/>
                <a:cs typeface="Times New Roman" panose="02020603050405020304" pitchFamily="18" charset="0"/>
              </a:rPr>
              <a:t>The value of the Application tag should match the name of the resource group.</a:t>
            </a:r>
          </a:p>
        </p:txBody>
      </p:sp>
      <p:sp>
        <p:nvSpPr>
          <p:cNvPr id="81" name="TextBox 80">
            <a:extLst>
              <a:ext uri="{FF2B5EF4-FFF2-40B4-BE49-F238E27FC236}">
                <a16:creationId xmlns:a16="http://schemas.microsoft.com/office/drawing/2014/main" id="{35C34900-2568-4008-8523-CC924DDA9378}"/>
              </a:ext>
            </a:extLst>
          </p:cNvPr>
          <p:cNvSpPr txBox="1"/>
          <p:nvPr/>
        </p:nvSpPr>
        <p:spPr>
          <a:xfrm>
            <a:off x="6515440" y="3271463"/>
            <a:ext cx="5614340" cy="3425031"/>
          </a:xfrm>
          <a:prstGeom prst="rect">
            <a:avLst/>
          </a:prstGeom>
          <a:noFill/>
          <a:ln>
            <a:solidFill>
              <a:schemeClr val="accent5"/>
            </a:solidFill>
          </a:ln>
        </p:spPr>
        <p:txBody>
          <a:bodyPr wrap="square" lIns="179308" tIns="143446" rIns="179308" bIns="143446" rtlCol="0">
            <a:spAutoFit/>
          </a:bodyPr>
          <a:lstStyle/>
          <a:p>
            <a:pPr defTabSz="914554">
              <a:lnSpc>
                <a:spcPct val="90000"/>
              </a:lnSpc>
              <a:spcAft>
                <a:spcPts val="588"/>
              </a:spcAft>
            </a:pPr>
            <a:r>
              <a:rPr lang="en-US" sz="3138" b="1">
                <a:gradFill>
                  <a:gsLst>
                    <a:gs pos="2917">
                      <a:srgbClr val="353535"/>
                    </a:gs>
                    <a:gs pos="30000">
                      <a:srgbClr val="353535"/>
                    </a:gs>
                  </a:gsLst>
                  <a:lin ang="5400000" scaled="0"/>
                </a:gradFill>
                <a:latin typeface="Segoe UI Semilight"/>
              </a:rPr>
              <a:t>Exercise</a:t>
            </a:r>
          </a:p>
          <a:p>
            <a:pPr defTabSz="914554"/>
            <a:r>
              <a:rPr lang="en-US" sz="2353">
                <a:solidFill>
                  <a:srgbClr val="353535"/>
                </a:solidFill>
                <a:latin typeface="Segoe UI Semilight"/>
              </a:rPr>
              <a:t>What changes or additions would you make to the “Governance-MVP”? </a:t>
            </a:r>
          </a:p>
          <a:p>
            <a:pPr defTabSz="914554"/>
            <a:endParaRPr lang="en-US" sz="2353">
              <a:solidFill>
                <a:srgbClr val="353535"/>
              </a:solidFill>
              <a:latin typeface="Segoe UI Semilight"/>
            </a:endParaRPr>
          </a:p>
          <a:p>
            <a:pPr defTabSz="914554"/>
            <a:r>
              <a:rPr lang="en-US" sz="2353">
                <a:solidFill>
                  <a:srgbClr val="353535"/>
                </a:solidFill>
                <a:latin typeface="Segoe UI Semilight"/>
              </a:rPr>
              <a:t>What other tools in Azure could be used to extend the MVP?</a:t>
            </a:r>
          </a:p>
          <a:p>
            <a:pPr defTabSz="914554"/>
            <a:endParaRPr lang="en-US" sz="1765">
              <a:solidFill>
                <a:srgbClr val="353535"/>
              </a:solidFill>
              <a:latin typeface="Segoe UI Semilight"/>
            </a:endParaRPr>
          </a:p>
          <a:p>
            <a:pPr defTabSz="914554"/>
            <a:r>
              <a:rPr lang="en-US" sz="1765">
                <a:solidFill>
                  <a:srgbClr val="353535"/>
                </a:solidFill>
                <a:latin typeface="Segoe UI Semilight"/>
              </a:rPr>
              <a:t>Extra points, if your solution includes a way to reduce the risk of extra spend in the future using policies</a:t>
            </a:r>
          </a:p>
        </p:txBody>
      </p:sp>
      <p:sp>
        <p:nvSpPr>
          <p:cNvPr id="9" name="Rectangle 8">
            <a:extLst>
              <a:ext uri="{FF2B5EF4-FFF2-40B4-BE49-F238E27FC236}">
                <a16:creationId xmlns:a16="http://schemas.microsoft.com/office/drawing/2014/main" id="{723C10D2-F3BD-4514-A602-50FB2F58BB07}"/>
              </a:ext>
            </a:extLst>
          </p:cNvPr>
          <p:cNvSpPr/>
          <p:nvPr/>
        </p:nvSpPr>
        <p:spPr>
          <a:xfrm>
            <a:off x="10544175" y="0"/>
            <a:ext cx="1647825" cy="1171575"/>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Cost Management</a:t>
            </a:r>
          </a:p>
        </p:txBody>
      </p:sp>
    </p:spTree>
    <p:extLst>
      <p:ext uri="{BB962C8B-B14F-4D97-AF65-F5344CB8AC3E}">
        <p14:creationId xmlns:p14="http://schemas.microsoft.com/office/powerpoint/2010/main" val="4141682875"/>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F0C445-528B-4A28-9030-717D226F9AE4}"/>
              </a:ext>
            </a:extLst>
          </p:cNvPr>
          <p:cNvSpPr>
            <a:spLocks noGrp="1"/>
          </p:cNvSpPr>
          <p:nvPr>
            <p:ph type="title"/>
          </p:nvPr>
        </p:nvSpPr>
        <p:spPr/>
        <p:txBody>
          <a:bodyPr/>
          <a:lstStyle/>
          <a:p>
            <a:r>
              <a:rPr lang="en-US" sz="3530"/>
              <a:t>Design Evolution</a:t>
            </a:r>
            <a:br>
              <a:rPr lang="en-US" sz="3530"/>
            </a:br>
            <a:r>
              <a:rPr lang="en-US" sz="3138"/>
              <a:t>A few options to consider</a:t>
            </a:r>
          </a:p>
        </p:txBody>
      </p:sp>
      <p:sp>
        <p:nvSpPr>
          <p:cNvPr id="3" name="Text Placeholder 2">
            <a:extLst>
              <a:ext uri="{FF2B5EF4-FFF2-40B4-BE49-F238E27FC236}">
                <a16:creationId xmlns:a16="http://schemas.microsoft.com/office/drawing/2014/main" id="{2EB29B14-3C87-4DD6-8378-2BB9A459AAD1}"/>
              </a:ext>
            </a:extLst>
          </p:cNvPr>
          <p:cNvSpPr>
            <a:spLocks noGrp="1"/>
          </p:cNvSpPr>
          <p:nvPr>
            <p:ph type="body" sz="quarter" idx="10"/>
          </p:nvPr>
        </p:nvSpPr>
        <p:spPr>
          <a:xfrm>
            <a:off x="-1" y="1442569"/>
            <a:ext cx="11925081" cy="4318255"/>
          </a:xfrm>
        </p:spPr>
        <p:txBody>
          <a:bodyPr/>
          <a:lstStyle/>
          <a:p>
            <a:pPr lvl="0"/>
            <a:r>
              <a:rPr lang="en-US" sz="2353" b="1" dirty="0"/>
              <a:t>Report spend by Business Unit</a:t>
            </a:r>
            <a:endParaRPr lang="en-US" sz="2353" dirty="0"/>
          </a:p>
          <a:p>
            <a:pPr lvl="1"/>
            <a:r>
              <a:rPr lang="en-US" sz="1765" dirty="0"/>
              <a:t>Generate Azure Cost Management (&amp;/or </a:t>
            </a:r>
            <a:r>
              <a:rPr lang="en-US" sz="1765" dirty="0" err="1"/>
              <a:t>Cloudyn</a:t>
            </a:r>
            <a:r>
              <a:rPr lang="en-US" sz="1765" dirty="0"/>
              <a:t>) reports grouped by the Business Unit tag.</a:t>
            </a:r>
          </a:p>
          <a:p>
            <a:pPr lvl="0"/>
            <a:r>
              <a:rPr lang="en-US" sz="2353" b="1" dirty="0"/>
              <a:t>Reduce overall spend</a:t>
            </a:r>
            <a:endParaRPr lang="en-US" sz="2353" dirty="0"/>
          </a:p>
          <a:p>
            <a:pPr lvl="1"/>
            <a:r>
              <a:rPr lang="en-US" sz="1765" dirty="0"/>
              <a:t>If possible, start with a review of AHUB and RI options for immediate potential cost reductions.</a:t>
            </a:r>
          </a:p>
          <a:p>
            <a:pPr lvl="1"/>
            <a:r>
              <a:rPr lang="en-US" sz="1765" dirty="0"/>
              <a:t>Review Azure Advisor and Azure Cost Management feedback to suggest tuning options to each application owner.</a:t>
            </a:r>
          </a:p>
          <a:p>
            <a:pPr lvl="1"/>
            <a:r>
              <a:rPr lang="en-US" sz="1765" dirty="0"/>
              <a:t>Generally, a holistic review of spend will identify a few key SKUs that are consuming a large percentage of the Azure costs. Suggest the application owners begin by tuning those large instances.</a:t>
            </a:r>
          </a:p>
          <a:p>
            <a:pPr lvl="0"/>
            <a:r>
              <a:rPr lang="en-US" sz="2353" b="1" dirty="0"/>
              <a:t>Bonus Points: Reduce Future Spend</a:t>
            </a:r>
            <a:endParaRPr lang="en-US" sz="2353" dirty="0"/>
          </a:p>
          <a:p>
            <a:pPr lvl="1"/>
            <a:r>
              <a:rPr lang="en-US" sz="1765" dirty="0"/>
              <a:t>Once re-sized, avoid future spend by creating an Azure policy to block the use of any unused SKUs that have a higher unit cost.</a:t>
            </a:r>
          </a:p>
          <a:p>
            <a:pPr lvl="1"/>
            <a:r>
              <a:rPr lang="en-US" sz="1765" dirty="0"/>
              <a:t>If the governance team has a strong relationship and regular cadence with cloud adoption teams, a second suggestion could prove valuable. For all prod subscriptions, establish a deployment plan including the SKUs to be deployed. Block the use of any SKU not on the deployment plan. This reduces overspending from unplanned vertical scaling. This approach also promotes the use of more easily automated horizontal scaling.</a:t>
            </a:r>
          </a:p>
        </p:txBody>
      </p:sp>
      <p:sp>
        <p:nvSpPr>
          <p:cNvPr id="4" name="Rectangle 3">
            <a:extLst>
              <a:ext uri="{FF2B5EF4-FFF2-40B4-BE49-F238E27FC236}">
                <a16:creationId xmlns:a16="http://schemas.microsoft.com/office/drawing/2014/main" id="{82EE931B-3732-4AF0-9012-A19C6487182B}"/>
              </a:ext>
            </a:extLst>
          </p:cNvPr>
          <p:cNvSpPr/>
          <p:nvPr/>
        </p:nvSpPr>
        <p:spPr>
          <a:xfrm>
            <a:off x="10544175" y="0"/>
            <a:ext cx="1647825" cy="1171575"/>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Cost Management</a:t>
            </a:r>
          </a:p>
        </p:txBody>
      </p:sp>
    </p:spTree>
    <p:extLst>
      <p:ext uri="{BB962C8B-B14F-4D97-AF65-F5344CB8AC3E}">
        <p14:creationId xmlns:p14="http://schemas.microsoft.com/office/powerpoint/2010/main" val="1989101532"/>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BDE551B-DD0B-4375-8F72-D9BCAE2DE124}"/>
              </a:ext>
            </a:extLst>
          </p:cNvPr>
          <p:cNvSpPr>
            <a:spLocks noGrp="1"/>
          </p:cNvSpPr>
          <p:nvPr>
            <p:ph type="title"/>
          </p:nvPr>
        </p:nvSpPr>
        <p:spPr/>
        <p:txBody>
          <a:bodyPr/>
          <a:lstStyle/>
          <a:p>
            <a:r>
              <a:rPr lang="en-US" dirty="0"/>
              <a:t>Security Baseline</a:t>
            </a:r>
          </a:p>
        </p:txBody>
      </p:sp>
      <p:sp>
        <p:nvSpPr>
          <p:cNvPr id="4" name="Text Placeholder 3">
            <a:extLst>
              <a:ext uri="{FF2B5EF4-FFF2-40B4-BE49-F238E27FC236}">
                <a16:creationId xmlns:a16="http://schemas.microsoft.com/office/drawing/2014/main" id="{17597699-EB45-4F17-A7BB-9B7F494C83F9}"/>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272649226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D0677F3-3B2A-4B0E-9198-119F7BD55407}"/>
              </a:ext>
            </a:extLst>
          </p:cNvPr>
          <p:cNvSpPr>
            <a:spLocks noGrp="1"/>
          </p:cNvSpPr>
          <p:nvPr>
            <p:ph type="title"/>
          </p:nvPr>
        </p:nvSpPr>
        <p:spPr/>
        <p:txBody>
          <a:bodyPr/>
          <a:lstStyle/>
          <a:p>
            <a:r>
              <a:rPr lang="en-US" dirty="0"/>
              <a:t>How are you thinking about Security Baseline</a:t>
            </a:r>
          </a:p>
        </p:txBody>
      </p:sp>
      <p:sp>
        <p:nvSpPr>
          <p:cNvPr id="5" name="Text Placeholder 4">
            <a:extLst>
              <a:ext uri="{FF2B5EF4-FFF2-40B4-BE49-F238E27FC236}">
                <a16:creationId xmlns:a16="http://schemas.microsoft.com/office/drawing/2014/main" id="{383D1395-7AE7-4D60-AF07-EFA8CCF57453}"/>
              </a:ext>
            </a:extLst>
          </p:cNvPr>
          <p:cNvSpPr>
            <a:spLocks noGrp="1"/>
          </p:cNvSpPr>
          <p:nvPr>
            <p:ph type="body" sz="quarter" idx="10"/>
          </p:nvPr>
        </p:nvSpPr>
        <p:spPr>
          <a:xfrm>
            <a:off x="268461" y="2080938"/>
            <a:ext cx="11655078" cy="4222694"/>
          </a:xfrm>
        </p:spPr>
        <p:txBody>
          <a:bodyPr/>
          <a:lstStyle/>
          <a:p>
            <a:pPr marL="457200" indent="-457200">
              <a:buFont typeface="Arial" panose="020B0604020202020204" pitchFamily="34" charset="0"/>
              <a:buChar char="•"/>
            </a:pPr>
            <a:r>
              <a:rPr lang="en-US" sz="3200" dirty="0"/>
              <a:t>How are you handling security / protection of data</a:t>
            </a:r>
          </a:p>
          <a:p>
            <a:pPr marL="457200" indent="-457200">
              <a:buFont typeface="Arial" panose="020B0604020202020204" pitchFamily="34" charset="0"/>
              <a:buChar char="•"/>
            </a:pPr>
            <a:r>
              <a:rPr lang="en-US" sz="3200" dirty="0"/>
              <a:t>What are the policies applied to networks</a:t>
            </a:r>
          </a:p>
          <a:p>
            <a:pPr marL="457200" indent="-457200">
              <a:buFont typeface="Arial" panose="020B0604020202020204" pitchFamily="34" charset="0"/>
              <a:buChar char="•"/>
            </a:pPr>
            <a:r>
              <a:rPr lang="en-US" sz="3200" dirty="0"/>
              <a:t>How are you handling elevated rights within the environment</a:t>
            </a:r>
          </a:p>
          <a:p>
            <a:pPr marL="457200" indent="-457200">
              <a:buFont typeface="Arial" panose="020B0604020202020204" pitchFamily="34" charset="0"/>
              <a:buChar char="•"/>
            </a:pPr>
            <a:r>
              <a:rPr lang="en-US" sz="3200" dirty="0"/>
              <a:t>Can developers use any and all services in Azure?</a:t>
            </a:r>
          </a:p>
          <a:p>
            <a:pPr marL="457200" indent="-457200">
              <a:buFont typeface="Arial" panose="020B0604020202020204" pitchFamily="34" charset="0"/>
              <a:buChar char="•"/>
            </a:pPr>
            <a:r>
              <a:rPr lang="en-US" sz="3200" dirty="0"/>
              <a:t>Have you defined rules around who can create new management groups and subscriptions?</a:t>
            </a:r>
          </a:p>
          <a:p>
            <a:pPr marL="457200" indent="-457200">
              <a:buFont typeface="Arial" panose="020B0604020202020204" pitchFamily="34" charset="0"/>
              <a:buChar char="•"/>
            </a:pPr>
            <a:r>
              <a:rPr lang="en-US" sz="3200" dirty="0"/>
              <a:t>Are you reviewing processes on a regular cadence with other stakeholders</a:t>
            </a:r>
          </a:p>
        </p:txBody>
      </p:sp>
    </p:spTree>
    <p:extLst>
      <p:ext uri="{BB962C8B-B14F-4D97-AF65-F5344CB8AC3E}">
        <p14:creationId xmlns:p14="http://schemas.microsoft.com/office/powerpoint/2010/main" val="1797109639"/>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F0C445-528B-4A28-9030-717D226F9AE4}"/>
              </a:ext>
            </a:extLst>
          </p:cNvPr>
          <p:cNvSpPr>
            <a:spLocks noGrp="1"/>
          </p:cNvSpPr>
          <p:nvPr>
            <p:ph type="title"/>
          </p:nvPr>
        </p:nvSpPr>
        <p:spPr/>
        <p:txBody>
          <a:bodyPr/>
          <a:lstStyle/>
          <a:p>
            <a:r>
              <a:rPr lang="en-US" sz="3530"/>
              <a:t>Governance Design Evolution</a:t>
            </a:r>
            <a:br>
              <a:rPr lang="en-US" sz="3530"/>
            </a:br>
            <a:r>
              <a:rPr lang="en-US" sz="3138"/>
              <a:t>A few options to consider</a:t>
            </a:r>
          </a:p>
        </p:txBody>
      </p:sp>
      <p:sp>
        <p:nvSpPr>
          <p:cNvPr id="3" name="Text Placeholder 2">
            <a:extLst>
              <a:ext uri="{FF2B5EF4-FFF2-40B4-BE49-F238E27FC236}">
                <a16:creationId xmlns:a16="http://schemas.microsoft.com/office/drawing/2014/main" id="{2EB29B14-3C87-4DD6-8378-2BB9A459AAD1}"/>
              </a:ext>
            </a:extLst>
          </p:cNvPr>
          <p:cNvSpPr>
            <a:spLocks noGrp="1"/>
          </p:cNvSpPr>
          <p:nvPr>
            <p:ph type="body" sz="quarter" idx="10"/>
          </p:nvPr>
        </p:nvSpPr>
        <p:spPr>
          <a:xfrm>
            <a:off x="551242" y="1975267"/>
            <a:ext cx="5544758" cy="4375590"/>
          </a:xfrm>
        </p:spPr>
        <p:txBody>
          <a:bodyPr/>
          <a:lstStyle/>
          <a:p>
            <a:pPr marL="336213" indent="-336213">
              <a:buFont typeface="+mj-lt"/>
              <a:buAutoNum type="arabicPeriod"/>
            </a:pPr>
            <a:r>
              <a:rPr lang="en-US" sz="1961" dirty="0">
                <a:latin typeface="+mn-lt"/>
              </a:rPr>
              <a:t>Implement Azure Security Center</a:t>
            </a:r>
          </a:p>
          <a:p>
            <a:pPr marL="560312" lvl="1" indent="-336213">
              <a:buFont typeface="+mj-lt"/>
              <a:buAutoNum type="arabicPeriod"/>
            </a:pPr>
            <a:r>
              <a:rPr lang="en-US" sz="1961" dirty="0"/>
              <a:t>Automate Patching to ensure patch compliance </a:t>
            </a:r>
          </a:p>
          <a:p>
            <a:pPr marL="336213" indent="-336213">
              <a:buFont typeface="+mj-lt"/>
              <a:buAutoNum type="arabicPeriod"/>
            </a:pPr>
            <a:r>
              <a:rPr lang="en-US" sz="1961" dirty="0">
                <a:latin typeface="+mn-lt"/>
              </a:rPr>
              <a:t>Policy</a:t>
            </a:r>
          </a:p>
          <a:p>
            <a:pPr marL="560312" lvl="1" indent="-336213">
              <a:buFont typeface="+mj-lt"/>
              <a:buAutoNum type="arabicPeriod"/>
            </a:pPr>
            <a:r>
              <a:rPr lang="en-US" sz="1961" dirty="0"/>
              <a:t>Require encryption on storage accounts</a:t>
            </a:r>
          </a:p>
          <a:p>
            <a:pPr marL="560312" lvl="1" indent="-336213">
              <a:buFont typeface="+mj-lt"/>
              <a:buAutoNum type="arabicPeriod"/>
            </a:pPr>
            <a:r>
              <a:rPr lang="en-US" sz="1961" dirty="0"/>
              <a:t>Enforce application tier </a:t>
            </a:r>
            <a:r>
              <a:rPr lang="en-US" sz="1961" dirty="0" err="1"/>
              <a:t>vNets</a:t>
            </a:r>
            <a:endParaRPr lang="en-US" sz="1961" dirty="0"/>
          </a:p>
          <a:p>
            <a:pPr marL="560312" lvl="1" indent="-336213">
              <a:buFont typeface="+mj-lt"/>
              <a:buAutoNum type="arabicPeriod"/>
            </a:pPr>
            <a:r>
              <a:rPr lang="en-US" sz="1961" dirty="0"/>
              <a:t>Enforce NSGs at each tier</a:t>
            </a:r>
          </a:p>
          <a:p>
            <a:pPr marL="560312" lvl="1" indent="-336213">
              <a:buFont typeface="+mj-lt"/>
              <a:buAutoNum type="arabicPeriod"/>
            </a:pPr>
            <a:r>
              <a:rPr lang="en-US" sz="1961" dirty="0"/>
              <a:t>Block User Defined Routing</a:t>
            </a:r>
          </a:p>
          <a:p>
            <a:pPr marL="560312" lvl="1" indent="-336213">
              <a:buFont typeface="+mj-lt"/>
              <a:buAutoNum type="arabicPeriod"/>
            </a:pPr>
            <a:r>
              <a:rPr lang="en-US" sz="1961" dirty="0"/>
              <a:t>Apply Guest Configuration policies</a:t>
            </a:r>
          </a:p>
          <a:p>
            <a:pPr marL="336213" indent="-336213">
              <a:buFont typeface="+mj-lt"/>
              <a:buAutoNum type="arabicPeriod"/>
            </a:pPr>
            <a:r>
              <a:rPr lang="en-US" sz="1961" dirty="0">
                <a:latin typeface="+mn-lt"/>
              </a:rPr>
              <a:t>ARM Templates</a:t>
            </a:r>
          </a:p>
          <a:p>
            <a:pPr marL="560312" lvl="1" indent="-336213">
              <a:buFont typeface="+mj-lt"/>
              <a:buAutoNum type="arabicPeriod"/>
            </a:pPr>
            <a:r>
              <a:rPr lang="en-US" sz="1961" dirty="0"/>
              <a:t>Define a firewall configuration</a:t>
            </a:r>
          </a:p>
          <a:p>
            <a:pPr marL="336213" indent="-336213">
              <a:buFont typeface="+mj-lt"/>
              <a:buAutoNum type="arabicPeriod"/>
            </a:pPr>
            <a:r>
              <a:rPr lang="en-US" sz="1961" dirty="0">
                <a:latin typeface="+mn-lt"/>
              </a:rPr>
              <a:t>Blueprint</a:t>
            </a:r>
          </a:p>
          <a:p>
            <a:pPr marL="560312" lvl="1" indent="-336213">
              <a:buFont typeface="+mj-lt"/>
              <a:buAutoNum type="arabicPeriod"/>
            </a:pPr>
            <a:r>
              <a:rPr lang="en-US" sz="1961" dirty="0"/>
              <a:t>Apply ASC, Policy, and ARM configurations</a:t>
            </a:r>
          </a:p>
        </p:txBody>
      </p:sp>
      <p:pic>
        <p:nvPicPr>
          <p:cNvPr id="5" name="Picture 4">
            <a:extLst>
              <a:ext uri="{FF2B5EF4-FFF2-40B4-BE49-F238E27FC236}">
                <a16:creationId xmlns:a16="http://schemas.microsoft.com/office/drawing/2014/main" id="{DF0894A6-0805-42E0-8416-AF28ACCF4F1C}"/>
              </a:ext>
            </a:extLst>
          </p:cNvPr>
          <p:cNvPicPr>
            <a:picLocks noChangeAspect="1"/>
          </p:cNvPicPr>
          <p:nvPr/>
        </p:nvPicPr>
        <p:blipFill>
          <a:blip r:embed="rId3"/>
          <a:stretch>
            <a:fillRect/>
          </a:stretch>
        </p:blipFill>
        <p:spPr>
          <a:xfrm>
            <a:off x="5583047" y="2877866"/>
            <a:ext cx="6342034" cy="2885834"/>
          </a:xfrm>
          <a:prstGeom prst="rect">
            <a:avLst/>
          </a:prstGeom>
        </p:spPr>
      </p:pic>
      <p:sp>
        <p:nvSpPr>
          <p:cNvPr id="6" name="Rectangle: Rounded Corners 5">
            <a:extLst>
              <a:ext uri="{FF2B5EF4-FFF2-40B4-BE49-F238E27FC236}">
                <a16:creationId xmlns:a16="http://schemas.microsoft.com/office/drawing/2014/main" id="{AC753BF7-035A-4134-B7DE-66B2657DE59D}"/>
              </a:ext>
            </a:extLst>
          </p:cNvPr>
          <p:cNvSpPr/>
          <p:nvPr/>
        </p:nvSpPr>
        <p:spPr bwMode="auto">
          <a:xfrm>
            <a:off x="5630848" y="4316846"/>
            <a:ext cx="1001598" cy="664012"/>
          </a:xfrm>
          <a:prstGeom prst="roundRect">
            <a:avLst/>
          </a:prstGeom>
          <a:noFill/>
          <a:ln w="57150">
            <a:solidFill>
              <a:srgbClr val="FFFF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 name="Rectangle: Rounded Corners 6">
            <a:extLst>
              <a:ext uri="{FF2B5EF4-FFF2-40B4-BE49-F238E27FC236}">
                <a16:creationId xmlns:a16="http://schemas.microsoft.com/office/drawing/2014/main" id="{9CA59361-3F6A-42A9-822B-029E745BF2D7}"/>
              </a:ext>
            </a:extLst>
          </p:cNvPr>
          <p:cNvSpPr/>
          <p:nvPr/>
        </p:nvSpPr>
        <p:spPr bwMode="auto">
          <a:xfrm>
            <a:off x="6747145" y="4316846"/>
            <a:ext cx="4118636" cy="419377"/>
          </a:xfrm>
          <a:prstGeom prst="roundRect">
            <a:avLst/>
          </a:prstGeom>
          <a:noFill/>
          <a:ln w="57150">
            <a:solidFill>
              <a:srgbClr val="FFFF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 name="Rectangle: Rounded Corners 7">
            <a:extLst>
              <a:ext uri="{FF2B5EF4-FFF2-40B4-BE49-F238E27FC236}">
                <a16:creationId xmlns:a16="http://schemas.microsoft.com/office/drawing/2014/main" id="{C99C3128-A9AC-47D3-83FC-90E5FCB2C6D6}"/>
              </a:ext>
            </a:extLst>
          </p:cNvPr>
          <p:cNvSpPr/>
          <p:nvPr/>
        </p:nvSpPr>
        <p:spPr bwMode="auto">
          <a:xfrm>
            <a:off x="6747144" y="4683527"/>
            <a:ext cx="4118636" cy="419377"/>
          </a:xfrm>
          <a:prstGeom prst="roundRect">
            <a:avLst/>
          </a:prstGeom>
          <a:noFill/>
          <a:ln w="57150">
            <a:solidFill>
              <a:srgbClr val="FFFF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 name="Rectangle 8">
            <a:extLst>
              <a:ext uri="{FF2B5EF4-FFF2-40B4-BE49-F238E27FC236}">
                <a16:creationId xmlns:a16="http://schemas.microsoft.com/office/drawing/2014/main" id="{1240A9E6-E066-493A-98A1-66A46E708194}"/>
              </a:ext>
            </a:extLst>
          </p:cNvPr>
          <p:cNvSpPr/>
          <p:nvPr/>
        </p:nvSpPr>
        <p:spPr>
          <a:xfrm>
            <a:off x="10544175" y="0"/>
            <a:ext cx="1647825" cy="1171575"/>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Security Baseline</a:t>
            </a:r>
          </a:p>
        </p:txBody>
      </p:sp>
    </p:spTree>
    <p:extLst>
      <p:ext uri="{BB962C8B-B14F-4D97-AF65-F5344CB8AC3E}">
        <p14:creationId xmlns:p14="http://schemas.microsoft.com/office/powerpoint/2010/main" val="1976414909"/>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BDE551B-DD0B-4375-8F72-D9BCAE2DE124}"/>
              </a:ext>
            </a:extLst>
          </p:cNvPr>
          <p:cNvSpPr>
            <a:spLocks noGrp="1"/>
          </p:cNvSpPr>
          <p:nvPr>
            <p:ph type="title"/>
          </p:nvPr>
        </p:nvSpPr>
        <p:spPr/>
        <p:txBody>
          <a:bodyPr/>
          <a:lstStyle/>
          <a:p>
            <a:r>
              <a:rPr lang="en-US" dirty="0"/>
              <a:t>Identity Baseline</a:t>
            </a:r>
          </a:p>
        </p:txBody>
      </p:sp>
      <p:sp>
        <p:nvSpPr>
          <p:cNvPr id="4" name="Text Placeholder 3">
            <a:extLst>
              <a:ext uri="{FF2B5EF4-FFF2-40B4-BE49-F238E27FC236}">
                <a16:creationId xmlns:a16="http://schemas.microsoft.com/office/drawing/2014/main" id="{17597699-EB45-4F17-A7BB-9B7F494C83F9}"/>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2671859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D0677F3-3B2A-4B0E-9198-119F7BD55407}"/>
              </a:ext>
            </a:extLst>
          </p:cNvPr>
          <p:cNvSpPr>
            <a:spLocks noGrp="1"/>
          </p:cNvSpPr>
          <p:nvPr>
            <p:ph type="title"/>
          </p:nvPr>
        </p:nvSpPr>
        <p:spPr/>
        <p:txBody>
          <a:bodyPr/>
          <a:lstStyle/>
          <a:p>
            <a:r>
              <a:rPr lang="en-US" dirty="0"/>
              <a:t>How are you thinking about Identity Baseline</a:t>
            </a:r>
          </a:p>
        </p:txBody>
      </p:sp>
      <p:sp>
        <p:nvSpPr>
          <p:cNvPr id="5" name="Text Placeholder 4">
            <a:extLst>
              <a:ext uri="{FF2B5EF4-FFF2-40B4-BE49-F238E27FC236}">
                <a16:creationId xmlns:a16="http://schemas.microsoft.com/office/drawing/2014/main" id="{383D1395-7AE7-4D60-AF07-EFA8CCF57453}"/>
              </a:ext>
            </a:extLst>
          </p:cNvPr>
          <p:cNvSpPr>
            <a:spLocks noGrp="1"/>
          </p:cNvSpPr>
          <p:nvPr>
            <p:ph type="body" sz="quarter" idx="10"/>
          </p:nvPr>
        </p:nvSpPr>
        <p:spPr>
          <a:xfrm>
            <a:off x="268461" y="2080938"/>
            <a:ext cx="11655078" cy="2696123"/>
          </a:xfrm>
        </p:spPr>
        <p:txBody>
          <a:bodyPr/>
          <a:lstStyle/>
          <a:p>
            <a:pPr marL="457200" indent="-457200">
              <a:buFont typeface="Arial" panose="020B0604020202020204" pitchFamily="34" charset="0"/>
              <a:buChar char="•"/>
            </a:pPr>
            <a:r>
              <a:rPr lang="en-US" sz="3200" dirty="0"/>
              <a:t>What connectivity are you establishing between Azure and your telco provider</a:t>
            </a:r>
          </a:p>
          <a:p>
            <a:pPr marL="457200" indent="-457200">
              <a:buFont typeface="Arial" panose="020B0604020202020204" pitchFamily="34" charset="0"/>
              <a:buChar char="•"/>
            </a:pPr>
            <a:r>
              <a:rPr lang="en-US" sz="3200" dirty="0"/>
              <a:t>What authentication methods are you applying for your users</a:t>
            </a:r>
          </a:p>
          <a:p>
            <a:pPr marL="457200" indent="-457200">
              <a:buFont typeface="Arial" panose="020B0604020202020204" pitchFamily="34" charset="0"/>
              <a:buChar char="•"/>
            </a:pPr>
            <a:r>
              <a:rPr lang="en-US" sz="3200" dirty="0"/>
              <a:t>Do you use O365 and Active directory today?</a:t>
            </a:r>
          </a:p>
          <a:p>
            <a:pPr marL="457200" indent="-457200">
              <a:buFont typeface="Arial" panose="020B0604020202020204" pitchFamily="34" charset="0"/>
              <a:buChar char="•"/>
            </a:pPr>
            <a:endParaRPr lang="en-US" sz="3200" dirty="0"/>
          </a:p>
        </p:txBody>
      </p:sp>
    </p:spTree>
    <p:extLst>
      <p:ext uri="{BB962C8B-B14F-4D97-AF65-F5344CB8AC3E}">
        <p14:creationId xmlns:p14="http://schemas.microsoft.com/office/powerpoint/2010/main" val="1446814227"/>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BDE551B-DD0B-4375-8F72-D9BCAE2DE124}"/>
              </a:ext>
            </a:extLst>
          </p:cNvPr>
          <p:cNvSpPr>
            <a:spLocks noGrp="1"/>
          </p:cNvSpPr>
          <p:nvPr>
            <p:ph type="title"/>
          </p:nvPr>
        </p:nvSpPr>
        <p:spPr/>
        <p:txBody>
          <a:bodyPr/>
          <a:lstStyle/>
          <a:p>
            <a:r>
              <a:rPr lang="en-US" dirty="0"/>
              <a:t>Resource Consistency</a:t>
            </a:r>
          </a:p>
        </p:txBody>
      </p:sp>
      <p:sp>
        <p:nvSpPr>
          <p:cNvPr id="4" name="Text Placeholder 3">
            <a:extLst>
              <a:ext uri="{FF2B5EF4-FFF2-40B4-BE49-F238E27FC236}">
                <a16:creationId xmlns:a16="http://schemas.microsoft.com/office/drawing/2014/main" id="{17597699-EB45-4F17-A7BB-9B7F494C83F9}"/>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386224026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4278" y="2326716"/>
            <a:ext cx="10111561" cy="1207059"/>
          </a:xfrm>
        </p:spPr>
        <p:txBody>
          <a:bodyPr/>
          <a:lstStyle/>
          <a:p>
            <a:r>
              <a:rPr lang="en-US" sz="3900" b="1" dirty="0">
                <a:latin typeface="Segoe Semibold"/>
                <a:cs typeface="Segoe UI"/>
              </a:rPr>
              <a:t>Cloud Adoption Framework </a:t>
            </a:r>
            <a:br>
              <a:rPr lang="en-US" sz="3900" b="1" dirty="0">
                <a:latin typeface="Segoe Semibold" panose="020B0502040504020203" pitchFamily="34" charset="0"/>
              </a:rPr>
            </a:br>
            <a:r>
              <a:rPr lang="en-US" sz="3900" b="1" dirty="0">
                <a:latin typeface="Segoe Semibold"/>
                <a:cs typeface="Segoe UI"/>
              </a:rPr>
              <a:t>Governance Workshop</a:t>
            </a:r>
          </a:p>
        </p:txBody>
      </p:sp>
      <p:sp>
        <p:nvSpPr>
          <p:cNvPr id="5" name="Text Placeholder 4"/>
          <p:cNvSpPr>
            <a:spLocks noGrp="1"/>
          </p:cNvSpPr>
          <p:nvPr>
            <p:ph type="body" sz="quarter" idx="12"/>
          </p:nvPr>
        </p:nvSpPr>
        <p:spPr>
          <a:xfrm>
            <a:off x="584279" y="3962393"/>
            <a:ext cx="9143870" cy="923330"/>
          </a:xfrm>
        </p:spPr>
        <p:txBody>
          <a:bodyPr/>
          <a:lstStyle/>
          <a:p>
            <a:r>
              <a:rPr lang="en-US"/>
              <a:t>Speaker</a:t>
            </a:r>
          </a:p>
          <a:p>
            <a:r>
              <a:rPr lang="en-US" sz="1600"/>
              <a:t>Title</a:t>
            </a:r>
          </a:p>
          <a:p>
            <a:endParaRPr lang="en-US"/>
          </a:p>
        </p:txBody>
      </p:sp>
    </p:spTree>
    <p:extLst>
      <p:ext uri="{BB962C8B-B14F-4D97-AF65-F5344CB8AC3E}">
        <p14:creationId xmlns:p14="http://schemas.microsoft.com/office/powerpoint/2010/main" val="1795078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D0677F3-3B2A-4B0E-9198-119F7BD55407}"/>
              </a:ext>
            </a:extLst>
          </p:cNvPr>
          <p:cNvSpPr>
            <a:spLocks noGrp="1"/>
          </p:cNvSpPr>
          <p:nvPr>
            <p:ph type="title"/>
          </p:nvPr>
        </p:nvSpPr>
        <p:spPr>
          <a:xfrm>
            <a:off x="0" y="289512"/>
            <a:ext cx="12191999" cy="899665"/>
          </a:xfrm>
        </p:spPr>
        <p:txBody>
          <a:bodyPr/>
          <a:lstStyle/>
          <a:p>
            <a:r>
              <a:rPr lang="en-US" dirty="0"/>
              <a:t>How are you thinking about Resource Consistency</a:t>
            </a:r>
          </a:p>
        </p:txBody>
      </p:sp>
      <p:sp>
        <p:nvSpPr>
          <p:cNvPr id="5" name="Text Placeholder 4">
            <a:extLst>
              <a:ext uri="{FF2B5EF4-FFF2-40B4-BE49-F238E27FC236}">
                <a16:creationId xmlns:a16="http://schemas.microsoft.com/office/drawing/2014/main" id="{383D1395-7AE7-4D60-AF07-EFA8CCF57453}"/>
              </a:ext>
            </a:extLst>
          </p:cNvPr>
          <p:cNvSpPr>
            <a:spLocks noGrp="1"/>
          </p:cNvSpPr>
          <p:nvPr>
            <p:ph type="body" sz="quarter" idx="10"/>
          </p:nvPr>
        </p:nvSpPr>
        <p:spPr>
          <a:xfrm>
            <a:off x="268460" y="1741501"/>
            <a:ext cx="11655078" cy="4764381"/>
          </a:xfrm>
        </p:spPr>
        <p:txBody>
          <a:bodyPr/>
          <a:lstStyle/>
          <a:p>
            <a:pPr marL="457200" indent="-457200">
              <a:buFont typeface="Arial" panose="020B0604020202020204" pitchFamily="34" charset="0"/>
              <a:buChar char="•"/>
            </a:pPr>
            <a:r>
              <a:rPr lang="en-US" sz="3200" dirty="0"/>
              <a:t>Will you allow users to create assets and resources from the Azure portal</a:t>
            </a:r>
          </a:p>
          <a:p>
            <a:pPr marL="457200" indent="-457200">
              <a:buFont typeface="Arial" panose="020B0604020202020204" pitchFamily="34" charset="0"/>
              <a:buChar char="•"/>
            </a:pPr>
            <a:r>
              <a:rPr lang="en-US" sz="3200" dirty="0"/>
              <a:t>What is the process for selecting / approving resources which can be used?</a:t>
            </a:r>
          </a:p>
          <a:p>
            <a:pPr marL="457200" indent="-457200">
              <a:buFont typeface="Arial" panose="020B0604020202020204" pitchFamily="34" charset="0"/>
              <a:buChar char="•"/>
            </a:pPr>
            <a:r>
              <a:rPr lang="en-US" sz="3200" dirty="0"/>
              <a:t>What are your resource classification rules and requirements?</a:t>
            </a:r>
          </a:p>
          <a:p>
            <a:pPr marL="457200" indent="-457200">
              <a:buFont typeface="Arial" panose="020B0604020202020204" pitchFamily="34" charset="0"/>
              <a:buChar char="•"/>
            </a:pPr>
            <a:r>
              <a:rPr lang="en-US" sz="3200" dirty="0"/>
              <a:t>What tooling will you use to facilitate asset creation?</a:t>
            </a:r>
          </a:p>
          <a:p>
            <a:pPr marL="457200" indent="-457200">
              <a:buFont typeface="Arial" panose="020B0604020202020204" pitchFamily="34" charset="0"/>
              <a:buChar char="•"/>
            </a:pPr>
            <a:r>
              <a:rPr lang="en-US" sz="3200" dirty="0"/>
              <a:t>How are you sizing your assets?</a:t>
            </a:r>
          </a:p>
          <a:p>
            <a:pPr marL="457200" indent="-457200">
              <a:buFont typeface="Arial" panose="020B0604020202020204" pitchFamily="34" charset="0"/>
              <a:buChar char="•"/>
            </a:pPr>
            <a:r>
              <a:rPr lang="en-US" sz="3200" dirty="0"/>
              <a:t>Have you planned your Azure hierarchy?</a:t>
            </a:r>
          </a:p>
          <a:p>
            <a:pPr marL="457200" indent="-457200">
              <a:buFont typeface="Arial" panose="020B0604020202020204" pitchFamily="34" charset="0"/>
              <a:buChar char="•"/>
            </a:pPr>
            <a:r>
              <a:rPr lang="en-US" sz="3200" dirty="0"/>
              <a:t>What is the governance review and audit process?</a:t>
            </a:r>
          </a:p>
        </p:txBody>
      </p:sp>
    </p:spTree>
    <p:extLst>
      <p:ext uri="{BB962C8B-B14F-4D97-AF65-F5344CB8AC3E}">
        <p14:creationId xmlns:p14="http://schemas.microsoft.com/office/powerpoint/2010/main" val="3552921200"/>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A5ED67A6-E40B-44D4-BA84-BE6835AEA0C7}"/>
              </a:ext>
            </a:extLst>
          </p:cNvPr>
          <p:cNvSpPr/>
          <p:nvPr/>
        </p:nvSpPr>
        <p:spPr>
          <a:xfrm>
            <a:off x="414125" y="3284198"/>
            <a:ext cx="3237261" cy="1658701"/>
          </a:xfrm>
          <a:prstGeom prst="rect">
            <a:avLst/>
          </a:prstGeom>
        </p:spPr>
        <p:txBody>
          <a:bodyPr wrap="square">
            <a:spAutoFit/>
          </a:bodyPr>
          <a:lstStyle/>
          <a:p>
            <a:pPr defTabSz="914411">
              <a:defRPr/>
            </a:pPr>
            <a:r>
              <a:rPr lang="en-US" sz="1274" b="1">
                <a:solidFill>
                  <a:srgbClr val="EAEAEA">
                    <a:lumMod val="10000"/>
                  </a:srgbClr>
                </a:solidFill>
                <a:latin typeface="Segoe" panose="020B0502040504020203" pitchFamily="34" charset="0"/>
                <a:ea typeface="Times New Roman" panose="02020603050405020304" pitchFamily="18" charset="0"/>
                <a:cs typeface="Segoe UI" panose="020B0502040204020203" pitchFamily="34" charset="0"/>
              </a:rPr>
              <a:t>2. Subscriptions</a:t>
            </a:r>
            <a:r>
              <a:rPr lang="en-US" sz="1274">
                <a:solidFill>
                  <a:srgbClr val="EAEAEA">
                    <a:lumMod val="10000"/>
                  </a:srgbClr>
                </a:solidFill>
                <a:latin typeface="Segoe" panose="020B0502040504020203" pitchFamily="34" charset="0"/>
                <a:ea typeface="Times New Roman" panose="02020603050405020304" pitchFamily="18" charset="0"/>
                <a:cs typeface="Segoe UI" panose="020B0502040204020203" pitchFamily="34" charset="0"/>
              </a:rPr>
              <a:t>: To group similar resources into logical collections </a:t>
            </a:r>
          </a:p>
          <a:p>
            <a:pPr defTabSz="914411">
              <a:defRPr/>
            </a:pPr>
            <a:endParaRPr lang="en-US" sz="1274">
              <a:solidFill>
                <a:srgbClr val="EAEAEA">
                  <a:lumMod val="10000"/>
                </a:srgbClr>
              </a:solidFill>
              <a:latin typeface="Segoe" panose="020B0502040504020203" pitchFamily="34" charset="0"/>
              <a:ea typeface="Calibri" panose="020F0502020204030204" pitchFamily="34" charset="0"/>
              <a:cs typeface="Segoe UI" panose="020B0502040204020203" pitchFamily="34" charset="0"/>
            </a:endParaRPr>
          </a:p>
          <a:p>
            <a:pPr defTabSz="914411">
              <a:defRPr/>
            </a:pPr>
            <a:r>
              <a:rPr lang="en-US" sz="1274" b="1">
                <a:solidFill>
                  <a:srgbClr val="EAEAEA">
                    <a:lumMod val="10000"/>
                  </a:srgbClr>
                </a:solidFill>
                <a:latin typeface="Segoe" panose="020B0502040504020203" pitchFamily="34" charset="0"/>
                <a:ea typeface="Times New Roman" panose="02020603050405020304" pitchFamily="18" charset="0"/>
                <a:cs typeface="Segoe UI" panose="020B0502040204020203" pitchFamily="34" charset="0"/>
              </a:rPr>
              <a:t>3. Resource Groups</a:t>
            </a:r>
            <a:r>
              <a:rPr lang="en-US" sz="1274">
                <a:solidFill>
                  <a:srgbClr val="EAEAEA">
                    <a:lumMod val="10000"/>
                  </a:srgbClr>
                </a:solidFill>
                <a:latin typeface="Segoe" panose="020B0502040504020203" pitchFamily="34" charset="0"/>
                <a:ea typeface="Times New Roman" panose="02020603050405020304" pitchFamily="18" charset="0"/>
                <a:cs typeface="Segoe UI" panose="020B0502040204020203" pitchFamily="34" charset="0"/>
              </a:rPr>
              <a:t>: To further group applications or workloads into deployment and operations units</a:t>
            </a:r>
            <a:endParaRPr lang="en-US" sz="1274">
              <a:solidFill>
                <a:srgbClr val="EAEAEA">
                  <a:lumMod val="10000"/>
                </a:srgbClr>
              </a:solidFill>
              <a:latin typeface="Segoe" panose="020B0502040504020203" pitchFamily="34" charset="0"/>
              <a:ea typeface="Calibri" panose="020F0502020204030204" pitchFamily="34" charset="0"/>
              <a:cs typeface="Segoe UI" panose="020B0502040204020203" pitchFamily="34" charset="0"/>
            </a:endParaRPr>
          </a:p>
          <a:p>
            <a:pPr defTabSz="914411">
              <a:defRPr/>
            </a:pPr>
            <a:endParaRPr lang="en-US" sz="1274">
              <a:solidFill>
                <a:srgbClr val="EAEAEA">
                  <a:lumMod val="10000"/>
                </a:srgbClr>
              </a:solidFill>
              <a:latin typeface="Segoe" panose="020B0502040504020203" pitchFamily="34" charset="0"/>
              <a:ea typeface="Calibri" panose="020F0502020204030204" pitchFamily="34" charset="0"/>
              <a:cs typeface="Segoe UI" panose="020B0502040204020203" pitchFamily="34" charset="0"/>
            </a:endParaRPr>
          </a:p>
          <a:p>
            <a:pPr defTabSz="914411">
              <a:defRPr/>
            </a:pPr>
            <a:endParaRPr lang="en-US" sz="1274" b="1">
              <a:solidFill>
                <a:srgbClr val="EAEAEA">
                  <a:lumMod val="10000"/>
                </a:srgbClr>
              </a:solidFill>
              <a:latin typeface="Segoe" panose="020B0502040504020203" pitchFamily="34" charset="0"/>
              <a:ea typeface="Times New Roman" panose="02020603050405020304" pitchFamily="18" charset="0"/>
              <a:cs typeface="Segoe UI" panose="020B0502040204020203" pitchFamily="34" charset="0"/>
            </a:endParaRPr>
          </a:p>
        </p:txBody>
      </p:sp>
      <p:sp>
        <p:nvSpPr>
          <p:cNvPr id="39" name="Rectangle 38">
            <a:extLst>
              <a:ext uri="{FF2B5EF4-FFF2-40B4-BE49-F238E27FC236}">
                <a16:creationId xmlns:a16="http://schemas.microsoft.com/office/drawing/2014/main" id="{2AD195B2-E646-497D-9CD1-239E99B47044}"/>
              </a:ext>
            </a:extLst>
          </p:cNvPr>
          <p:cNvSpPr/>
          <p:nvPr/>
        </p:nvSpPr>
        <p:spPr>
          <a:xfrm>
            <a:off x="414125" y="2065141"/>
            <a:ext cx="2172354" cy="1070637"/>
          </a:xfrm>
          <a:prstGeom prst="rect">
            <a:avLst/>
          </a:prstGeom>
        </p:spPr>
        <p:txBody>
          <a:bodyPr wrap="square">
            <a:spAutoFit/>
          </a:bodyPr>
          <a:lstStyle/>
          <a:p>
            <a:pPr marL="182882" indent="-182882" defTabSz="914411">
              <a:buFont typeface="+mj-lt"/>
              <a:buAutoNum type="arabicPeriod"/>
              <a:defRPr/>
            </a:pPr>
            <a:r>
              <a:rPr lang="en-US" sz="1274" b="1">
                <a:solidFill>
                  <a:srgbClr val="EAEAEA">
                    <a:lumMod val="10000"/>
                  </a:srgbClr>
                </a:solidFill>
                <a:latin typeface="Segoe" panose="020B0502040504020203" pitchFamily="34" charset="0"/>
                <a:ea typeface="Times New Roman" panose="02020603050405020304" pitchFamily="18" charset="0"/>
                <a:cs typeface="Segoe UI" panose="020B0502040204020203" pitchFamily="34" charset="0"/>
              </a:rPr>
              <a:t>Management Groups</a:t>
            </a:r>
            <a:r>
              <a:rPr lang="en-US" sz="1274">
                <a:solidFill>
                  <a:srgbClr val="EAEAEA">
                    <a:lumMod val="10000"/>
                  </a:srgbClr>
                </a:solidFill>
                <a:latin typeface="Segoe" panose="020B0502040504020203" pitchFamily="34" charset="0"/>
                <a:ea typeface="Times New Roman" panose="02020603050405020304" pitchFamily="18" charset="0"/>
                <a:cs typeface="Segoe UI" panose="020B0502040204020203" pitchFamily="34" charset="0"/>
              </a:rPr>
              <a:t>: To reflect security, operations and business/accounting hierarchies</a:t>
            </a:r>
            <a:endParaRPr lang="en-US" sz="1274">
              <a:solidFill>
                <a:srgbClr val="EAEAEA">
                  <a:lumMod val="10000"/>
                </a:srgbClr>
              </a:solidFill>
              <a:latin typeface="Segoe" panose="020B0502040504020203" pitchFamily="34" charset="0"/>
              <a:ea typeface="Calibri" panose="020F0502020204030204" pitchFamily="34" charset="0"/>
              <a:cs typeface="Segoe UI" panose="020B0502040204020203" pitchFamily="34" charset="0"/>
            </a:endParaRPr>
          </a:p>
        </p:txBody>
      </p:sp>
      <p:pic>
        <p:nvPicPr>
          <p:cNvPr id="46" name="Picture 45">
            <a:extLst>
              <a:ext uri="{FF2B5EF4-FFF2-40B4-BE49-F238E27FC236}">
                <a16:creationId xmlns:a16="http://schemas.microsoft.com/office/drawing/2014/main" id="{26B358ED-C470-4DEE-A4B2-6841C8D497BD}"/>
              </a:ext>
            </a:extLst>
          </p:cNvPr>
          <p:cNvPicPr/>
          <p:nvPr/>
        </p:nvPicPr>
        <p:blipFill>
          <a:blip r:embed="rId2"/>
          <a:stretch>
            <a:fillRect/>
          </a:stretch>
        </p:blipFill>
        <p:spPr>
          <a:xfrm>
            <a:off x="3912217" y="1809404"/>
            <a:ext cx="7678705" cy="3831234"/>
          </a:xfrm>
          <a:prstGeom prst="rect">
            <a:avLst/>
          </a:prstGeom>
        </p:spPr>
      </p:pic>
      <p:sp>
        <p:nvSpPr>
          <p:cNvPr id="11" name="Title 1">
            <a:extLst>
              <a:ext uri="{FF2B5EF4-FFF2-40B4-BE49-F238E27FC236}">
                <a16:creationId xmlns:a16="http://schemas.microsoft.com/office/drawing/2014/main" id="{5D496919-C193-E548-BDD4-E503663C8443}"/>
              </a:ext>
            </a:extLst>
          </p:cNvPr>
          <p:cNvSpPr txBox="1">
            <a:spLocks/>
          </p:cNvSpPr>
          <p:nvPr/>
        </p:nvSpPr>
        <p:spPr>
          <a:xfrm>
            <a:off x="344563" y="312485"/>
            <a:ext cx="11773713" cy="1119560"/>
          </a:xfrm>
          <a:prstGeom prst="rect">
            <a:avLst/>
          </a:prstGeom>
        </p:spPr>
        <p:txBody>
          <a:bodyPr vert="horz" lIns="91436" tIns="45718" rIns="91436" bIns="45718"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896580">
              <a:defRPr/>
            </a:pPr>
            <a:r>
              <a:rPr lang="en-US" sz="4100" b="1">
                <a:solidFill>
                  <a:srgbClr val="EAEAEA">
                    <a:lumMod val="10000"/>
                  </a:srgbClr>
                </a:solidFill>
                <a:latin typeface="Segoe Semibold" panose="020B0502040504020203" pitchFamily="34" charset="0"/>
                <a:cs typeface="Segoe UI Light" panose="020B0502040204020203" pitchFamily="34" charset="0"/>
              </a:rPr>
              <a:t>Resource Organization</a:t>
            </a:r>
          </a:p>
          <a:p>
            <a:pPr defTabSz="896580">
              <a:defRPr/>
            </a:pPr>
            <a:r>
              <a:rPr lang="en-US" sz="1600">
                <a:solidFill>
                  <a:srgbClr val="EAEAEA">
                    <a:lumMod val="10000"/>
                  </a:srgbClr>
                </a:solidFill>
                <a:latin typeface="Segoe" panose="020B0502040504020203" pitchFamily="34" charset="0"/>
                <a:cs typeface="Segoe UI Light" panose="020B0502040204020203" pitchFamily="34" charset="0"/>
              </a:rPr>
              <a:t>The basic foundation of all governance practices</a:t>
            </a:r>
          </a:p>
        </p:txBody>
      </p:sp>
      <p:sp>
        <p:nvSpPr>
          <p:cNvPr id="5" name="Rectangle 4">
            <a:extLst>
              <a:ext uri="{FF2B5EF4-FFF2-40B4-BE49-F238E27FC236}">
                <a16:creationId xmlns:a16="http://schemas.microsoft.com/office/drawing/2014/main" id="{E429D45D-4E7D-6C49-958E-0205CC30D759}"/>
              </a:ext>
            </a:extLst>
          </p:cNvPr>
          <p:cNvSpPr/>
          <p:nvPr/>
        </p:nvSpPr>
        <p:spPr bwMode="auto">
          <a:xfrm>
            <a:off x="3735579" y="4942898"/>
            <a:ext cx="1651520" cy="93184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 name="Rectangle 8">
            <a:extLst>
              <a:ext uri="{FF2B5EF4-FFF2-40B4-BE49-F238E27FC236}">
                <a16:creationId xmlns:a16="http://schemas.microsoft.com/office/drawing/2014/main" id="{64C9DFED-CC35-40CA-9046-EDB945F86E02}"/>
              </a:ext>
            </a:extLst>
          </p:cNvPr>
          <p:cNvSpPr/>
          <p:nvPr/>
        </p:nvSpPr>
        <p:spPr>
          <a:xfrm>
            <a:off x="10544175" y="0"/>
            <a:ext cx="1647825" cy="1171575"/>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Resource Consistency</a:t>
            </a:r>
          </a:p>
        </p:txBody>
      </p:sp>
    </p:spTree>
    <p:extLst>
      <p:ext uri="{BB962C8B-B14F-4D97-AF65-F5344CB8AC3E}">
        <p14:creationId xmlns:p14="http://schemas.microsoft.com/office/powerpoint/2010/main" val="1920700466"/>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B141CF0-D8F6-444E-82F8-33F3924558FA}"/>
              </a:ext>
            </a:extLst>
          </p:cNvPr>
          <p:cNvSpPr txBox="1">
            <a:spLocks/>
          </p:cNvSpPr>
          <p:nvPr/>
        </p:nvSpPr>
        <p:spPr>
          <a:xfrm>
            <a:off x="151118" y="237586"/>
            <a:ext cx="11773880" cy="609922"/>
          </a:xfrm>
          <a:prstGeom prst="rect">
            <a:avLst/>
          </a:prstGeom>
        </p:spPr>
        <p:txBody>
          <a:bodyPr vert="horz" lIns="91438" tIns="45719" rIns="91438" bIns="45719"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896569"/>
            <a:r>
              <a:rPr lang="en-US" sz="4020">
                <a:solidFill>
                  <a:srgbClr val="EAEAEA">
                    <a:lumMod val="50000"/>
                  </a:srgbClr>
                </a:solidFill>
                <a:latin typeface="Segoe UI Light" panose="020B0502040204020203" pitchFamily="34" charset="0"/>
                <a:cs typeface="Segoe UI Light" panose="020B0502040204020203" pitchFamily="34" charset="0"/>
              </a:rPr>
              <a:t>Define an MVP</a:t>
            </a:r>
          </a:p>
        </p:txBody>
      </p:sp>
      <p:sp>
        <p:nvSpPr>
          <p:cNvPr id="8" name="TextBox 7">
            <a:extLst>
              <a:ext uri="{FF2B5EF4-FFF2-40B4-BE49-F238E27FC236}">
                <a16:creationId xmlns:a16="http://schemas.microsoft.com/office/drawing/2014/main" id="{D8D18157-A763-4D9A-8E9F-63D99DB665BF}"/>
              </a:ext>
            </a:extLst>
          </p:cNvPr>
          <p:cNvSpPr txBox="1"/>
          <p:nvPr/>
        </p:nvSpPr>
        <p:spPr>
          <a:xfrm>
            <a:off x="4430040" y="186738"/>
            <a:ext cx="6013523" cy="3650357"/>
          </a:xfrm>
          <a:prstGeom prst="rect">
            <a:avLst/>
          </a:prstGeom>
          <a:noFill/>
          <a:ln>
            <a:solidFill>
              <a:schemeClr val="accent5"/>
            </a:solidFill>
          </a:ln>
        </p:spPr>
        <p:txBody>
          <a:bodyPr wrap="square" lIns="179308" tIns="143446" rIns="179308" bIns="143446" rtlCol="0">
            <a:spAutoFit/>
          </a:bodyPr>
          <a:lstStyle/>
          <a:p>
            <a:pPr defTabSz="914554">
              <a:lnSpc>
                <a:spcPct val="90000"/>
              </a:lnSpc>
              <a:spcAft>
                <a:spcPts val="588"/>
              </a:spcAft>
            </a:pPr>
            <a:r>
              <a:rPr lang="en-US" sz="2353" b="1" dirty="0">
                <a:gradFill>
                  <a:gsLst>
                    <a:gs pos="2917">
                      <a:srgbClr val="353535"/>
                    </a:gs>
                    <a:gs pos="30000">
                      <a:srgbClr val="353535"/>
                    </a:gs>
                  </a:gsLst>
                  <a:lin ang="5400000" scaled="0"/>
                </a:gradFill>
                <a:latin typeface="Segoe UI Semilight"/>
              </a:rPr>
              <a:t>Current State</a:t>
            </a:r>
            <a:endParaRPr lang="en-US" sz="1961" b="1" dirty="0">
              <a:gradFill>
                <a:gsLst>
                  <a:gs pos="2917">
                    <a:srgbClr val="353535"/>
                  </a:gs>
                  <a:gs pos="30000">
                    <a:srgbClr val="353535"/>
                  </a:gs>
                </a:gsLst>
                <a:lin ang="5400000" scaled="0"/>
              </a:gradFill>
              <a:latin typeface="Segoe UI Semilight"/>
            </a:endParaRPr>
          </a:p>
          <a:p>
            <a:pPr defTabSz="914554"/>
            <a:r>
              <a:rPr lang="en-US" sz="1373" dirty="0">
                <a:solidFill>
                  <a:srgbClr val="353535"/>
                </a:solidFill>
                <a:latin typeface="Segoe UI Semilight"/>
              </a:rPr>
              <a:t>- Sales and operations in multiple geographies – global customer base</a:t>
            </a:r>
          </a:p>
          <a:p>
            <a:pPr defTabSz="914554"/>
            <a:r>
              <a:rPr lang="en-US" sz="1373" dirty="0">
                <a:solidFill>
                  <a:srgbClr val="353535"/>
                </a:solidFill>
                <a:latin typeface="Segoe UI Semilight"/>
              </a:rPr>
              <a:t>- Three business units</a:t>
            </a:r>
          </a:p>
          <a:p>
            <a:pPr defTabSz="914554"/>
            <a:r>
              <a:rPr lang="en-US" sz="1373" dirty="0">
                <a:solidFill>
                  <a:srgbClr val="353535"/>
                </a:solidFill>
                <a:latin typeface="Segoe UI Semilight"/>
              </a:rPr>
              <a:t>- Budget is a complex matrix across business unit and geography</a:t>
            </a:r>
          </a:p>
          <a:p>
            <a:pPr defTabSz="914554"/>
            <a:r>
              <a:rPr lang="en-US" sz="1373" dirty="0">
                <a:solidFill>
                  <a:srgbClr val="353535"/>
                </a:solidFill>
                <a:latin typeface="Segoe UI Semilight"/>
              </a:rPr>
              <a:t>- 20 privately-owned datacenters around the globe </a:t>
            </a:r>
          </a:p>
          <a:p>
            <a:pPr defTabSz="914554"/>
            <a:r>
              <a:rPr lang="en-US" sz="1373" dirty="0">
                <a:solidFill>
                  <a:srgbClr val="353535"/>
                </a:solidFill>
                <a:latin typeface="Segoe UI Semilight"/>
              </a:rPr>
              <a:t>- Loosely-coupled global WAN </a:t>
            </a:r>
          </a:p>
          <a:p>
            <a:pPr defTabSz="914554"/>
            <a:r>
              <a:rPr lang="en-US" sz="1373" dirty="0">
                <a:solidFill>
                  <a:srgbClr val="353535"/>
                </a:solidFill>
                <a:latin typeface="Segoe UI Semilight"/>
              </a:rPr>
              <a:t>- All end user email accounts are in Office 365</a:t>
            </a:r>
          </a:p>
          <a:p>
            <a:pPr defTabSz="914554"/>
            <a:r>
              <a:rPr lang="en-US" sz="1373" dirty="0">
                <a:solidFill>
                  <a:srgbClr val="353535"/>
                </a:solidFill>
                <a:latin typeface="Segoe UI Semilight"/>
              </a:rPr>
              <a:t>- The CIO and CFO want to move two data centers and 5,000 VMs in 36 </a:t>
            </a:r>
            <a:r>
              <a:rPr lang="en-US" sz="1373" dirty="0" err="1">
                <a:solidFill>
                  <a:srgbClr val="353535"/>
                </a:solidFill>
                <a:latin typeface="Segoe UI Semilight"/>
              </a:rPr>
              <a:t>mo</a:t>
            </a:r>
            <a:endParaRPr lang="en-US" sz="1373" dirty="0">
              <a:solidFill>
                <a:srgbClr val="353535"/>
              </a:solidFill>
              <a:latin typeface="Segoe UI Semilight"/>
            </a:endParaRPr>
          </a:p>
          <a:p>
            <a:pPr defTabSz="914554"/>
            <a:r>
              <a:rPr lang="en-US" sz="1373" dirty="0">
                <a:solidFill>
                  <a:srgbClr val="353535"/>
                </a:solidFill>
                <a:latin typeface="Segoe UI Semilight"/>
              </a:rPr>
              <a:t>- There is no interest in investing in cloud governance, but a few cloud architects want to get ready for the inevitable.</a:t>
            </a:r>
          </a:p>
          <a:p>
            <a:pPr defTabSz="914554"/>
            <a:endParaRPr lang="en-US" sz="1373" dirty="0">
              <a:solidFill>
                <a:srgbClr val="353535"/>
              </a:solidFill>
              <a:latin typeface="Segoe UI Semilight"/>
            </a:endParaRPr>
          </a:p>
          <a:p>
            <a:pPr defTabSz="914554"/>
            <a:r>
              <a:rPr lang="en-US" sz="1373" dirty="0">
                <a:solidFill>
                  <a:srgbClr val="353535"/>
                </a:solidFill>
                <a:latin typeface="Segoe UI Semilight"/>
              </a:rPr>
              <a:t>IT governance policy states that customer personally identifiable information (PII), financial data, and mission critical workloads must be hosted on assets owned directly by the company. The CIO is working on changing this policy.</a:t>
            </a:r>
          </a:p>
        </p:txBody>
      </p:sp>
      <p:sp>
        <p:nvSpPr>
          <p:cNvPr id="10" name="TextBox 9">
            <a:extLst>
              <a:ext uri="{FF2B5EF4-FFF2-40B4-BE49-F238E27FC236}">
                <a16:creationId xmlns:a16="http://schemas.microsoft.com/office/drawing/2014/main" id="{60898821-F6BC-4BEE-8220-3AE194449847}"/>
              </a:ext>
            </a:extLst>
          </p:cNvPr>
          <p:cNvSpPr txBox="1"/>
          <p:nvPr/>
        </p:nvSpPr>
        <p:spPr>
          <a:xfrm>
            <a:off x="7475980" y="4025036"/>
            <a:ext cx="4472350" cy="2646226"/>
          </a:xfrm>
          <a:prstGeom prst="rect">
            <a:avLst/>
          </a:prstGeom>
          <a:noFill/>
          <a:ln>
            <a:solidFill>
              <a:schemeClr val="accent5"/>
            </a:solidFill>
          </a:ln>
        </p:spPr>
        <p:txBody>
          <a:bodyPr wrap="square" lIns="179308" tIns="143446" rIns="179308" bIns="143446" rtlCol="0">
            <a:spAutoFit/>
          </a:bodyPr>
          <a:lstStyle/>
          <a:p>
            <a:pPr defTabSz="914554">
              <a:lnSpc>
                <a:spcPct val="90000"/>
              </a:lnSpc>
              <a:spcAft>
                <a:spcPts val="588"/>
              </a:spcAft>
            </a:pPr>
            <a:r>
              <a:rPr lang="en-US" sz="2353" b="1">
                <a:gradFill>
                  <a:gsLst>
                    <a:gs pos="2917">
                      <a:srgbClr val="353535"/>
                    </a:gs>
                    <a:gs pos="30000">
                      <a:srgbClr val="353535"/>
                    </a:gs>
                  </a:gsLst>
                  <a:lin ang="5400000" scaled="0"/>
                </a:gradFill>
                <a:latin typeface="Segoe UI Semilight"/>
              </a:rPr>
              <a:t>Exercise: Define a Governance MVP to fit this customer</a:t>
            </a:r>
          </a:p>
          <a:p>
            <a:pPr marL="271186" indent="-280178" defTabSz="914554">
              <a:lnSpc>
                <a:spcPct val="106000"/>
              </a:lnSpc>
              <a:spcAft>
                <a:spcPts val="784"/>
              </a:spcAft>
              <a:buFont typeface="Arial" panose="020B0604020202020204" pitchFamily="34" charset="0"/>
              <a:buChar char="•"/>
            </a:pPr>
            <a:r>
              <a:rPr lang="en-US" sz="1373">
                <a:solidFill>
                  <a:srgbClr val="353535"/>
                </a:solidFill>
                <a:latin typeface="Segoe UI Semilight"/>
                <a:cs typeface="Times New Roman" panose="02020603050405020304" pitchFamily="18" charset="0"/>
              </a:rPr>
              <a:t>How would you structure the Management Groups based on this discovery? </a:t>
            </a:r>
          </a:p>
          <a:p>
            <a:pPr marL="271186" indent="-280178" defTabSz="914554">
              <a:lnSpc>
                <a:spcPct val="106000"/>
              </a:lnSpc>
              <a:spcAft>
                <a:spcPts val="784"/>
              </a:spcAft>
              <a:buFont typeface="Arial" panose="020B0604020202020204" pitchFamily="34" charset="0"/>
              <a:buChar char="•"/>
            </a:pPr>
            <a:r>
              <a:rPr lang="en-US" sz="1373">
                <a:solidFill>
                  <a:srgbClr val="353535"/>
                </a:solidFill>
                <a:latin typeface="Segoe UI Semilight"/>
                <a:cs typeface="Times New Roman" panose="02020603050405020304" pitchFamily="18" charset="0"/>
              </a:rPr>
              <a:t>How would you divide subscriptions within MGs?</a:t>
            </a:r>
          </a:p>
          <a:p>
            <a:pPr marL="271186" indent="-280178" defTabSz="914554">
              <a:lnSpc>
                <a:spcPct val="106000"/>
              </a:lnSpc>
              <a:spcAft>
                <a:spcPts val="784"/>
              </a:spcAft>
              <a:buFont typeface="Arial" panose="020B0604020202020204" pitchFamily="34" charset="0"/>
              <a:buChar char="•"/>
            </a:pPr>
            <a:r>
              <a:rPr lang="en-US" sz="1373">
                <a:solidFill>
                  <a:srgbClr val="353535"/>
                </a:solidFill>
                <a:latin typeface="Segoe UI Semilight"/>
                <a:cs typeface="Times New Roman" panose="02020603050405020304" pitchFamily="18" charset="0"/>
              </a:rPr>
              <a:t>How would you define resource groups?</a:t>
            </a:r>
          </a:p>
          <a:p>
            <a:pPr marL="271186" indent="-280178" defTabSz="914554">
              <a:lnSpc>
                <a:spcPct val="106000"/>
              </a:lnSpc>
              <a:spcAft>
                <a:spcPts val="784"/>
              </a:spcAft>
              <a:buFont typeface="Arial" panose="020B0604020202020204" pitchFamily="34" charset="0"/>
              <a:buChar char="•"/>
            </a:pPr>
            <a:r>
              <a:rPr lang="en-US" sz="1373">
                <a:solidFill>
                  <a:srgbClr val="353535"/>
                </a:solidFill>
                <a:latin typeface="Segoe UI Semilight"/>
                <a:cs typeface="Times New Roman" panose="02020603050405020304" pitchFamily="18" charset="0"/>
              </a:rPr>
              <a:t>What Resource Governance Tools would you put in place?</a:t>
            </a:r>
            <a:endParaRPr lang="en-US" sz="1373">
              <a:solidFill>
                <a:srgbClr val="353535"/>
              </a:solidFill>
              <a:latin typeface="Segoe UI Semilight"/>
            </a:endParaRPr>
          </a:p>
        </p:txBody>
      </p:sp>
      <p:pic>
        <p:nvPicPr>
          <p:cNvPr id="11" name="Picture 10">
            <a:extLst>
              <a:ext uri="{FF2B5EF4-FFF2-40B4-BE49-F238E27FC236}">
                <a16:creationId xmlns:a16="http://schemas.microsoft.com/office/drawing/2014/main" id="{DFFE6B6D-B05E-4679-9A21-0B8605FECF7B}"/>
              </a:ext>
            </a:extLst>
          </p:cNvPr>
          <p:cNvPicPr/>
          <p:nvPr/>
        </p:nvPicPr>
        <p:blipFill>
          <a:blip r:embed="rId3"/>
          <a:stretch>
            <a:fillRect/>
          </a:stretch>
        </p:blipFill>
        <p:spPr>
          <a:xfrm>
            <a:off x="366693" y="1288874"/>
            <a:ext cx="3696654" cy="1844419"/>
          </a:xfrm>
          <a:prstGeom prst="rect">
            <a:avLst/>
          </a:prstGeom>
        </p:spPr>
      </p:pic>
      <p:sp>
        <p:nvSpPr>
          <p:cNvPr id="6" name="Rectangle 5">
            <a:extLst>
              <a:ext uri="{FF2B5EF4-FFF2-40B4-BE49-F238E27FC236}">
                <a16:creationId xmlns:a16="http://schemas.microsoft.com/office/drawing/2014/main" id="{0DA2AFED-7666-4D79-BAD4-C28CF3C2AC6D}"/>
              </a:ext>
            </a:extLst>
          </p:cNvPr>
          <p:cNvSpPr/>
          <p:nvPr/>
        </p:nvSpPr>
        <p:spPr>
          <a:xfrm>
            <a:off x="0" y="926755"/>
            <a:ext cx="2505025" cy="362118"/>
          </a:xfrm>
          <a:prstGeom prst="rect">
            <a:avLst/>
          </a:prstGeom>
        </p:spPr>
        <p:txBody>
          <a:bodyPr wrap="none">
            <a:spAutoFit/>
          </a:bodyPr>
          <a:lstStyle/>
          <a:p>
            <a:pPr defTabSz="914554"/>
            <a:r>
              <a:rPr lang="en-US" sz="1765">
                <a:solidFill>
                  <a:srgbClr val="353535"/>
                </a:solidFill>
                <a:latin typeface="Segoe UI Semibold (Headings)"/>
              </a:rPr>
              <a:t>Resource Organization</a:t>
            </a:r>
            <a:endParaRPr lang="en-US" sz="1765">
              <a:solidFill>
                <a:srgbClr val="353535"/>
              </a:solidFill>
              <a:latin typeface="Segoe UI Semilight"/>
            </a:endParaRPr>
          </a:p>
        </p:txBody>
      </p:sp>
      <p:pic>
        <p:nvPicPr>
          <p:cNvPr id="7" name="Picture 6">
            <a:extLst>
              <a:ext uri="{FF2B5EF4-FFF2-40B4-BE49-F238E27FC236}">
                <a16:creationId xmlns:a16="http://schemas.microsoft.com/office/drawing/2014/main" id="{80781F60-3552-4CBF-9B36-9E1306FEDD27}"/>
              </a:ext>
            </a:extLst>
          </p:cNvPr>
          <p:cNvPicPr>
            <a:picLocks noChangeAspect="1"/>
          </p:cNvPicPr>
          <p:nvPr/>
        </p:nvPicPr>
        <p:blipFill>
          <a:blip r:embed="rId4"/>
          <a:stretch>
            <a:fillRect/>
          </a:stretch>
        </p:blipFill>
        <p:spPr>
          <a:xfrm>
            <a:off x="243669" y="3674687"/>
            <a:ext cx="6842425" cy="3113528"/>
          </a:xfrm>
          <a:prstGeom prst="rect">
            <a:avLst/>
          </a:prstGeom>
        </p:spPr>
      </p:pic>
      <p:sp>
        <p:nvSpPr>
          <p:cNvPr id="14" name="Rectangle 13">
            <a:extLst>
              <a:ext uri="{FF2B5EF4-FFF2-40B4-BE49-F238E27FC236}">
                <a16:creationId xmlns:a16="http://schemas.microsoft.com/office/drawing/2014/main" id="{4ECAC4FA-2A67-403E-9B23-41A325C6B040}"/>
              </a:ext>
            </a:extLst>
          </p:cNvPr>
          <p:cNvSpPr/>
          <p:nvPr/>
        </p:nvSpPr>
        <p:spPr>
          <a:xfrm>
            <a:off x="0" y="3307364"/>
            <a:ext cx="2393687" cy="362118"/>
          </a:xfrm>
          <a:prstGeom prst="rect">
            <a:avLst/>
          </a:prstGeom>
        </p:spPr>
        <p:txBody>
          <a:bodyPr wrap="none">
            <a:spAutoFit/>
          </a:bodyPr>
          <a:lstStyle/>
          <a:p>
            <a:pPr defTabSz="914554"/>
            <a:r>
              <a:rPr lang="en-US" sz="1765">
                <a:solidFill>
                  <a:srgbClr val="353535"/>
                </a:solidFill>
                <a:latin typeface="Segoe UI Semibold (Headings)"/>
              </a:rPr>
              <a:t>Resource Governance</a:t>
            </a:r>
            <a:endParaRPr lang="en-US" sz="1765">
              <a:solidFill>
                <a:srgbClr val="353535"/>
              </a:solidFill>
              <a:latin typeface="Segoe UI Semilight"/>
            </a:endParaRPr>
          </a:p>
        </p:txBody>
      </p:sp>
      <p:sp>
        <p:nvSpPr>
          <p:cNvPr id="9" name="Rectangle 8">
            <a:extLst>
              <a:ext uri="{FF2B5EF4-FFF2-40B4-BE49-F238E27FC236}">
                <a16:creationId xmlns:a16="http://schemas.microsoft.com/office/drawing/2014/main" id="{BAF1FB37-EDA0-49B9-B222-DDC38BFF8A73}"/>
              </a:ext>
            </a:extLst>
          </p:cNvPr>
          <p:cNvSpPr/>
          <p:nvPr/>
        </p:nvSpPr>
        <p:spPr>
          <a:xfrm>
            <a:off x="10544175" y="0"/>
            <a:ext cx="1647825" cy="1171575"/>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Resource Consistency</a:t>
            </a:r>
          </a:p>
        </p:txBody>
      </p:sp>
    </p:spTree>
    <p:extLst>
      <p:ext uri="{BB962C8B-B14F-4D97-AF65-F5344CB8AC3E}">
        <p14:creationId xmlns:p14="http://schemas.microsoft.com/office/powerpoint/2010/main" val="2823534671"/>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97D44DE-AA2A-49ED-93DF-8A5C9EC7C2E4}"/>
              </a:ext>
            </a:extLst>
          </p:cNvPr>
          <p:cNvPicPr>
            <a:picLocks noChangeAspect="1"/>
          </p:cNvPicPr>
          <p:nvPr/>
        </p:nvPicPr>
        <p:blipFill>
          <a:blip r:embed="rId3"/>
          <a:stretch>
            <a:fillRect/>
          </a:stretch>
        </p:blipFill>
        <p:spPr>
          <a:xfrm>
            <a:off x="4680722" y="180676"/>
            <a:ext cx="5343166" cy="2342210"/>
          </a:xfrm>
          <a:prstGeom prst="rect">
            <a:avLst/>
          </a:prstGeom>
        </p:spPr>
      </p:pic>
      <p:sp>
        <p:nvSpPr>
          <p:cNvPr id="47" name="TextBox 46">
            <a:extLst>
              <a:ext uri="{FF2B5EF4-FFF2-40B4-BE49-F238E27FC236}">
                <a16:creationId xmlns:a16="http://schemas.microsoft.com/office/drawing/2014/main" id="{4590E683-8F96-4BAF-AD1C-F790F76FD20A}"/>
              </a:ext>
            </a:extLst>
          </p:cNvPr>
          <p:cNvSpPr txBox="1"/>
          <p:nvPr/>
        </p:nvSpPr>
        <p:spPr>
          <a:xfrm>
            <a:off x="187063" y="1545404"/>
            <a:ext cx="5583837" cy="1234218"/>
          </a:xfrm>
          <a:prstGeom prst="rect">
            <a:avLst/>
          </a:prstGeom>
          <a:noFill/>
          <a:ln>
            <a:noFill/>
          </a:ln>
        </p:spPr>
        <p:txBody>
          <a:bodyPr wrap="square" lIns="179308" tIns="143446" rIns="179308" bIns="143446" rtlCol="0">
            <a:spAutoFit/>
          </a:bodyPr>
          <a:lstStyle/>
          <a:p>
            <a:pPr defTabSz="914554">
              <a:lnSpc>
                <a:spcPct val="90000"/>
              </a:lnSpc>
              <a:spcAft>
                <a:spcPts val="588"/>
              </a:spcAft>
            </a:pPr>
            <a:r>
              <a:rPr lang="en-US" sz="2353" b="1">
                <a:solidFill>
                  <a:srgbClr val="0078D4"/>
                </a:solidFill>
                <a:latin typeface="Segoe" panose="020B0502040504020203" pitchFamily="34" charset="0"/>
              </a:rPr>
              <a:t>Governance MVP Design</a:t>
            </a:r>
          </a:p>
          <a:p>
            <a:pPr defTabSz="914554">
              <a:lnSpc>
                <a:spcPct val="90000"/>
              </a:lnSpc>
              <a:spcAft>
                <a:spcPts val="588"/>
              </a:spcAft>
            </a:pPr>
            <a:r>
              <a:rPr lang="en-US" sz="1961">
                <a:solidFill>
                  <a:srgbClr val="EAEAEA">
                    <a:lumMod val="10000"/>
                  </a:srgbClr>
                </a:solidFill>
                <a:latin typeface="Segoe" panose="020B0502040504020203" pitchFamily="34" charset="0"/>
              </a:rPr>
              <a:t>The following is an example of what one companies MVP design could include.</a:t>
            </a:r>
            <a:endParaRPr lang="en-US" sz="1765">
              <a:solidFill>
                <a:srgbClr val="EAEAEA">
                  <a:lumMod val="10000"/>
                </a:srgbClr>
              </a:solidFill>
              <a:latin typeface="Segoe" panose="020B0502040504020203" pitchFamily="34" charset="0"/>
            </a:endParaRPr>
          </a:p>
        </p:txBody>
      </p:sp>
      <p:sp>
        <p:nvSpPr>
          <p:cNvPr id="6" name="TextBox 5">
            <a:extLst>
              <a:ext uri="{FF2B5EF4-FFF2-40B4-BE49-F238E27FC236}">
                <a16:creationId xmlns:a16="http://schemas.microsoft.com/office/drawing/2014/main" id="{F7F0046C-A657-498A-8053-9468FAB4EC0A}"/>
              </a:ext>
            </a:extLst>
          </p:cNvPr>
          <p:cNvSpPr txBox="1"/>
          <p:nvPr/>
        </p:nvSpPr>
        <p:spPr>
          <a:xfrm>
            <a:off x="187063" y="2732452"/>
            <a:ext cx="11710013" cy="3820343"/>
          </a:xfrm>
          <a:prstGeom prst="rect">
            <a:avLst/>
          </a:prstGeom>
          <a:noFill/>
          <a:ln>
            <a:noFill/>
          </a:ln>
        </p:spPr>
        <p:txBody>
          <a:bodyPr wrap="square" lIns="179308" tIns="143446" rIns="179308" bIns="143446" rtlCol="0">
            <a:spAutoFit/>
          </a:bodyPr>
          <a:lstStyle/>
          <a:p>
            <a:pPr marL="280178" indent="-280178" defTabSz="914554">
              <a:buFont typeface="Arial" panose="020B0604020202020204" pitchFamily="34" charset="0"/>
              <a:buChar char="•"/>
            </a:pPr>
            <a:r>
              <a:rPr lang="en-US" sz="1765">
                <a:solidFill>
                  <a:srgbClr val="EAEAEA">
                    <a:lumMod val="10000"/>
                  </a:srgbClr>
                </a:solidFill>
                <a:latin typeface="Segoe" panose="020B0502040504020203" pitchFamily="34" charset="0"/>
              </a:rPr>
              <a:t>Create the Subscription and Management Group, adhering to the naming standards and hierarchy decisions.</a:t>
            </a:r>
          </a:p>
          <a:p>
            <a:pPr marL="280178" indent="-280178" defTabSz="914554">
              <a:buFont typeface="Arial" panose="020B0604020202020204" pitchFamily="34" charset="0"/>
              <a:buChar char="•"/>
            </a:pPr>
            <a:r>
              <a:rPr lang="en-US" sz="1765">
                <a:solidFill>
                  <a:srgbClr val="EAEAEA">
                    <a:lumMod val="10000"/>
                  </a:srgbClr>
                </a:solidFill>
                <a:latin typeface="Segoe" panose="020B0502040504020203" pitchFamily="34" charset="0"/>
              </a:rPr>
              <a:t>Create an Azure Blueprint name “Governance MVP”. Azure Resource Management templates and Azure Policy will be created and added to the Blueprint as assets.</a:t>
            </a:r>
          </a:p>
          <a:p>
            <a:pPr marL="280178" indent="-280178" defTabSz="914554">
              <a:buFont typeface="Arial" panose="020B0604020202020204" pitchFamily="34" charset="0"/>
              <a:buChar char="•"/>
            </a:pPr>
            <a:r>
              <a:rPr lang="en-US" sz="1765">
                <a:solidFill>
                  <a:srgbClr val="EAEAEA">
                    <a:lumMod val="10000"/>
                  </a:srgbClr>
                </a:solidFill>
                <a:latin typeface="Segoe" panose="020B0502040504020203" pitchFamily="34" charset="0"/>
              </a:rPr>
              <a:t>Enforce RBAC requirement for the subscription in the Blueprint</a:t>
            </a:r>
          </a:p>
          <a:p>
            <a:pPr marL="280178" indent="-280178" defTabSz="914554">
              <a:buFont typeface="Arial" panose="020B0604020202020204" pitchFamily="34" charset="0"/>
              <a:buChar char="•"/>
            </a:pPr>
            <a:r>
              <a:rPr lang="en-US" sz="1765">
                <a:solidFill>
                  <a:srgbClr val="EAEAEA">
                    <a:lumMod val="10000"/>
                  </a:srgbClr>
                </a:solidFill>
                <a:latin typeface="Segoe" panose="020B0502040504020203" pitchFamily="34" charset="0"/>
              </a:rPr>
              <a:t>Create an Azure Resource Manager Template for a VPN Gateway (To be used as needed)</a:t>
            </a:r>
          </a:p>
          <a:p>
            <a:pPr marL="280178" indent="-280178" defTabSz="914554">
              <a:buFont typeface="Arial" panose="020B0604020202020204" pitchFamily="34" charset="0"/>
              <a:buChar char="•"/>
            </a:pPr>
            <a:r>
              <a:rPr lang="en-US" sz="1765">
                <a:solidFill>
                  <a:srgbClr val="EAEAEA">
                    <a:lumMod val="10000"/>
                  </a:srgbClr>
                </a:solidFill>
                <a:latin typeface="Segoe" panose="020B0502040504020203" pitchFamily="34" charset="0"/>
              </a:rPr>
              <a:t>Create an Azure Policy to apply or enforce the following: </a:t>
            </a:r>
          </a:p>
          <a:p>
            <a:pPr marL="737455" lvl="1" indent="-280178" defTabSz="914554">
              <a:buFont typeface="Arial" panose="020B0604020202020204" pitchFamily="34" charset="0"/>
              <a:buChar char="•"/>
            </a:pPr>
            <a:r>
              <a:rPr lang="en-US" sz="1765">
                <a:solidFill>
                  <a:srgbClr val="EAEAEA">
                    <a:lumMod val="10000"/>
                  </a:srgbClr>
                </a:solidFill>
                <a:latin typeface="Segoe" panose="020B0502040504020203" pitchFamily="34" charset="0"/>
              </a:rPr>
              <a:t>Resource Tagging should require values for Business Function, Data Classification, Criticality, SLA, Environment, and Application. </a:t>
            </a:r>
          </a:p>
          <a:p>
            <a:pPr marL="737455" lvl="1" indent="-280178" defTabSz="914554">
              <a:buFont typeface="Arial" panose="020B0604020202020204" pitchFamily="34" charset="0"/>
              <a:buChar char="•"/>
            </a:pPr>
            <a:r>
              <a:rPr lang="en-US" sz="1765">
                <a:solidFill>
                  <a:srgbClr val="EAEAEA">
                    <a:lumMod val="10000"/>
                  </a:srgbClr>
                </a:solidFill>
                <a:latin typeface="Segoe" panose="020B0502040504020203" pitchFamily="34" charset="0"/>
              </a:rPr>
              <a:t>Resource Grouping per Application Archetype should align to the application tag </a:t>
            </a:r>
          </a:p>
          <a:p>
            <a:pPr marL="737455" lvl="1" indent="-280178" defTabSz="914554">
              <a:buFont typeface="Arial" panose="020B0604020202020204" pitchFamily="34" charset="0"/>
              <a:buChar char="•"/>
            </a:pPr>
            <a:r>
              <a:rPr lang="en-US" sz="1765">
                <a:solidFill>
                  <a:srgbClr val="EAEAEA">
                    <a:lumMod val="10000"/>
                  </a:srgbClr>
                </a:solidFill>
                <a:latin typeface="Segoe" panose="020B0502040504020203" pitchFamily="34" charset="0"/>
              </a:rPr>
              <a:t>Software Defined Network if the environment lists the Environment tag as DMZ (Demilitarized Zone), ensure the proper VPN is configured </a:t>
            </a:r>
          </a:p>
          <a:p>
            <a:pPr marL="737455" lvl="1" indent="-280178" defTabSz="914554">
              <a:buFont typeface="Arial" panose="020B0604020202020204" pitchFamily="34" charset="0"/>
              <a:buChar char="•"/>
            </a:pPr>
            <a:r>
              <a:rPr lang="en-US" sz="1765">
                <a:solidFill>
                  <a:srgbClr val="EAEAEA">
                    <a:lumMod val="10000"/>
                  </a:srgbClr>
                </a:solidFill>
                <a:latin typeface="Segoe" panose="020B0502040504020203" pitchFamily="34" charset="0"/>
              </a:rPr>
              <a:t>Identity validate role assignments for each resource group and resource </a:t>
            </a:r>
          </a:p>
          <a:p>
            <a:pPr marL="737455" lvl="1" indent="-280178" defTabSz="914554">
              <a:buFont typeface="Arial" panose="020B0604020202020204" pitchFamily="34" charset="0"/>
              <a:buChar char="•"/>
            </a:pPr>
            <a:r>
              <a:rPr lang="en-US" sz="1765">
                <a:solidFill>
                  <a:srgbClr val="EAEAEA">
                    <a:lumMod val="10000"/>
                  </a:srgbClr>
                </a:solidFill>
                <a:latin typeface="Segoe" panose="020B0502040504020203" pitchFamily="34" charset="0"/>
              </a:rPr>
              <a:t>Nether logging, reporting, nor encryption require a policy at this time</a:t>
            </a:r>
          </a:p>
        </p:txBody>
      </p:sp>
      <p:sp>
        <p:nvSpPr>
          <p:cNvPr id="7" name="Title 1">
            <a:extLst>
              <a:ext uri="{FF2B5EF4-FFF2-40B4-BE49-F238E27FC236}">
                <a16:creationId xmlns:a16="http://schemas.microsoft.com/office/drawing/2014/main" id="{3352831F-342A-2C40-861E-586EDAF1A96B}"/>
              </a:ext>
            </a:extLst>
          </p:cNvPr>
          <p:cNvSpPr txBox="1">
            <a:spLocks/>
          </p:cNvSpPr>
          <p:nvPr/>
        </p:nvSpPr>
        <p:spPr>
          <a:xfrm>
            <a:off x="344563" y="305207"/>
            <a:ext cx="11773713" cy="1119560"/>
          </a:xfrm>
          <a:prstGeom prst="rect">
            <a:avLst/>
          </a:prstGeom>
        </p:spPr>
        <p:txBody>
          <a:bodyPr vert="horz" lIns="91436" tIns="45718" rIns="91436" bIns="45718"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896580">
              <a:defRPr/>
            </a:pPr>
            <a:r>
              <a:rPr lang="en-US" sz="4100" b="1">
                <a:solidFill>
                  <a:srgbClr val="EAEAEA">
                    <a:lumMod val="10000"/>
                  </a:srgbClr>
                </a:solidFill>
                <a:latin typeface="Segoe Semibold" panose="020B0502040504020203" pitchFamily="34" charset="0"/>
                <a:cs typeface="Segoe UI Light" panose="020B0502040204020203" pitchFamily="34" charset="0"/>
              </a:rPr>
              <a:t>Actionable Design</a:t>
            </a:r>
          </a:p>
          <a:p>
            <a:pPr defTabSz="896580">
              <a:defRPr/>
            </a:pPr>
            <a:r>
              <a:rPr lang="en-US" sz="1600">
                <a:solidFill>
                  <a:srgbClr val="EAEAEA">
                    <a:lumMod val="10000"/>
                  </a:srgbClr>
                </a:solidFill>
                <a:latin typeface="Segoe" panose="020B0502040504020203" pitchFamily="34" charset="0"/>
                <a:cs typeface="Segoe UI Light" panose="020B0502040204020203" pitchFamily="34" charset="0"/>
              </a:rPr>
              <a:t>Building the right MVP</a:t>
            </a:r>
          </a:p>
        </p:txBody>
      </p:sp>
      <p:sp>
        <p:nvSpPr>
          <p:cNvPr id="8" name="Rectangle 7">
            <a:extLst>
              <a:ext uri="{FF2B5EF4-FFF2-40B4-BE49-F238E27FC236}">
                <a16:creationId xmlns:a16="http://schemas.microsoft.com/office/drawing/2014/main" id="{431D6490-29B7-48EE-AD48-EA65DEBBE905}"/>
              </a:ext>
            </a:extLst>
          </p:cNvPr>
          <p:cNvSpPr/>
          <p:nvPr/>
        </p:nvSpPr>
        <p:spPr>
          <a:xfrm>
            <a:off x="10544175" y="0"/>
            <a:ext cx="1647825" cy="1171575"/>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Resource Consistency</a:t>
            </a:r>
          </a:p>
        </p:txBody>
      </p:sp>
    </p:spTree>
    <p:extLst>
      <p:ext uri="{BB962C8B-B14F-4D97-AF65-F5344CB8AC3E}">
        <p14:creationId xmlns:p14="http://schemas.microsoft.com/office/powerpoint/2010/main" val="4224923194"/>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A6BF1EF4-494F-40AA-B8A1-08C5E1AB836B}"/>
              </a:ext>
            </a:extLst>
          </p:cNvPr>
          <p:cNvGrpSpPr/>
          <p:nvPr/>
        </p:nvGrpSpPr>
        <p:grpSpPr>
          <a:xfrm>
            <a:off x="3916468" y="4934231"/>
            <a:ext cx="7118319" cy="1066713"/>
            <a:chOff x="2577533" y="4964471"/>
            <a:chExt cx="7261159" cy="1088118"/>
          </a:xfrm>
        </p:grpSpPr>
        <p:sp>
          <p:nvSpPr>
            <p:cNvPr id="6" name="Rectangle 5">
              <a:extLst>
                <a:ext uri="{FF2B5EF4-FFF2-40B4-BE49-F238E27FC236}">
                  <a16:creationId xmlns:a16="http://schemas.microsoft.com/office/drawing/2014/main" id="{E75EDFB8-49D7-479C-A72E-5E23AEC26F9A}"/>
                </a:ext>
              </a:extLst>
            </p:cNvPr>
            <p:cNvSpPr/>
            <p:nvPr/>
          </p:nvSpPr>
          <p:spPr bwMode="auto">
            <a:xfrm>
              <a:off x="8503009" y="5469913"/>
              <a:ext cx="1335683" cy="582676"/>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59" tIns="140607" rIns="175759" bIns="140607" numCol="1" spcCol="0" rtlCol="0" fromWordArt="0" anchor="ctr" anchorCtr="0" forceAA="0" compatLnSpc="1">
              <a:prstTxWarp prst="textNoShape">
                <a:avLst/>
              </a:prstTxWarp>
              <a:noAutofit/>
            </a:bodyPr>
            <a:lstStyle/>
            <a:p>
              <a:pPr algn="ctr" defTabSz="896104" fontAlgn="base">
                <a:lnSpc>
                  <a:spcPct val="90000"/>
                </a:lnSpc>
                <a:spcBef>
                  <a:spcPct val="0"/>
                </a:spcBef>
                <a:spcAft>
                  <a:spcPct val="0"/>
                </a:spcAft>
                <a:defRPr/>
              </a:pPr>
              <a:r>
                <a:rPr lang="en-US" sz="1345" b="1">
                  <a:gradFill>
                    <a:gsLst>
                      <a:gs pos="0">
                        <a:srgbClr val="FFFFFF"/>
                      </a:gs>
                      <a:gs pos="100000">
                        <a:srgbClr val="FFFFFF"/>
                      </a:gs>
                    </a:gsLst>
                    <a:lin ang="5400000" scaled="0"/>
                  </a:gradFill>
                  <a:latin typeface="Segoe Semibold" panose="020B0502040504020203" pitchFamily="34" charset="0"/>
                  <a:ea typeface="Segoe UI" pitchFamily="34" charset="0"/>
                  <a:cs typeface="Segoe UI Semibold" panose="020B0702040204020203" pitchFamily="34" charset="0"/>
                </a:rPr>
                <a:t>Resource Provider</a:t>
              </a:r>
            </a:p>
          </p:txBody>
        </p:sp>
        <p:sp>
          <p:nvSpPr>
            <p:cNvPr id="7" name="Rectangle 6">
              <a:extLst>
                <a:ext uri="{FF2B5EF4-FFF2-40B4-BE49-F238E27FC236}">
                  <a16:creationId xmlns:a16="http://schemas.microsoft.com/office/drawing/2014/main" id="{2FED1294-5996-41AA-96EF-917F6A3BD602}"/>
                </a:ext>
              </a:extLst>
            </p:cNvPr>
            <p:cNvSpPr/>
            <p:nvPr/>
          </p:nvSpPr>
          <p:spPr bwMode="auto">
            <a:xfrm>
              <a:off x="6285604" y="5469913"/>
              <a:ext cx="1262636" cy="582676"/>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59" tIns="140607" rIns="175759" bIns="140607" numCol="1" spcCol="0" rtlCol="0" fromWordArt="0" anchor="ctr" anchorCtr="0" forceAA="0" compatLnSpc="1">
              <a:prstTxWarp prst="textNoShape">
                <a:avLst/>
              </a:prstTxWarp>
              <a:noAutofit/>
            </a:bodyPr>
            <a:lstStyle/>
            <a:p>
              <a:pPr algn="ctr" defTabSz="896104" fontAlgn="base">
                <a:lnSpc>
                  <a:spcPct val="90000"/>
                </a:lnSpc>
                <a:spcBef>
                  <a:spcPct val="0"/>
                </a:spcBef>
                <a:spcAft>
                  <a:spcPct val="0"/>
                </a:spcAft>
                <a:defRPr/>
              </a:pPr>
              <a:r>
                <a:rPr lang="en-US" sz="1345" b="1">
                  <a:gradFill>
                    <a:gsLst>
                      <a:gs pos="0">
                        <a:srgbClr val="FFFFFF"/>
                      </a:gs>
                      <a:gs pos="100000">
                        <a:srgbClr val="FFFFFF"/>
                      </a:gs>
                    </a:gsLst>
                    <a:lin ang="5400000" scaled="0"/>
                  </a:gradFill>
                  <a:latin typeface="Segoe Semibold" panose="020B0502040504020203" pitchFamily="34" charset="0"/>
                  <a:ea typeface="Segoe UI" pitchFamily="34" charset="0"/>
                  <a:cs typeface="Segoe UI Semibold" panose="020B0702040204020203" pitchFamily="34" charset="0"/>
                </a:rPr>
                <a:t>Network</a:t>
              </a:r>
            </a:p>
          </p:txBody>
        </p:sp>
        <p:sp>
          <p:nvSpPr>
            <p:cNvPr id="8" name="TextBox 7">
              <a:extLst>
                <a:ext uri="{FF2B5EF4-FFF2-40B4-BE49-F238E27FC236}">
                  <a16:creationId xmlns:a16="http://schemas.microsoft.com/office/drawing/2014/main" id="{97232460-93DD-4B12-891E-2D778D85A112}"/>
                </a:ext>
              </a:extLst>
            </p:cNvPr>
            <p:cNvSpPr txBox="1"/>
            <p:nvPr/>
          </p:nvSpPr>
          <p:spPr>
            <a:xfrm>
              <a:off x="7768968" y="5469273"/>
              <a:ext cx="514867" cy="534056"/>
            </a:xfrm>
            <a:prstGeom prst="rect">
              <a:avLst/>
            </a:prstGeom>
            <a:noFill/>
          </p:spPr>
          <p:txBody>
            <a:bodyPr wrap="square" lIns="175759" tIns="140607" rIns="175759" bIns="140607" rtlCol="0">
              <a:spAutoFit/>
            </a:bodyPr>
            <a:lstStyle/>
            <a:p>
              <a:pPr defTabSz="896364">
                <a:lnSpc>
                  <a:spcPct val="90000"/>
                </a:lnSpc>
                <a:spcAft>
                  <a:spcPts val="576"/>
                </a:spcAft>
                <a:defRPr/>
              </a:pPr>
              <a:r>
                <a:rPr lang="en-US" sz="1730">
                  <a:gradFill>
                    <a:gsLst>
                      <a:gs pos="2917">
                        <a:srgbClr val="353535"/>
                      </a:gs>
                      <a:gs pos="30000">
                        <a:srgbClr val="353535"/>
                      </a:gs>
                    </a:gsLst>
                    <a:lin ang="5400000" scaled="0"/>
                  </a:gradFill>
                  <a:latin typeface="Segoe UI Semilight"/>
                </a:rPr>
                <a:t>…</a:t>
              </a:r>
            </a:p>
          </p:txBody>
        </p:sp>
        <p:sp>
          <p:nvSpPr>
            <p:cNvPr id="9" name="Rectangle 8">
              <a:extLst>
                <a:ext uri="{FF2B5EF4-FFF2-40B4-BE49-F238E27FC236}">
                  <a16:creationId xmlns:a16="http://schemas.microsoft.com/office/drawing/2014/main" id="{DB29C345-0CE9-4D09-BF64-C34B98FF7D93}"/>
                </a:ext>
              </a:extLst>
            </p:cNvPr>
            <p:cNvSpPr/>
            <p:nvPr/>
          </p:nvSpPr>
          <p:spPr bwMode="auto">
            <a:xfrm>
              <a:off x="2577533" y="5469913"/>
              <a:ext cx="1545378" cy="582676"/>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59" tIns="140607" rIns="175759" bIns="140607" numCol="1" spcCol="0" rtlCol="0" fromWordArt="0" anchor="ctr" anchorCtr="0" forceAA="0" compatLnSpc="1">
              <a:prstTxWarp prst="textNoShape">
                <a:avLst/>
              </a:prstTxWarp>
              <a:noAutofit/>
            </a:bodyPr>
            <a:lstStyle/>
            <a:p>
              <a:pPr algn="ctr" defTabSz="896104" fontAlgn="base">
                <a:lnSpc>
                  <a:spcPct val="90000"/>
                </a:lnSpc>
                <a:spcBef>
                  <a:spcPct val="0"/>
                </a:spcBef>
                <a:spcAft>
                  <a:spcPct val="0"/>
                </a:spcAft>
                <a:defRPr/>
              </a:pPr>
              <a:r>
                <a:rPr lang="en-US" sz="1345" b="1">
                  <a:gradFill>
                    <a:gsLst>
                      <a:gs pos="0">
                        <a:srgbClr val="FFFFFF"/>
                      </a:gs>
                      <a:gs pos="100000">
                        <a:srgbClr val="FFFFFF"/>
                      </a:gs>
                    </a:gsLst>
                    <a:lin ang="5400000" scaled="0"/>
                  </a:gradFill>
                  <a:latin typeface="Segoe Semibold" panose="020B0502040504020203" pitchFamily="34" charset="0"/>
                  <a:cs typeface="Segoe UI Semibold" panose="020B0702040204020203" pitchFamily="34" charset="0"/>
                </a:rPr>
                <a:t>Virtual Machine</a:t>
              </a:r>
            </a:p>
          </p:txBody>
        </p:sp>
        <p:sp>
          <p:nvSpPr>
            <p:cNvPr id="10" name="Rectangle 9">
              <a:extLst>
                <a:ext uri="{FF2B5EF4-FFF2-40B4-BE49-F238E27FC236}">
                  <a16:creationId xmlns:a16="http://schemas.microsoft.com/office/drawing/2014/main" id="{9799FD20-D383-4BF7-8636-46A6100E2C3B}"/>
                </a:ext>
              </a:extLst>
            </p:cNvPr>
            <p:cNvSpPr/>
            <p:nvPr/>
          </p:nvSpPr>
          <p:spPr bwMode="auto">
            <a:xfrm>
              <a:off x="4431568" y="5469913"/>
              <a:ext cx="1545378" cy="582676"/>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59" tIns="140607" rIns="175759" bIns="140607" numCol="1" spcCol="0" rtlCol="0" fromWordArt="0" anchor="ctr" anchorCtr="0" forceAA="0" compatLnSpc="1">
              <a:prstTxWarp prst="textNoShape">
                <a:avLst/>
              </a:prstTxWarp>
              <a:noAutofit/>
            </a:bodyPr>
            <a:lstStyle/>
            <a:p>
              <a:pPr algn="ctr" defTabSz="896104" fontAlgn="base">
                <a:lnSpc>
                  <a:spcPct val="90000"/>
                </a:lnSpc>
                <a:spcBef>
                  <a:spcPct val="0"/>
                </a:spcBef>
                <a:spcAft>
                  <a:spcPct val="0"/>
                </a:spcAft>
                <a:defRPr/>
              </a:pPr>
              <a:r>
                <a:rPr lang="en-US" sz="1345" b="1">
                  <a:gradFill>
                    <a:gsLst>
                      <a:gs pos="0">
                        <a:srgbClr val="FFFFFF"/>
                      </a:gs>
                      <a:gs pos="100000">
                        <a:srgbClr val="FFFFFF"/>
                      </a:gs>
                    </a:gsLst>
                    <a:lin ang="5400000" scaled="0"/>
                  </a:gradFill>
                  <a:latin typeface="Segoe Semibold" panose="020B0502040504020203" pitchFamily="34" charset="0"/>
                  <a:cs typeface="Segoe UI Semibold" panose="020B0702040204020203" pitchFamily="34" charset="0"/>
                </a:rPr>
                <a:t>Storage</a:t>
              </a:r>
            </a:p>
          </p:txBody>
        </p:sp>
        <p:cxnSp>
          <p:nvCxnSpPr>
            <p:cNvPr id="11" name="Straight Arrow Connector 10">
              <a:extLst>
                <a:ext uri="{FF2B5EF4-FFF2-40B4-BE49-F238E27FC236}">
                  <a16:creationId xmlns:a16="http://schemas.microsoft.com/office/drawing/2014/main" id="{8C53BF41-4E6B-45CE-A229-811695ABE333}"/>
                </a:ext>
              </a:extLst>
            </p:cNvPr>
            <p:cNvCxnSpPr>
              <a:cxnSpLocks/>
            </p:cNvCxnSpPr>
            <p:nvPr/>
          </p:nvCxnSpPr>
          <p:spPr>
            <a:xfrm>
              <a:off x="3350222" y="4964471"/>
              <a:ext cx="0" cy="440296"/>
            </a:xfrm>
            <a:prstGeom prst="straightConnector1">
              <a:avLst/>
            </a:prstGeom>
            <a:ln w="28575">
              <a:solidFill>
                <a:schemeClr val="bg1">
                  <a:lumMod val="50000"/>
                </a:schemeClr>
              </a:solidFill>
              <a:prstDash val="sysDot"/>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DFE22405-F9C2-4C31-A169-36D9D9498F5F}"/>
                </a:ext>
              </a:extLst>
            </p:cNvPr>
            <p:cNvCxnSpPr>
              <a:cxnSpLocks/>
            </p:cNvCxnSpPr>
            <p:nvPr/>
          </p:nvCxnSpPr>
          <p:spPr>
            <a:xfrm>
              <a:off x="5295912" y="4964471"/>
              <a:ext cx="0" cy="440296"/>
            </a:xfrm>
            <a:prstGeom prst="straightConnector1">
              <a:avLst/>
            </a:prstGeom>
            <a:ln w="28575">
              <a:solidFill>
                <a:schemeClr val="bg1">
                  <a:lumMod val="50000"/>
                </a:schemeClr>
              </a:solidFill>
              <a:prstDash val="sysDot"/>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88699941-7085-42C2-BE8E-B1021288B562}"/>
                </a:ext>
              </a:extLst>
            </p:cNvPr>
            <p:cNvCxnSpPr>
              <a:cxnSpLocks/>
            </p:cNvCxnSpPr>
            <p:nvPr/>
          </p:nvCxnSpPr>
          <p:spPr>
            <a:xfrm>
              <a:off x="6914345" y="4964471"/>
              <a:ext cx="0" cy="440296"/>
            </a:xfrm>
            <a:prstGeom prst="straightConnector1">
              <a:avLst/>
            </a:prstGeom>
            <a:ln w="28575">
              <a:solidFill>
                <a:schemeClr val="bg1">
                  <a:lumMod val="50000"/>
                </a:schemeClr>
              </a:solidFill>
              <a:prstDash val="sysDot"/>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F7A6CC1B-B58B-4B2D-81F5-50C159EE4EC2}"/>
                </a:ext>
              </a:extLst>
            </p:cNvPr>
            <p:cNvCxnSpPr>
              <a:cxnSpLocks/>
            </p:cNvCxnSpPr>
            <p:nvPr/>
          </p:nvCxnSpPr>
          <p:spPr>
            <a:xfrm>
              <a:off x="9179847" y="4964471"/>
              <a:ext cx="0" cy="440296"/>
            </a:xfrm>
            <a:prstGeom prst="straightConnector1">
              <a:avLst/>
            </a:prstGeom>
            <a:ln w="28575">
              <a:solidFill>
                <a:schemeClr val="bg1">
                  <a:lumMod val="50000"/>
                </a:schemeClr>
              </a:solidFill>
              <a:prstDash val="sysDot"/>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sp>
        <p:nvSpPr>
          <p:cNvPr id="16" name="Rectangle 15">
            <a:extLst>
              <a:ext uri="{FF2B5EF4-FFF2-40B4-BE49-F238E27FC236}">
                <a16:creationId xmlns:a16="http://schemas.microsoft.com/office/drawing/2014/main" id="{220C12A0-0153-4347-B170-F641507B7AD6}"/>
              </a:ext>
            </a:extLst>
          </p:cNvPr>
          <p:cNvSpPr/>
          <p:nvPr/>
        </p:nvSpPr>
        <p:spPr bwMode="auto">
          <a:xfrm>
            <a:off x="7762533" y="1950418"/>
            <a:ext cx="1573923" cy="1150852"/>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59" tIns="140607" rIns="175759" bIns="140607" numCol="1" spcCol="0" rtlCol="0" fromWordArt="0" anchor="ctr" anchorCtr="0" forceAA="0" compatLnSpc="1">
            <a:prstTxWarp prst="textNoShape">
              <a:avLst/>
            </a:prstTxWarp>
            <a:noAutofit/>
          </a:bodyPr>
          <a:lstStyle/>
          <a:p>
            <a:pPr algn="ctr" defTabSz="896104" fontAlgn="base">
              <a:lnSpc>
                <a:spcPct val="90000"/>
              </a:lnSpc>
              <a:spcBef>
                <a:spcPct val="0"/>
              </a:spcBef>
              <a:spcAft>
                <a:spcPct val="0"/>
              </a:spcAft>
              <a:defRPr/>
            </a:pPr>
            <a:r>
              <a:rPr lang="en-US" sz="1345" b="1">
                <a:gradFill>
                  <a:gsLst>
                    <a:gs pos="0">
                      <a:srgbClr val="FFFFFF"/>
                    </a:gs>
                    <a:gs pos="100000">
                      <a:srgbClr val="FFFFFF"/>
                    </a:gs>
                  </a:gsLst>
                  <a:lin ang="5400000" scaled="0"/>
                </a:gradFill>
                <a:latin typeface="Segoe Semibold" panose="020B0502040504020203" pitchFamily="34" charset="0"/>
                <a:cs typeface="Segoe UI Semibold" panose="020B0702040204020203" pitchFamily="34" charset="0"/>
              </a:rPr>
              <a:t>Azure Portal</a:t>
            </a:r>
          </a:p>
        </p:txBody>
      </p:sp>
      <p:sp>
        <p:nvSpPr>
          <p:cNvPr id="17" name="Rectangle 16">
            <a:extLst>
              <a:ext uri="{FF2B5EF4-FFF2-40B4-BE49-F238E27FC236}">
                <a16:creationId xmlns:a16="http://schemas.microsoft.com/office/drawing/2014/main" id="{53042C18-3513-42BC-9DB0-8A7DEC75E09E}"/>
              </a:ext>
            </a:extLst>
          </p:cNvPr>
          <p:cNvSpPr/>
          <p:nvPr/>
        </p:nvSpPr>
        <p:spPr bwMode="auto">
          <a:xfrm>
            <a:off x="9486286" y="1950418"/>
            <a:ext cx="804066" cy="115085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59" tIns="140607" rIns="175759" bIns="140607" numCol="1" spcCol="0" rtlCol="0" fromWordArt="0" anchor="ctr" anchorCtr="0" forceAA="0" compatLnSpc="1">
            <a:prstTxWarp prst="textNoShape">
              <a:avLst/>
            </a:prstTxWarp>
            <a:noAutofit/>
          </a:bodyPr>
          <a:lstStyle/>
          <a:p>
            <a:pPr algn="ctr" defTabSz="896104" fontAlgn="base">
              <a:lnSpc>
                <a:spcPct val="90000"/>
              </a:lnSpc>
              <a:spcBef>
                <a:spcPct val="0"/>
              </a:spcBef>
              <a:spcAft>
                <a:spcPct val="0"/>
              </a:spcAft>
              <a:defRPr/>
            </a:pPr>
            <a:r>
              <a:rPr lang="en-US" sz="1345" b="1">
                <a:gradFill>
                  <a:gsLst>
                    <a:gs pos="0">
                      <a:srgbClr val="FFFFFF"/>
                    </a:gs>
                    <a:gs pos="100000">
                      <a:srgbClr val="FFFFFF"/>
                    </a:gs>
                  </a:gsLst>
                  <a:lin ang="5400000" scaled="0"/>
                </a:gradFill>
                <a:latin typeface="Segoe Semibold" panose="020B0502040504020203" pitchFamily="34" charset="0"/>
                <a:cs typeface="Segoe UI Semibold" panose="020B0702040204020203" pitchFamily="34" charset="0"/>
              </a:rPr>
              <a:t>SDK</a:t>
            </a:r>
          </a:p>
        </p:txBody>
      </p:sp>
      <p:sp>
        <p:nvSpPr>
          <p:cNvPr id="18" name="Rectangle 17">
            <a:extLst>
              <a:ext uri="{FF2B5EF4-FFF2-40B4-BE49-F238E27FC236}">
                <a16:creationId xmlns:a16="http://schemas.microsoft.com/office/drawing/2014/main" id="{9DF2D5B0-5575-418B-BCEC-D792323AC6E1}"/>
              </a:ext>
            </a:extLst>
          </p:cNvPr>
          <p:cNvSpPr/>
          <p:nvPr/>
        </p:nvSpPr>
        <p:spPr bwMode="auto">
          <a:xfrm>
            <a:off x="10420517" y="1950418"/>
            <a:ext cx="1080967" cy="115085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59" tIns="140607" rIns="175759" bIns="140607" numCol="1" spcCol="0" rtlCol="0" fromWordArt="0" anchor="ctr" anchorCtr="0" forceAA="0" compatLnSpc="1">
            <a:prstTxWarp prst="textNoShape">
              <a:avLst/>
            </a:prstTxWarp>
            <a:noAutofit/>
          </a:bodyPr>
          <a:lstStyle/>
          <a:p>
            <a:pPr algn="ctr" defTabSz="896104" fontAlgn="base">
              <a:lnSpc>
                <a:spcPct val="90000"/>
              </a:lnSpc>
              <a:spcBef>
                <a:spcPct val="0"/>
              </a:spcBef>
              <a:spcAft>
                <a:spcPct val="0"/>
              </a:spcAft>
              <a:defRPr/>
            </a:pPr>
            <a:r>
              <a:rPr lang="en-US" sz="1345" b="1">
                <a:gradFill>
                  <a:gsLst>
                    <a:gs pos="0">
                      <a:srgbClr val="FFFFFF"/>
                    </a:gs>
                    <a:gs pos="100000">
                      <a:srgbClr val="FFFFFF"/>
                    </a:gs>
                  </a:gsLst>
                  <a:lin ang="5400000" scaled="0"/>
                </a:gradFill>
                <a:latin typeface="Segoe Semibold" panose="020B0502040504020203" pitchFamily="34" charset="0"/>
                <a:cs typeface="Segoe UI Semibold" panose="020B0702040204020203" pitchFamily="34" charset="0"/>
              </a:rPr>
              <a:t>3rd party</a:t>
            </a:r>
          </a:p>
        </p:txBody>
      </p:sp>
      <p:cxnSp>
        <p:nvCxnSpPr>
          <p:cNvPr id="20" name="Straight Arrow Connector 19">
            <a:extLst>
              <a:ext uri="{FF2B5EF4-FFF2-40B4-BE49-F238E27FC236}">
                <a16:creationId xmlns:a16="http://schemas.microsoft.com/office/drawing/2014/main" id="{F542AB50-95AE-4723-A31A-292AC1AC3486}"/>
              </a:ext>
            </a:extLst>
          </p:cNvPr>
          <p:cNvCxnSpPr>
            <a:cxnSpLocks/>
          </p:cNvCxnSpPr>
          <p:nvPr/>
        </p:nvCxnSpPr>
        <p:spPr>
          <a:xfrm>
            <a:off x="9489473" y="3249741"/>
            <a:ext cx="0" cy="491218"/>
          </a:xfrm>
          <a:prstGeom prst="straightConnector1">
            <a:avLst/>
          </a:prstGeom>
          <a:ln w="28575">
            <a:solidFill>
              <a:schemeClr val="bg1">
                <a:lumMod val="50000"/>
              </a:schemeClr>
            </a:solidFill>
            <a:prstDash val="sysDot"/>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18391B26-E203-433B-9333-16F326159AA5}"/>
              </a:ext>
            </a:extLst>
          </p:cNvPr>
          <p:cNvCxnSpPr>
            <a:cxnSpLocks/>
          </p:cNvCxnSpPr>
          <p:nvPr/>
        </p:nvCxnSpPr>
        <p:spPr>
          <a:xfrm>
            <a:off x="7411046" y="3209385"/>
            <a:ext cx="4495870" cy="0"/>
          </a:xfrm>
          <a:prstGeom prst="straightConnector1">
            <a:avLst/>
          </a:prstGeom>
          <a:ln w="28575">
            <a:solidFill>
              <a:schemeClr val="bg1">
                <a:lumMod val="50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D4C571DB-EF9E-4239-BB07-DC1E66645D38}"/>
              </a:ext>
            </a:extLst>
          </p:cNvPr>
          <p:cNvSpPr/>
          <p:nvPr/>
        </p:nvSpPr>
        <p:spPr>
          <a:xfrm>
            <a:off x="9489474" y="3356432"/>
            <a:ext cx="595027" cy="258400"/>
          </a:xfrm>
          <a:prstGeom prst="rect">
            <a:avLst/>
          </a:prstGeom>
        </p:spPr>
        <p:txBody>
          <a:bodyPr wrap="none">
            <a:spAutoFit/>
          </a:bodyPr>
          <a:lstStyle/>
          <a:p>
            <a:pPr defTabSz="896295" fontAlgn="base">
              <a:lnSpc>
                <a:spcPct val="90000"/>
              </a:lnSpc>
              <a:spcBef>
                <a:spcPct val="0"/>
              </a:spcBef>
              <a:spcAft>
                <a:spcPct val="0"/>
              </a:spcAft>
              <a:defRPr/>
            </a:pPr>
            <a:r>
              <a:rPr lang="en-US" sz="1176">
                <a:ln w="3175">
                  <a:noFill/>
                </a:ln>
                <a:solidFill>
                  <a:srgbClr val="353535">
                    <a:lumMod val="75000"/>
                    <a:lumOff val="25000"/>
                  </a:srgbClr>
                </a:solidFill>
                <a:latin typeface="Segoe UI Semibold" panose="020B0702040204020203" pitchFamily="34" charset="0"/>
                <a:cs typeface="Segoe UI" pitchFamily="34" charset="0"/>
              </a:rPr>
              <a:t>CRUD</a:t>
            </a:r>
          </a:p>
        </p:txBody>
      </p:sp>
      <p:grpSp>
        <p:nvGrpSpPr>
          <p:cNvPr id="29" name="Group 28">
            <a:extLst>
              <a:ext uri="{FF2B5EF4-FFF2-40B4-BE49-F238E27FC236}">
                <a16:creationId xmlns:a16="http://schemas.microsoft.com/office/drawing/2014/main" id="{53F62B4A-476F-440C-B9AB-A6548DE415F2}"/>
              </a:ext>
            </a:extLst>
          </p:cNvPr>
          <p:cNvGrpSpPr/>
          <p:nvPr/>
        </p:nvGrpSpPr>
        <p:grpSpPr>
          <a:xfrm>
            <a:off x="3599392" y="3788431"/>
            <a:ext cx="6984661" cy="1068894"/>
            <a:chOff x="3281915" y="3379641"/>
            <a:chExt cx="7955606" cy="1090343"/>
          </a:xfrm>
          <a:solidFill>
            <a:srgbClr val="0070C0"/>
          </a:solidFill>
        </p:grpSpPr>
        <p:sp>
          <p:nvSpPr>
            <p:cNvPr id="30" name="Rectangle 29">
              <a:extLst>
                <a:ext uri="{FF2B5EF4-FFF2-40B4-BE49-F238E27FC236}">
                  <a16:creationId xmlns:a16="http://schemas.microsoft.com/office/drawing/2014/main" id="{E6C053BE-18F8-486E-8CF3-61ED5E063B13}"/>
                </a:ext>
              </a:extLst>
            </p:cNvPr>
            <p:cNvSpPr/>
            <p:nvPr/>
          </p:nvSpPr>
          <p:spPr bwMode="auto">
            <a:xfrm>
              <a:off x="3281915" y="3379641"/>
              <a:ext cx="7955606" cy="109034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59" tIns="140607" rIns="175759" bIns="140607" numCol="1" spcCol="0" rtlCol="0" fromWordArt="0" anchor="ctr" anchorCtr="0" forceAA="0" compatLnSpc="1">
              <a:prstTxWarp prst="textNoShape">
                <a:avLst/>
              </a:prstTxWarp>
              <a:noAutofit/>
            </a:bodyPr>
            <a:lstStyle/>
            <a:p>
              <a:pPr algn="ctr" defTabSz="896104" fontAlgn="base">
                <a:lnSpc>
                  <a:spcPct val="90000"/>
                </a:lnSpc>
                <a:spcBef>
                  <a:spcPct val="0"/>
                </a:spcBef>
                <a:spcAft>
                  <a:spcPct val="0"/>
                </a:spcAft>
                <a:defRPr/>
              </a:pPr>
              <a:endParaRPr lang="en-US" sz="1345">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endParaRPr>
            </a:p>
          </p:txBody>
        </p:sp>
        <p:sp>
          <p:nvSpPr>
            <p:cNvPr id="31" name="Rectangle 30">
              <a:extLst>
                <a:ext uri="{FF2B5EF4-FFF2-40B4-BE49-F238E27FC236}">
                  <a16:creationId xmlns:a16="http://schemas.microsoft.com/office/drawing/2014/main" id="{DF9E564E-C9FC-4359-9AF6-0AD417B02807}"/>
                </a:ext>
              </a:extLst>
            </p:cNvPr>
            <p:cNvSpPr/>
            <p:nvPr/>
          </p:nvSpPr>
          <p:spPr>
            <a:xfrm>
              <a:off x="3643067" y="4022727"/>
              <a:ext cx="7307943" cy="346619"/>
            </a:xfrm>
            <a:prstGeom prst="rect">
              <a:avLst/>
            </a:prstGeom>
            <a:grpFill/>
          </p:spPr>
          <p:txBody>
            <a:bodyPr wrap="square">
              <a:spAutoFit/>
            </a:bodyPr>
            <a:lstStyle/>
            <a:p>
              <a:pPr algn="ctr" defTabSz="896295" fontAlgn="base">
                <a:lnSpc>
                  <a:spcPct val="90000"/>
                </a:lnSpc>
                <a:spcBef>
                  <a:spcPct val="0"/>
                </a:spcBef>
                <a:spcAft>
                  <a:spcPct val="0"/>
                </a:spcAft>
                <a:defRPr/>
              </a:pPr>
              <a:r>
                <a:rPr lang="en-US" b="1">
                  <a:ln w="3175">
                    <a:noFill/>
                  </a:ln>
                  <a:solidFill>
                    <a:srgbClr val="FFFFFF"/>
                  </a:solidFill>
                  <a:latin typeface="Segoe Semibold" panose="020B0502040504020203" pitchFamily="34" charset="0"/>
                  <a:cs typeface="Segoe UI" pitchFamily="34" charset="0"/>
                </a:rPr>
                <a:t>Azure Resource Manager</a:t>
              </a:r>
            </a:p>
          </p:txBody>
        </p:sp>
        <p:sp>
          <p:nvSpPr>
            <p:cNvPr id="32" name="Rectangle 31">
              <a:extLst>
                <a:ext uri="{FF2B5EF4-FFF2-40B4-BE49-F238E27FC236}">
                  <a16:creationId xmlns:a16="http://schemas.microsoft.com/office/drawing/2014/main" id="{FF07EE49-7ACB-4B60-AB8D-95379C78C64D}"/>
                </a:ext>
              </a:extLst>
            </p:cNvPr>
            <p:cNvSpPr/>
            <p:nvPr/>
          </p:nvSpPr>
          <p:spPr bwMode="auto">
            <a:xfrm>
              <a:off x="3643067" y="3513016"/>
              <a:ext cx="7307943" cy="441929"/>
            </a:xfrm>
            <a:prstGeom prst="rect">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59" tIns="140607" rIns="175759" bIns="140607" numCol="1" spcCol="0" rtlCol="0" fromWordArt="0" anchor="ctr" anchorCtr="0" forceAA="0" compatLnSpc="1">
              <a:prstTxWarp prst="textNoShape">
                <a:avLst/>
              </a:prstTxWarp>
              <a:noAutofit/>
            </a:bodyPr>
            <a:lstStyle/>
            <a:p>
              <a:pPr algn="ctr" defTabSz="896104" fontAlgn="base">
                <a:lnSpc>
                  <a:spcPct val="90000"/>
                </a:lnSpc>
                <a:spcBef>
                  <a:spcPct val="0"/>
                </a:spcBef>
                <a:spcAft>
                  <a:spcPct val="0"/>
                </a:spcAft>
                <a:defRPr/>
              </a:pPr>
              <a:r>
                <a:rPr lang="en-US" sz="1600" b="1">
                  <a:gradFill>
                    <a:gsLst>
                      <a:gs pos="0">
                        <a:srgbClr val="FFFFFF"/>
                      </a:gs>
                      <a:gs pos="100000">
                        <a:srgbClr val="FFFFFF"/>
                      </a:gs>
                    </a:gsLst>
                    <a:lin ang="5400000" scaled="0"/>
                  </a:gradFill>
                  <a:latin typeface="Segoe Semibold" panose="020B0502040504020203" pitchFamily="34" charset="0"/>
                  <a:cs typeface="Segoe UI Semibold" panose="020B0702040204020203" pitchFamily="34" charset="0"/>
                </a:rPr>
                <a:t>Policy Engine</a:t>
              </a:r>
            </a:p>
          </p:txBody>
        </p:sp>
      </p:grpSp>
      <p:sp>
        <p:nvSpPr>
          <p:cNvPr id="33" name="Rectangle 32">
            <a:extLst>
              <a:ext uri="{FF2B5EF4-FFF2-40B4-BE49-F238E27FC236}">
                <a16:creationId xmlns:a16="http://schemas.microsoft.com/office/drawing/2014/main" id="{3E05B150-8D1B-4DE1-9852-10818B962D2C}"/>
              </a:ext>
            </a:extLst>
          </p:cNvPr>
          <p:cNvSpPr/>
          <p:nvPr/>
        </p:nvSpPr>
        <p:spPr bwMode="auto">
          <a:xfrm>
            <a:off x="10583495" y="3788429"/>
            <a:ext cx="1364306" cy="1068894"/>
          </a:xfrm>
          <a:prstGeom prst="rect">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59" tIns="140607" rIns="175759" bIns="140607" numCol="1" spcCol="0" rtlCol="0" fromWordArt="0" anchor="ctr" anchorCtr="0" forceAA="0" compatLnSpc="1">
            <a:prstTxWarp prst="textNoShape">
              <a:avLst/>
            </a:prstTxWarp>
            <a:noAutofit/>
          </a:bodyPr>
          <a:lstStyle/>
          <a:p>
            <a:pPr algn="ctr" defTabSz="896104" fontAlgn="base">
              <a:lnSpc>
                <a:spcPct val="90000"/>
              </a:lnSpc>
              <a:spcBef>
                <a:spcPct val="0"/>
              </a:spcBef>
              <a:spcAft>
                <a:spcPct val="0"/>
              </a:spcAft>
              <a:defRPr/>
            </a:pPr>
            <a:r>
              <a:rPr lang="en-US" sz="1600" b="1">
                <a:gradFill>
                  <a:gsLst>
                    <a:gs pos="0">
                      <a:srgbClr val="FFFFFF"/>
                    </a:gs>
                    <a:gs pos="100000">
                      <a:srgbClr val="FFFFFF"/>
                    </a:gs>
                  </a:gsLst>
                  <a:lin ang="5400000" scaled="0"/>
                </a:gradFill>
                <a:latin typeface="Segoe Semibold" panose="020B0502040504020203" pitchFamily="34" charset="0"/>
                <a:cs typeface="Segoe UI Semibold" panose="020B0702040204020203" pitchFamily="34" charset="0"/>
              </a:rPr>
              <a:t>Azure Resource Graph</a:t>
            </a:r>
          </a:p>
        </p:txBody>
      </p:sp>
      <p:sp>
        <p:nvSpPr>
          <p:cNvPr id="34" name="Rectangle 33">
            <a:extLst>
              <a:ext uri="{FF2B5EF4-FFF2-40B4-BE49-F238E27FC236}">
                <a16:creationId xmlns:a16="http://schemas.microsoft.com/office/drawing/2014/main" id="{6FBCC2A8-BEA9-46F4-9E2B-109344F6A67C}"/>
              </a:ext>
            </a:extLst>
          </p:cNvPr>
          <p:cNvSpPr/>
          <p:nvPr/>
        </p:nvSpPr>
        <p:spPr>
          <a:xfrm>
            <a:off x="11288485" y="3519089"/>
            <a:ext cx="609454" cy="258400"/>
          </a:xfrm>
          <a:prstGeom prst="rect">
            <a:avLst/>
          </a:prstGeom>
        </p:spPr>
        <p:txBody>
          <a:bodyPr wrap="none">
            <a:spAutoFit/>
          </a:bodyPr>
          <a:lstStyle/>
          <a:p>
            <a:pPr defTabSz="896295" fontAlgn="base">
              <a:lnSpc>
                <a:spcPct val="90000"/>
              </a:lnSpc>
              <a:spcBef>
                <a:spcPct val="0"/>
              </a:spcBef>
              <a:spcAft>
                <a:spcPct val="0"/>
              </a:spcAft>
              <a:defRPr/>
            </a:pPr>
            <a:r>
              <a:rPr lang="en-US" sz="1176">
                <a:ln w="3175">
                  <a:noFill/>
                </a:ln>
                <a:solidFill>
                  <a:srgbClr val="353535">
                    <a:lumMod val="75000"/>
                    <a:lumOff val="25000"/>
                  </a:srgbClr>
                </a:solidFill>
                <a:latin typeface="Segoe UI Semibold" panose="020B0702040204020203" pitchFamily="34" charset="0"/>
                <a:cs typeface="Segoe UI" pitchFamily="34" charset="0"/>
              </a:rPr>
              <a:t>Query</a:t>
            </a:r>
          </a:p>
        </p:txBody>
      </p:sp>
      <p:cxnSp>
        <p:nvCxnSpPr>
          <p:cNvPr id="35" name="Straight Connector 34">
            <a:extLst>
              <a:ext uri="{FF2B5EF4-FFF2-40B4-BE49-F238E27FC236}">
                <a16:creationId xmlns:a16="http://schemas.microsoft.com/office/drawing/2014/main" id="{A32CBC7E-8172-4225-A610-0EA0C29A9D7B}"/>
              </a:ext>
            </a:extLst>
          </p:cNvPr>
          <p:cNvCxnSpPr>
            <a:cxnSpLocks/>
          </p:cNvCxnSpPr>
          <p:nvPr/>
        </p:nvCxnSpPr>
        <p:spPr>
          <a:xfrm flipV="1">
            <a:off x="11265648" y="3429000"/>
            <a:ext cx="0" cy="347471"/>
          </a:xfrm>
          <a:prstGeom prst="line">
            <a:avLst/>
          </a:prstGeom>
          <a:ln w="19050">
            <a:solidFill>
              <a:schemeClr val="tx1">
                <a:lumMod val="60000"/>
                <a:lumOff val="40000"/>
              </a:schemeClr>
            </a:solidFill>
            <a:headEnd type="none"/>
            <a:tailEnd type="oval" w="med" len="med"/>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A5ED67A6-E40B-44D4-BA84-BE6835AEA0C7}"/>
              </a:ext>
            </a:extLst>
          </p:cNvPr>
          <p:cNvSpPr/>
          <p:nvPr/>
        </p:nvSpPr>
        <p:spPr>
          <a:xfrm>
            <a:off x="148637" y="5186772"/>
            <a:ext cx="3237261" cy="1266658"/>
          </a:xfrm>
          <a:prstGeom prst="rect">
            <a:avLst/>
          </a:prstGeom>
        </p:spPr>
        <p:txBody>
          <a:bodyPr wrap="square">
            <a:spAutoFit/>
          </a:bodyPr>
          <a:lstStyle/>
          <a:p>
            <a:pPr defTabSz="914411">
              <a:defRPr/>
            </a:pPr>
            <a:r>
              <a:rPr lang="en-US" sz="1274" b="1">
                <a:solidFill>
                  <a:srgbClr val="EAEAEA">
                    <a:lumMod val="10000"/>
                  </a:srgbClr>
                </a:solidFill>
                <a:latin typeface="Segoe" panose="020B0502040504020203" pitchFamily="34" charset="0"/>
                <a:ea typeface="Times New Roman" panose="02020603050405020304" pitchFamily="18" charset="0"/>
                <a:cs typeface="Segoe UI" panose="020B0502040204020203" pitchFamily="34" charset="0"/>
              </a:rPr>
              <a:t>2. Policy-based Control</a:t>
            </a:r>
            <a:r>
              <a:rPr lang="en-US" sz="1274">
                <a:solidFill>
                  <a:srgbClr val="EAEAEA">
                    <a:lumMod val="10000"/>
                  </a:srgbClr>
                </a:solidFill>
                <a:latin typeface="Segoe" panose="020B0502040504020203" pitchFamily="34" charset="0"/>
                <a:ea typeface="Times New Roman" panose="02020603050405020304" pitchFamily="18" charset="0"/>
                <a:cs typeface="Segoe UI" panose="020B0502040204020203" pitchFamily="34" charset="0"/>
              </a:rPr>
              <a:t>: Real-time enforcement, compliance assessment and remediation at scale </a:t>
            </a:r>
          </a:p>
          <a:p>
            <a:pPr defTabSz="914411">
              <a:defRPr/>
            </a:pPr>
            <a:endParaRPr lang="en-US" sz="1274">
              <a:solidFill>
                <a:srgbClr val="EAEAEA">
                  <a:lumMod val="10000"/>
                </a:srgbClr>
              </a:solidFill>
              <a:latin typeface="Segoe" panose="020B0502040504020203" pitchFamily="34" charset="0"/>
              <a:ea typeface="Calibri" panose="020F0502020204030204" pitchFamily="34" charset="0"/>
              <a:cs typeface="Segoe UI" panose="020B0502040204020203" pitchFamily="34" charset="0"/>
            </a:endParaRPr>
          </a:p>
          <a:p>
            <a:pPr defTabSz="914411">
              <a:defRPr/>
            </a:pPr>
            <a:r>
              <a:rPr lang="en-US" sz="1274" b="1">
                <a:solidFill>
                  <a:srgbClr val="EAEAEA">
                    <a:lumMod val="10000"/>
                  </a:srgbClr>
                </a:solidFill>
                <a:latin typeface="Segoe" panose="020B0502040504020203" pitchFamily="34" charset="0"/>
                <a:ea typeface="Times New Roman" panose="02020603050405020304" pitchFamily="18" charset="0"/>
                <a:cs typeface="Segoe UI" panose="020B0502040204020203" pitchFamily="34" charset="0"/>
              </a:rPr>
              <a:t>3. Resource Visibility</a:t>
            </a:r>
            <a:r>
              <a:rPr lang="en-US" sz="1274">
                <a:solidFill>
                  <a:srgbClr val="EAEAEA">
                    <a:lumMod val="10000"/>
                  </a:srgbClr>
                </a:solidFill>
                <a:latin typeface="Segoe" panose="020B0502040504020203" pitchFamily="34" charset="0"/>
                <a:ea typeface="Times New Roman" panose="02020603050405020304" pitchFamily="18" charset="0"/>
                <a:cs typeface="Segoe UI" panose="020B0502040204020203" pitchFamily="34" charset="0"/>
              </a:rPr>
              <a:t>: Query, explore &amp; analyze cloud resources at scale</a:t>
            </a:r>
            <a:endParaRPr lang="en-US" sz="1274" b="1">
              <a:solidFill>
                <a:srgbClr val="EAEAEA">
                  <a:lumMod val="10000"/>
                </a:srgbClr>
              </a:solidFill>
              <a:latin typeface="Segoe" panose="020B0502040504020203" pitchFamily="34" charset="0"/>
              <a:ea typeface="Times New Roman" panose="02020603050405020304" pitchFamily="18" charset="0"/>
              <a:cs typeface="Segoe UI" panose="020B0502040204020203" pitchFamily="34" charset="0"/>
            </a:endParaRPr>
          </a:p>
        </p:txBody>
      </p:sp>
      <p:sp>
        <p:nvSpPr>
          <p:cNvPr id="39" name="Rectangle 38">
            <a:extLst>
              <a:ext uri="{FF2B5EF4-FFF2-40B4-BE49-F238E27FC236}">
                <a16:creationId xmlns:a16="http://schemas.microsoft.com/office/drawing/2014/main" id="{2AD195B2-E646-497D-9CD1-239E99B47044}"/>
              </a:ext>
            </a:extLst>
          </p:cNvPr>
          <p:cNvSpPr/>
          <p:nvPr/>
        </p:nvSpPr>
        <p:spPr>
          <a:xfrm>
            <a:off x="83241" y="2090025"/>
            <a:ext cx="2172354" cy="1070637"/>
          </a:xfrm>
          <a:prstGeom prst="rect">
            <a:avLst/>
          </a:prstGeom>
        </p:spPr>
        <p:txBody>
          <a:bodyPr wrap="square">
            <a:spAutoFit/>
          </a:bodyPr>
          <a:lstStyle/>
          <a:p>
            <a:pPr marL="182882" indent="-182882" defTabSz="914411">
              <a:buFont typeface="+mj-lt"/>
              <a:buAutoNum type="arabicPeriod"/>
              <a:defRPr/>
            </a:pPr>
            <a:r>
              <a:rPr lang="en-US" sz="1274" b="1">
                <a:solidFill>
                  <a:srgbClr val="EAEAEA">
                    <a:lumMod val="10000"/>
                  </a:srgbClr>
                </a:solidFill>
                <a:latin typeface="Segoe" panose="020B0502040504020203" pitchFamily="34" charset="0"/>
                <a:ea typeface="Times New Roman" panose="02020603050405020304" pitchFamily="18" charset="0"/>
                <a:cs typeface="Segoe UI" panose="020B0502040204020203" pitchFamily="34" charset="0"/>
              </a:rPr>
              <a:t>Environment Factory</a:t>
            </a:r>
            <a:r>
              <a:rPr lang="en-US" sz="1274">
                <a:solidFill>
                  <a:srgbClr val="EAEAEA">
                    <a:lumMod val="10000"/>
                  </a:srgbClr>
                </a:solidFill>
                <a:latin typeface="Segoe" panose="020B0502040504020203" pitchFamily="34" charset="0"/>
                <a:ea typeface="Times New Roman" panose="02020603050405020304" pitchFamily="18" charset="0"/>
                <a:cs typeface="Segoe UI" panose="020B0502040204020203" pitchFamily="34" charset="0"/>
              </a:rPr>
              <a:t>: Deploy and update cloud environments in a repeatable manner using composable artifacts</a:t>
            </a:r>
            <a:endParaRPr lang="en-US" sz="1274">
              <a:solidFill>
                <a:srgbClr val="EAEAEA">
                  <a:lumMod val="10000"/>
                </a:srgbClr>
              </a:solidFill>
              <a:latin typeface="Segoe" panose="020B0502040504020203" pitchFamily="34" charset="0"/>
              <a:ea typeface="Calibri" panose="020F0502020204030204" pitchFamily="34" charset="0"/>
              <a:cs typeface="Segoe UI" panose="020B0502040204020203" pitchFamily="34" charset="0"/>
            </a:endParaRPr>
          </a:p>
        </p:txBody>
      </p:sp>
      <p:sp>
        <p:nvSpPr>
          <p:cNvPr id="42" name="Rectangle 41">
            <a:extLst>
              <a:ext uri="{FF2B5EF4-FFF2-40B4-BE49-F238E27FC236}">
                <a16:creationId xmlns:a16="http://schemas.microsoft.com/office/drawing/2014/main" id="{3B290280-47FC-4C5A-9C4C-33955C176F01}"/>
              </a:ext>
            </a:extLst>
          </p:cNvPr>
          <p:cNvSpPr/>
          <p:nvPr/>
        </p:nvSpPr>
        <p:spPr bwMode="auto">
          <a:xfrm>
            <a:off x="1910160" y="3788428"/>
            <a:ext cx="1689230" cy="1073947"/>
          </a:xfrm>
          <a:prstGeom prst="rect">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59" tIns="140607" rIns="175759" bIns="140607" numCol="1" spcCol="0" rtlCol="0" fromWordArt="0" anchor="ctr" anchorCtr="0" forceAA="0" compatLnSpc="1">
            <a:prstTxWarp prst="textNoShape">
              <a:avLst/>
            </a:prstTxWarp>
            <a:noAutofit/>
          </a:bodyPr>
          <a:lstStyle/>
          <a:p>
            <a:pPr algn="ctr" defTabSz="896104" fontAlgn="base">
              <a:lnSpc>
                <a:spcPct val="90000"/>
              </a:lnSpc>
              <a:spcBef>
                <a:spcPct val="0"/>
              </a:spcBef>
              <a:spcAft>
                <a:spcPct val="0"/>
              </a:spcAft>
              <a:defRPr/>
            </a:pPr>
            <a:r>
              <a:rPr lang="en-US" sz="1600" b="1">
                <a:gradFill>
                  <a:gsLst>
                    <a:gs pos="0">
                      <a:srgbClr val="FFFFFF"/>
                    </a:gs>
                    <a:gs pos="100000">
                      <a:srgbClr val="FFFFFF"/>
                    </a:gs>
                  </a:gsLst>
                  <a:lin ang="5400000" scaled="0"/>
                </a:gradFill>
                <a:latin typeface="Segoe Semibold" panose="020B0502040504020203" pitchFamily="34" charset="0"/>
                <a:cs typeface="Segoe UI Semibold" panose="020B0702040204020203" pitchFamily="34" charset="0"/>
              </a:rPr>
              <a:t>Azure Blueprints</a:t>
            </a:r>
          </a:p>
        </p:txBody>
      </p:sp>
      <p:cxnSp>
        <p:nvCxnSpPr>
          <p:cNvPr id="43" name="Straight Arrow Connector 42">
            <a:extLst>
              <a:ext uri="{FF2B5EF4-FFF2-40B4-BE49-F238E27FC236}">
                <a16:creationId xmlns:a16="http://schemas.microsoft.com/office/drawing/2014/main" id="{A42299B7-5390-4814-AC18-6833367E0BC4}"/>
              </a:ext>
            </a:extLst>
          </p:cNvPr>
          <p:cNvCxnSpPr>
            <a:cxnSpLocks/>
          </p:cNvCxnSpPr>
          <p:nvPr/>
        </p:nvCxnSpPr>
        <p:spPr>
          <a:xfrm>
            <a:off x="2879070" y="2530833"/>
            <a:ext cx="0" cy="1210127"/>
          </a:xfrm>
          <a:prstGeom prst="straightConnector1">
            <a:avLst/>
          </a:prstGeom>
          <a:ln w="28575">
            <a:solidFill>
              <a:schemeClr val="bg1">
                <a:lumMod val="50000"/>
              </a:schemeClr>
            </a:solidFill>
            <a:prstDash val="sysDot"/>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4AF2DE13-5389-4F2C-A250-60DD729DA77A}"/>
              </a:ext>
            </a:extLst>
          </p:cNvPr>
          <p:cNvCxnSpPr>
            <a:cxnSpLocks/>
          </p:cNvCxnSpPr>
          <p:nvPr/>
        </p:nvCxnSpPr>
        <p:spPr>
          <a:xfrm>
            <a:off x="2870246" y="2530832"/>
            <a:ext cx="961828" cy="0"/>
          </a:xfrm>
          <a:prstGeom prst="straightConnector1">
            <a:avLst/>
          </a:prstGeom>
          <a:ln w="28575">
            <a:solidFill>
              <a:schemeClr val="bg1">
                <a:lumMod val="50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5" name="Group 14">
            <a:extLst>
              <a:ext uri="{FF2B5EF4-FFF2-40B4-BE49-F238E27FC236}">
                <a16:creationId xmlns:a16="http://schemas.microsoft.com/office/drawing/2014/main" id="{CD7C86E0-E4DC-4F5B-B0FE-BE0B554C25C2}"/>
              </a:ext>
            </a:extLst>
          </p:cNvPr>
          <p:cNvGrpSpPr/>
          <p:nvPr/>
        </p:nvGrpSpPr>
        <p:grpSpPr>
          <a:xfrm>
            <a:off x="3898608" y="1444016"/>
            <a:ext cx="3638047" cy="2201565"/>
            <a:chOff x="3976276" y="1472734"/>
            <a:chExt cx="3710524" cy="2245424"/>
          </a:xfrm>
        </p:grpSpPr>
        <p:sp>
          <p:nvSpPr>
            <p:cNvPr id="27" name="Double Brace 26">
              <a:extLst>
                <a:ext uri="{FF2B5EF4-FFF2-40B4-BE49-F238E27FC236}">
                  <a16:creationId xmlns:a16="http://schemas.microsoft.com/office/drawing/2014/main" id="{132A0C2D-149D-470D-8733-B0CAF08DF789}"/>
                </a:ext>
              </a:extLst>
            </p:cNvPr>
            <p:cNvSpPr/>
            <p:nvPr/>
          </p:nvSpPr>
          <p:spPr>
            <a:xfrm>
              <a:off x="3976276" y="1472734"/>
              <a:ext cx="3710524" cy="2209002"/>
            </a:xfrm>
            <a:prstGeom prst="bracePair">
              <a:avLst/>
            </a:prstGeom>
            <a:noFill/>
            <a:ln w="28575" cap="flat" cmpd="sng" algn="ctr">
              <a:solidFill>
                <a:srgbClr val="505050"/>
              </a:solidFill>
              <a:prstDash val="solid"/>
            </a:ln>
            <a:effectLst/>
          </p:spPr>
          <p:txBody>
            <a:bodyPr rtlCol="0" anchor="ctr"/>
            <a:lstStyle/>
            <a:p>
              <a:pPr algn="ctr" defTabSz="896364">
                <a:defRPr/>
              </a:pPr>
              <a:endParaRPr lang="nb-NO" sz="1730" kern="0">
                <a:solidFill>
                  <a:srgbClr val="1A1A1A"/>
                </a:solidFill>
                <a:latin typeface="Segoe UI"/>
              </a:endParaRPr>
            </a:p>
          </p:txBody>
        </p:sp>
        <p:sp>
          <p:nvSpPr>
            <p:cNvPr id="24" name="Rectangle 23">
              <a:extLst>
                <a:ext uri="{FF2B5EF4-FFF2-40B4-BE49-F238E27FC236}">
                  <a16:creationId xmlns:a16="http://schemas.microsoft.com/office/drawing/2014/main" id="{ED677177-FB10-4E19-A4ED-7F3A1BD0AE19}"/>
                </a:ext>
              </a:extLst>
            </p:cNvPr>
            <p:cNvSpPr/>
            <p:nvPr/>
          </p:nvSpPr>
          <p:spPr bwMode="auto">
            <a:xfrm>
              <a:off x="5375334" y="1511863"/>
              <a:ext cx="890038" cy="1562132"/>
            </a:xfrm>
            <a:prstGeom prst="rect">
              <a:avLst/>
            </a:prstGeom>
            <a:solidFill>
              <a:schemeClr val="bg1">
                <a:lumMod val="85000"/>
              </a:schemeClr>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75759" tIns="140607" rIns="175759" bIns="140607" numCol="1" spcCol="0" rtlCol="0" fromWordArt="0" anchor="ctr" anchorCtr="0" forceAA="0" compatLnSpc="1">
              <a:prstTxWarp prst="textNoShape">
                <a:avLst/>
              </a:prstTxWarp>
              <a:noAutofit/>
            </a:bodyPr>
            <a:lstStyle/>
            <a:p>
              <a:pPr algn="ctr" defTabSz="896104" fontAlgn="base">
                <a:lnSpc>
                  <a:spcPct val="90000"/>
                </a:lnSpc>
                <a:spcBef>
                  <a:spcPct val="0"/>
                </a:spcBef>
                <a:spcAft>
                  <a:spcPct val="0"/>
                </a:spcAft>
                <a:defRPr/>
              </a:pPr>
              <a:r>
                <a:rPr lang="en-US" sz="1345" b="1">
                  <a:solidFill>
                    <a:srgbClr val="353535"/>
                  </a:solidFill>
                  <a:latin typeface="Segoe Semibold" panose="020B0502040504020203" pitchFamily="34" charset="0"/>
                  <a:cs typeface="Segoe UI Semibold" panose="020B0702040204020203" pitchFamily="34" charset="0"/>
                </a:rPr>
                <a:t>Role-based Access</a:t>
              </a:r>
            </a:p>
          </p:txBody>
        </p:sp>
        <p:sp>
          <p:nvSpPr>
            <p:cNvPr id="25" name="Rectangle 24">
              <a:extLst>
                <a:ext uri="{FF2B5EF4-FFF2-40B4-BE49-F238E27FC236}">
                  <a16:creationId xmlns:a16="http://schemas.microsoft.com/office/drawing/2014/main" id="{5F14372D-1D66-4B9C-844D-83063297C2DC}"/>
                </a:ext>
              </a:extLst>
            </p:cNvPr>
            <p:cNvSpPr/>
            <p:nvPr/>
          </p:nvSpPr>
          <p:spPr bwMode="auto">
            <a:xfrm>
              <a:off x="4440327" y="1511863"/>
              <a:ext cx="890038" cy="1562132"/>
            </a:xfrm>
            <a:prstGeom prst="rect">
              <a:avLst/>
            </a:prstGeom>
            <a:solidFill>
              <a:schemeClr val="bg1">
                <a:lumMod val="85000"/>
              </a:schemeClr>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75759" tIns="140607" rIns="175759" bIns="140607" numCol="1" spcCol="0" rtlCol="0" fromWordArt="0" anchor="ctr" anchorCtr="0" forceAA="0" compatLnSpc="1">
              <a:prstTxWarp prst="textNoShape">
                <a:avLst/>
              </a:prstTxWarp>
              <a:noAutofit/>
            </a:bodyPr>
            <a:lstStyle/>
            <a:p>
              <a:pPr algn="ctr" defTabSz="896104" fontAlgn="base">
                <a:lnSpc>
                  <a:spcPct val="90000"/>
                </a:lnSpc>
                <a:spcBef>
                  <a:spcPct val="0"/>
                </a:spcBef>
                <a:spcAft>
                  <a:spcPct val="0"/>
                </a:spcAft>
                <a:defRPr/>
              </a:pPr>
              <a:r>
                <a:rPr lang="en-US" sz="1345" b="1">
                  <a:solidFill>
                    <a:srgbClr val="353535"/>
                  </a:solidFill>
                  <a:latin typeface="Segoe Semibold" panose="020B0502040504020203" pitchFamily="34" charset="0"/>
                  <a:cs typeface="Segoe UI Semibold" panose="020B0702040204020203" pitchFamily="34" charset="0"/>
                </a:rPr>
                <a:t>Policy Definitions</a:t>
              </a:r>
            </a:p>
          </p:txBody>
        </p:sp>
        <p:sp>
          <p:nvSpPr>
            <p:cNvPr id="26" name="Rectangle 25">
              <a:extLst>
                <a:ext uri="{FF2B5EF4-FFF2-40B4-BE49-F238E27FC236}">
                  <a16:creationId xmlns:a16="http://schemas.microsoft.com/office/drawing/2014/main" id="{B3F15FDE-7626-48E8-8C7B-4923CF13E8DA}"/>
                </a:ext>
              </a:extLst>
            </p:cNvPr>
            <p:cNvSpPr/>
            <p:nvPr/>
          </p:nvSpPr>
          <p:spPr bwMode="auto">
            <a:xfrm>
              <a:off x="6333587" y="1511863"/>
              <a:ext cx="890038" cy="1562132"/>
            </a:xfrm>
            <a:prstGeom prst="rect">
              <a:avLst/>
            </a:prstGeom>
            <a:solidFill>
              <a:schemeClr val="bg1">
                <a:lumMod val="85000"/>
              </a:schemeClr>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75759" tIns="140607" rIns="175759" bIns="140607" numCol="1" spcCol="0" rtlCol="0" fromWordArt="0" anchor="ctr" anchorCtr="0" forceAA="0" compatLnSpc="1">
              <a:prstTxWarp prst="textNoShape">
                <a:avLst/>
              </a:prstTxWarp>
              <a:noAutofit/>
            </a:bodyPr>
            <a:lstStyle/>
            <a:p>
              <a:pPr algn="ctr" defTabSz="896104" fontAlgn="base">
                <a:lnSpc>
                  <a:spcPct val="90000"/>
                </a:lnSpc>
                <a:spcBef>
                  <a:spcPct val="0"/>
                </a:spcBef>
                <a:spcAft>
                  <a:spcPct val="0"/>
                </a:spcAft>
                <a:defRPr/>
              </a:pPr>
              <a:r>
                <a:rPr lang="en-US" sz="1345" b="1">
                  <a:solidFill>
                    <a:srgbClr val="353535"/>
                  </a:solidFill>
                  <a:latin typeface="Segoe Semibold" panose="020B0502040504020203" pitchFamily="34" charset="0"/>
                  <a:cs typeface="Segoe UI Semibold" panose="020B0702040204020203" pitchFamily="34" charset="0"/>
                </a:rPr>
                <a:t>Resource Manager Templates</a:t>
              </a:r>
            </a:p>
          </p:txBody>
        </p:sp>
        <p:sp>
          <p:nvSpPr>
            <p:cNvPr id="40" name="Rectangle 39">
              <a:extLst>
                <a:ext uri="{FF2B5EF4-FFF2-40B4-BE49-F238E27FC236}">
                  <a16:creationId xmlns:a16="http://schemas.microsoft.com/office/drawing/2014/main" id="{DB852889-3D39-4A73-9E00-DBCA53F2C1CA}"/>
                </a:ext>
              </a:extLst>
            </p:cNvPr>
            <p:cNvSpPr/>
            <p:nvPr/>
          </p:nvSpPr>
          <p:spPr bwMode="auto">
            <a:xfrm rot="5400000">
              <a:off x="5740101" y="1809125"/>
              <a:ext cx="183725" cy="2783275"/>
            </a:xfrm>
            <a:prstGeom prst="rect">
              <a:avLst/>
            </a:prstGeom>
            <a:solidFill>
              <a:srgbClr val="0078D4"/>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75759" tIns="140607" rIns="175759" bIns="140607" numCol="1" spcCol="0" rtlCol="0" fromWordArt="0" anchor="ctr" anchorCtr="0" forceAA="0" compatLnSpc="1">
              <a:prstTxWarp prst="textNoShape">
                <a:avLst/>
              </a:prstTxWarp>
              <a:noAutofit/>
            </a:bodyPr>
            <a:lstStyle/>
            <a:p>
              <a:pPr algn="ctr" defTabSz="896104" fontAlgn="base">
                <a:lnSpc>
                  <a:spcPct val="90000"/>
                </a:lnSpc>
                <a:spcBef>
                  <a:spcPct val="0"/>
                </a:spcBef>
                <a:spcAft>
                  <a:spcPct val="0"/>
                </a:spcAft>
                <a:defRPr/>
              </a:pPr>
              <a:r>
                <a:rPr lang="en-US" sz="1050" b="1">
                  <a:solidFill>
                    <a:srgbClr val="FFFFFF"/>
                  </a:solidFill>
                  <a:latin typeface="Segoe Semibold" panose="020B0502040504020203" pitchFamily="34" charset="0"/>
                  <a:cs typeface="Segoe UI Semibold" panose="020B0702040204020203" pitchFamily="34" charset="0"/>
                </a:rPr>
                <a:t>Management Groups</a:t>
              </a:r>
            </a:p>
          </p:txBody>
        </p:sp>
        <p:sp>
          <p:nvSpPr>
            <p:cNvPr id="41" name="Rectangle 40">
              <a:extLst>
                <a:ext uri="{FF2B5EF4-FFF2-40B4-BE49-F238E27FC236}">
                  <a16:creationId xmlns:a16="http://schemas.microsoft.com/office/drawing/2014/main" id="{01CEA414-0691-498D-AF5F-839E0CE30716}"/>
                </a:ext>
              </a:extLst>
            </p:cNvPr>
            <p:cNvSpPr/>
            <p:nvPr/>
          </p:nvSpPr>
          <p:spPr bwMode="auto">
            <a:xfrm rot="5400000">
              <a:off x="5740101" y="2023889"/>
              <a:ext cx="183725" cy="2783275"/>
            </a:xfrm>
            <a:prstGeom prst="rect">
              <a:avLst/>
            </a:prstGeom>
            <a:solidFill>
              <a:schemeClr val="bg1">
                <a:lumMod val="85000"/>
              </a:schemeClr>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75759" tIns="140607" rIns="175759" bIns="140607" numCol="1" spcCol="0" rtlCol="0" fromWordArt="0" anchor="ctr" anchorCtr="0" forceAA="0" compatLnSpc="1">
              <a:prstTxWarp prst="textNoShape">
                <a:avLst/>
              </a:prstTxWarp>
              <a:noAutofit/>
            </a:bodyPr>
            <a:lstStyle/>
            <a:p>
              <a:pPr algn="ctr" defTabSz="896104" fontAlgn="base">
                <a:lnSpc>
                  <a:spcPct val="90000"/>
                </a:lnSpc>
                <a:spcBef>
                  <a:spcPct val="0"/>
                </a:spcBef>
                <a:spcAft>
                  <a:spcPct val="0"/>
                </a:spcAft>
                <a:defRPr/>
              </a:pPr>
              <a:r>
                <a:rPr lang="en-US" sz="1050" b="1">
                  <a:solidFill>
                    <a:srgbClr val="353535"/>
                  </a:solidFill>
                  <a:latin typeface="Segoe Semibold" panose="020B0502040504020203" pitchFamily="34" charset="0"/>
                  <a:cs typeface="Segoe UI Semibold" panose="020B0702040204020203" pitchFamily="34" charset="0"/>
                </a:rPr>
                <a:t>Subscriptions</a:t>
              </a:r>
            </a:p>
          </p:txBody>
        </p:sp>
        <p:sp>
          <p:nvSpPr>
            <p:cNvPr id="45" name="Rectangle 44">
              <a:extLst>
                <a:ext uri="{FF2B5EF4-FFF2-40B4-BE49-F238E27FC236}">
                  <a16:creationId xmlns:a16="http://schemas.microsoft.com/office/drawing/2014/main" id="{3E772486-F8D6-48F5-9ED8-14D502C5AC2E}"/>
                </a:ext>
              </a:extLst>
            </p:cNvPr>
            <p:cNvSpPr/>
            <p:nvPr/>
          </p:nvSpPr>
          <p:spPr bwMode="auto">
            <a:xfrm rot="5400000">
              <a:off x="5736579" y="2234658"/>
              <a:ext cx="183725" cy="2783275"/>
            </a:xfrm>
            <a:prstGeom prst="rect">
              <a:avLst/>
            </a:prstGeom>
            <a:solidFill>
              <a:schemeClr val="bg1">
                <a:lumMod val="85000"/>
              </a:schemeClr>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75759" tIns="140607" rIns="175759" bIns="140607" numCol="1" spcCol="0" rtlCol="0" fromWordArt="0" anchor="ctr" anchorCtr="0" forceAA="0" compatLnSpc="1">
              <a:prstTxWarp prst="textNoShape">
                <a:avLst/>
              </a:prstTxWarp>
              <a:noAutofit/>
            </a:bodyPr>
            <a:lstStyle/>
            <a:p>
              <a:pPr algn="ctr" defTabSz="896104" fontAlgn="base">
                <a:lnSpc>
                  <a:spcPct val="90000"/>
                </a:lnSpc>
                <a:spcBef>
                  <a:spcPct val="0"/>
                </a:spcBef>
                <a:spcAft>
                  <a:spcPct val="0"/>
                </a:spcAft>
                <a:defRPr/>
              </a:pPr>
              <a:r>
                <a:rPr lang="en-US" sz="1050" b="1">
                  <a:solidFill>
                    <a:srgbClr val="353535"/>
                  </a:solidFill>
                  <a:latin typeface="Segoe Semibold" panose="020B0502040504020203" pitchFamily="34" charset="0"/>
                  <a:cs typeface="Segoe UI Semibold" panose="020B0702040204020203" pitchFamily="34" charset="0"/>
                </a:rPr>
                <a:t>Resource Groups</a:t>
              </a:r>
            </a:p>
          </p:txBody>
        </p:sp>
      </p:grpSp>
      <p:sp>
        <p:nvSpPr>
          <p:cNvPr id="46" name="Title 1">
            <a:extLst>
              <a:ext uri="{FF2B5EF4-FFF2-40B4-BE49-F238E27FC236}">
                <a16:creationId xmlns:a16="http://schemas.microsoft.com/office/drawing/2014/main" id="{B0303A38-6157-0445-AC18-13F9BB51F870}"/>
              </a:ext>
            </a:extLst>
          </p:cNvPr>
          <p:cNvSpPr txBox="1">
            <a:spLocks/>
          </p:cNvSpPr>
          <p:nvPr/>
        </p:nvSpPr>
        <p:spPr>
          <a:xfrm>
            <a:off x="344563" y="282794"/>
            <a:ext cx="11773713" cy="1119560"/>
          </a:xfrm>
          <a:prstGeom prst="rect">
            <a:avLst/>
          </a:prstGeom>
        </p:spPr>
        <p:txBody>
          <a:bodyPr vert="horz" lIns="91436" tIns="45718" rIns="91436" bIns="45718"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896580">
              <a:defRPr/>
            </a:pPr>
            <a:r>
              <a:rPr lang="en-US" sz="4100" b="1">
                <a:solidFill>
                  <a:srgbClr val="EAEAEA">
                    <a:lumMod val="10000"/>
                  </a:srgbClr>
                </a:solidFill>
                <a:latin typeface="Segoe Semibold" panose="020B0502040504020203" pitchFamily="34" charset="0"/>
                <a:cs typeface="Segoe UI Light" panose="020B0502040204020203" pitchFamily="34" charset="0"/>
              </a:rPr>
              <a:t>Azure Governance Architecture</a:t>
            </a:r>
          </a:p>
          <a:p>
            <a:pPr defTabSz="896580">
              <a:defRPr/>
            </a:pPr>
            <a:r>
              <a:rPr lang="en-US" sz="1600">
                <a:solidFill>
                  <a:srgbClr val="EAEAEA">
                    <a:lumMod val="10000"/>
                  </a:srgbClr>
                </a:solidFill>
                <a:latin typeface="Segoe" panose="020B0502040504020203" pitchFamily="34" charset="0"/>
                <a:cs typeface="Segoe UI Light" panose="020B0502040204020203" pitchFamily="34" charset="0"/>
              </a:rPr>
              <a:t>Starting point for Governance MVP</a:t>
            </a:r>
          </a:p>
        </p:txBody>
      </p:sp>
      <p:sp>
        <p:nvSpPr>
          <p:cNvPr id="47" name="Rectangle 46">
            <a:extLst>
              <a:ext uri="{FF2B5EF4-FFF2-40B4-BE49-F238E27FC236}">
                <a16:creationId xmlns:a16="http://schemas.microsoft.com/office/drawing/2014/main" id="{F1E40D31-3085-4074-9BC6-09C468E80DBF}"/>
              </a:ext>
            </a:extLst>
          </p:cNvPr>
          <p:cNvSpPr/>
          <p:nvPr/>
        </p:nvSpPr>
        <p:spPr>
          <a:xfrm>
            <a:off x="10544175" y="0"/>
            <a:ext cx="1647825" cy="1171575"/>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Resource Consistency</a:t>
            </a:r>
          </a:p>
        </p:txBody>
      </p:sp>
    </p:spTree>
    <p:extLst>
      <p:ext uri="{BB962C8B-B14F-4D97-AF65-F5344CB8AC3E}">
        <p14:creationId xmlns:p14="http://schemas.microsoft.com/office/powerpoint/2010/main" val="2424891217"/>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0E5BDA05-A750-4369-B175-1F94F15110C4}"/>
              </a:ext>
            </a:extLst>
          </p:cNvPr>
          <p:cNvGrpSpPr/>
          <p:nvPr/>
        </p:nvGrpSpPr>
        <p:grpSpPr>
          <a:xfrm>
            <a:off x="107898" y="1629236"/>
            <a:ext cx="5296757" cy="5146297"/>
            <a:chOff x="115663" y="1661643"/>
            <a:chExt cx="6148070" cy="5456086"/>
          </a:xfrm>
        </p:grpSpPr>
        <p:pic>
          <p:nvPicPr>
            <p:cNvPr id="7" name="Picture 6">
              <a:extLst>
                <a:ext uri="{FF2B5EF4-FFF2-40B4-BE49-F238E27FC236}">
                  <a16:creationId xmlns:a16="http://schemas.microsoft.com/office/drawing/2014/main" id="{A181F0AE-5B75-4EA1-A5C8-FDC07E231630}"/>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5663" y="4310394"/>
              <a:ext cx="6148070" cy="2807335"/>
            </a:xfrm>
            <a:prstGeom prst="rect">
              <a:avLst/>
            </a:prstGeom>
            <a:noFill/>
          </p:spPr>
        </p:pic>
        <p:sp>
          <p:nvSpPr>
            <p:cNvPr id="8" name="Text Placeholder 2">
              <a:extLst>
                <a:ext uri="{FF2B5EF4-FFF2-40B4-BE49-F238E27FC236}">
                  <a16:creationId xmlns:a16="http://schemas.microsoft.com/office/drawing/2014/main" id="{4751E4F5-16F9-45B5-87B8-355C90718310}"/>
                </a:ext>
              </a:extLst>
            </p:cNvPr>
            <p:cNvSpPr txBox="1">
              <a:spLocks/>
            </p:cNvSpPr>
            <p:nvPr/>
          </p:nvSpPr>
          <p:spPr>
            <a:xfrm>
              <a:off x="115663" y="1661643"/>
              <a:ext cx="5531511" cy="2322692"/>
            </a:xfrm>
            <a:prstGeom prst="rect">
              <a:avLst/>
            </a:prstGeom>
          </p:spPr>
          <p:txBody>
            <a:bodyPr vert="horz" wrap="square" lIns="143446" tIns="89654" rIns="143446" bIns="89654" rtlCol="0">
              <a:spAutoFit/>
            </a:bodyPr>
            <a:lstStyle>
              <a:lvl1pPr marL="228557"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99" kern="1200" spc="0" baseline="0">
                  <a:gradFill>
                    <a:gsLst>
                      <a:gs pos="1250">
                        <a:schemeClr val="tx1"/>
                      </a:gs>
                      <a:gs pos="100000">
                        <a:schemeClr val="tx1"/>
                      </a:gs>
                    </a:gsLst>
                    <a:lin ang="5400000" scaled="0"/>
                  </a:gradFill>
                  <a:latin typeface="+mj-lt"/>
                  <a:ea typeface="+mn-ea"/>
                  <a:cs typeface="+mn-cs"/>
                </a:defRPr>
              </a:lvl1pPr>
              <a:lvl2pPr marL="457112"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669"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224"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2781"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78">
                <a:buNone/>
              </a:pPr>
              <a:r>
                <a:rPr lang="en-US" sz="2353" b="1" dirty="0">
                  <a:gradFill>
                    <a:gsLst>
                      <a:gs pos="1250">
                        <a:srgbClr val="353535"/>
                      </a:gs>
                      <a:gs pos="100000">
                        <a:srgbClr val="353535"/>
                      </a:gs>
                    </a:gsLst>
                    <a:lin ang="5400000" scaled="0"/>
                  </a:gradFill>
                  <a:latin typeface="Segoe UI Light"/>
                </a:rPr>
                <a:t>Resource Organization:</a:t>
              </a:r>
            </a:p>
            <a:p>
              <a:pPr marL="0" indent="0" defTabSz="914378">
                <a:buNone/>
              </a:pPr>
              <a:r>
                <a:rPr lang="en-US" sz="1765" dirty="0">
                  <a:gradFill>
                    <a:gsLst>
                      <a:gs pos="1250">
                        <a:srgbClr val="353535"/>
                      </a:gs>
                      <a:gs pos="100000">
                        <a:srgbClr val="353535"/>
                      </a:gs>
                    </a:gsLst>
                    <a:lin ang="5400000" scaled="0"/>
                  </a:gradFill>
                  <a:latin typeface="Segoe UI Light"/>
                </a:rPr>
                <a:t>Build only what you need, but grow to this hierarchy.</a:t>
              </a:r>
            </a:p>
            <a:p>
              <a:pPr marL="0" indent="0" defTabSz="914378">
                <a:buNone/>
              </a:pPr>
              <a:r>
                <a:rPr lang="en-US" sz="1765" b="1" dirty="0">
                  <a:gradFill>
                    <a:gsLst>
                      <a:gs pos="1250">
                        <a:srgbClr val="353535"/>
                      </a:gs>
                      <a:gs pos="100000">
                        <a:srgbClr val="353535"/>
                      </a:gs>
                    </a:gsLst>
                    <a:lin ang="5400000" scaled="0"/>
                  </a:gradFill>
                  <a:latin typeface="Segoe UI Light"/>
                </a:rPr>
                <a:t>MG Hierarchy:</a:t>
              </a:r>
              <a:r>
                <a:rPr lang="en-US" sz="1765" dirty="0">
                  <a:gradFill>
                    <a:gsLst>
                      <a:gs pos="1250">
                        <a:srgbClr val="353535"/>
                      </a:gs>
                      <a:gs pos="100000">
                        <a:srgbClr val="353535"/>
                      </a:gs>
                    </a:gsLst>
                    <a:lin ang="5400000" scaled="0"/>
                  </a:gradFill>
                  <a:latin typeface="Segoe UI Light"/>
                </a:rPr>
                <a:t> Business Unit, Geography, Environment</a:t>
              </a:r>
            </a:p>
            <a:p>
              <a:pPr marL="0" indent="0" defTabSz="914378">
                <a:buNone/>
              </a:pPr>
              <a:r>
                <a:rPr lang="en-US" sz="1765" b="1" dirty="0">
                  <a:gradFill>
                    <a:gsLst>
                      <a:gs pos="1250">
                        <a:srgbClr val="353535"/>
                      </a:gs>
                      <a:gs pos="100000">
                        <a:srgbClr val="353535"/>
                      </a:gs>
                    </a:gsLst>
                    <a:lin ang="5400000" scaled="0"/>
                  </a:gradFill>
                  <a:latin typeface="Segoe UI Light"/>
                </a:rPr>
                <a:t>Subscription:</a:t>
              </a:r>
              <a:r>
                <a:rPr lang="en-US" sz="1765" dirty="0">
                  <a:gradFill>
                    <a:gsLst>
                      <a:gs pos="1250">
                        <a:srgbClr val="353535"/>
                      </a:gs>
                      <a:gs pos="100000">
                        <a:srgbClr val="353535"/>
                      </a:gs>
                    </a:gsLst>
                    <a:lin ang="5400000" scaled="0"/>
                  </a:gradFill>
                  <a:latin typeface="Segoe UI Light"/>
                </a:rPr>
                <a:t> Per Application Category</a:t>
              </a:r>
            </a:p>
            <a:p>
              <a:pPr marL="0" indent="0" defTabSz="914378">
                <a:buNone/>
              </a:pPr>
              <a:r>
                <a:rPr lang="en-US" sz="1765" b="1" dirty="0">
                  <a:gradFill>
                    <a:gsLst>
                      <a:gs pos="1250">
                        <a:srgbClr val="353535"/>
                      </a:gs>
                      <a:gs pos="100000">
                        <a:srgbClr val="353535"/>
                      </a:gs>
                    </a:gsLst>
                    <a:lin ang="5400000" scaled="0"/>
                  </a:gradFill>
                  <a:latin typeface="Segoe UI Light"/>
                </a:rPr>
                <a:t>Resource Groups:</a:t>
              </a:r>
              <a:r>
                <a:rPr lang="en-US" sz="1765" dirty="0">
                  <a:gradFill>
                    <a:gsLst>
                      <a:gs pos="1250">
                        <a:srgbClr val="353535"/>
                      </a:gs>
                      <a:gs pos="100000">
                        <a:srgbClr val="353535"/>
                      </a:gs>
                    </a:gsLst>
                    <a:lin ang="5400000" scaled="0"/>
                  </a:gradFill>
                  <a:latin typeface="Segoe UI Light"/>
                </a:rPr>
                <a:t> Per Application</a:t>
              </a:r>
            </a:p>
          </p:txBody>
        </p:sp>
      </p:grpSp>
      <p:sp>
        <p:nvSpPr>
          <p:cNvPr id="2" name="Title 1">
            <a:extLst>
              <a:ext uri="{FF2B5EF4-FFF2-40B4-BE49-F238E27FC236}">
                <a16:creationId xmlns:a16="http://schemas.microsoft.com/office/drawing/2014/main" id="{4EF0C445-528B-4A28-9030-717D226F9AE4}"/>
              </a:ext>
            </a:extLst>
          </p:cNvPr>
          <p:cNvSpPr>
            <a:spLocks noGrp="1"/>
          </p:cNvSpPr>
          <p:nvPr>
            <p:ph type="title"/>
          </p:nvPr>
        </p:nvSpPr>
        <p:spPr/>
        <p:txBody>
          <a:bodyPr/>
          <a:lstStyle/>
          <a:p>
            <a:r>
              <a:rPr lang="en-US" sz="3530"/>
              <a:t>Governance MVP</a:t>
            </a:r>
            <a:br>
              <a:rPr lang="en-US" sz="3530"/>
            </a:br>
            <a:r>
              <a:rPr lang="en-US" sz="3138"/>
              <a:t>A few options to consider</a:t>
            </a:r>
          </a:p>
        </p:txBody>
      </p:sp>
      <p:sp>
        <p:nvSpPr>
          <p:cNvPr id="4" name="Text Placeholder 2">
            <a:extLst>
              <a:ext uri="{FF2B5EF4-FFF2-40B4-BE49-F238E27FC236}">
                <a16:creationId xmlns:a16="http://schemas.microsoft.com/office/drawing/2014/main" id="{50A2E0B2-7638-4B9B-A2CD-3FDCD1C6BAD2}"/>
              </a:ext>
            </a:extLst>
          </p:cNvPr>
          <p:cNvSpPr txBox="1">
            <a:spLocks/>
          </p:cNvSpPr>
          <p:nvPr/>
        </p:nvSpPr>
        <p:spPr>
          <a:xfrm>
            <a:off x="4873470" y="894344"/>
            <a:ext cx="6380323" cy="3222849"/>
          </a:xfrm>
          <a:prstGeom prst="rect">
            <a:avLst/>
          </a:prstGeom>
        </p:spPr>
        <p:txBody>
          <a:bodyPr vert="horz" wrap="square" lIns="143446" tIns="89654" rIns="143446" bIns="89654" rtlCol="0">
            <a:spAutoFit/>
          </a:bodyPr>
          <a:lstStyle>
            <a:lvl1pPr marL="228557"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99" kern="1200" spc="0" baseline="0">
                <a:gradFill>
                  <a:gsLst>
                    <a:gs pos="1250">
                      <a:schemeClr val="tx1"/>
                    </a:gs>
                    <a:gs pos="100000">
                      <a:schemeClr val="tx1"/>
                    </a:gs>
                  </a:gsLst>
                  <a:lin ang="5400000" scaled="0"/>
                </a:gradFill>
                <a:latin typeface="+mj-lt"/>
                <a:ea typeface="+mn-ea"/>
                <a:cs typeface="+mn-cs"/>
              </a:defRPr>
            </a:lvl1pPr>
            <a:lvl2pPr marL="457112"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669"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224"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2781"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78">
              <a:buNone/>
            </a:pPr>
            <a:r>
              <a:rPr lang="en-US" sz="2353" b="1" dirty="0">
                <a:solidFill>
                  <a:srgbClr val="353535"/>
                </a:solidFill>
                <a:latin typeface="Segoe UI Semilight"/>
              </a:rPr>
              <a:t>Resource </a:t>
            </a:r>
            <a:r>
              <a:rPr lang="en-US" sz="2353" b="1" dirty="0">
                <a:solidFill>
                  <a:srgbClr val="353535"/>
                </a:solidFill>
                <a:latin typeface="Segoe UI Light"/>
              </a:rPr>
              <a:t>Governance</a:t>
            </a:r>
            <a:r>
              <a:rPr lang="en-US" sz="2353" b="1" dirty="0">
                <a:solidFill>
                  <a:srgbClr val="353535"/>
                </a:solidFill>
                <a:latin typeface="Segoe UI Semilight"/>
              </a:rPr>
              <a:t>:</a:t>
            </a:r>
            <a:endParaRPr lang="en-US" sz="1765" dirty="0">
              <a:solidFill>
                <a:srgbClr val="353535"/>
              </a:solidFill>
              <a:latin typeface="Segoe UI Semilight"/>
            </a:endParaRPr>
          </a:p>
          <a:p>
            <a:pPr marL="224100" indent="-224100" defTabSz="914378"/>
            <a:r>
              <a:rPr lang="en-US" sz="1765" dirty="0">
                <a:solidFill>
                  <a:srgbClr val="353535"/>
                </a:solidFill>
                <a:latin typeface="Segoe UI Semilight"/>
              </a:rPr>
              <a:t>Create an Azure Blueprint named “Governance-MVP”   .</a:t>
            </a:r>
          </a:p>
          <a:p>
            <a:pPr marL="448198" lvl="1" indent="-224100" defTabSz="914378"/>
            <a:r>
              <a:rPr lang="en-US" sz="1765" dirty="0">
                <a:solidFill>
                  <a:srgbClr val="353535"/>
                </a:solidFill>
                <a:latin typeface="Segoe UI Semilight"/>
              </a:rPr>
              <a:t>Enforce that users can only authenticate against existing role-based access control (RBAC) implementation.</a:t>
            </a:r>
          </a:p>
          <a:p>
            <a:pPr marL="224100" indent="-224100" defTabSz="914378"/>
            <a:r>
              <a:rPr lang="en-US" sz="1765" dirty="0">
                <a:solidFill>
                  <a:srgbClr val="353535"/>
                </a:solidFill>
                <a:latin typeface="Segoe UI Semilight"/>
              </a:rPr>
              <a:t>Create an Azure Policy to apply or enforce the following:</a:t>
            </a:r>
          </a:p>
          <a:p>
            <a:pPr marL="448198" lvl="1" indent="-224100" defTabSz="914378"/>
            <a:r>
              <a:rPr lang="en-US" sz="1765" dirty="0">
                <a:solidFill>
                  <a:srgbClr val="353535"/>
                </a:solidFill>
                <a:latin typeface="Segoe UI Semilight"/>
              </a:rPr>
              <a:t>Resource tagging should require values for Department/Billing Unit, Geography, Data Classification, Criticality, SLA, Environment, Application Archetype, Application, and Application Owner. </a:t>
            </a:r>
          </a:p>
          <a:p>
            <a:pPr marL="224100" indent="-224100" defTabSz="914378"/>
            <a:r>
              <a:rPr lang="en-US" sz="1765" dirty="0">
                <a:solidFill>
                  <a:srgbClr val="353535"/>
                </a:solidFill>
                <a:latin typeface="Segoe UI Semilight"/>
              </a:rPr>
              <a:t>Publish the “Governance-MVP” blueprint to each management group and assign it to each subscription</a:t>
            </a:r>
          </a:p>
        </p:txBody>
      </p:sp>
      <p:pic>
        <p:nvPicPr>
          <p:cNvPr id="10" name="Picture 9">
            <a:extLst>
              <a:ext uri="{FF2B5EF4-FFF2-40B4-BE49-F238E27FC236}">
                <a16:creationId xmlns:a16="http://schemas.microsoft.com/office/drawing/2014/main" id="{75FDFB2C-B742-4349-B919-E2608FF1B202}"/>
              </a:ext>
            </a:extLst>
          </p:cNvPr>
          <p:cNvPicPr>
            <a:picLocks noChangeAspect="1"/>
          </p:cNvPicPr>
          <p:nvPr/>
        </p:nvPicPr>
        <p:blipFill>
          <a:blip r:embed="rId4"/>
          <a:stretch>
            <a:fillRect/>
          </a:stretch>
        </p:blipFill>
        <p:spPr>
          <a:xfrm>
            <a:off x="6096000" y="4352231"/>
            <a:ext cx="5164938" cy="2350216"/>
          </a:xfrm>
          <a:prstGeom prst="rect">
            <a:avLst/>
          </a:prstGeom>
        </p:spPr>
      </p:pic>
      <p:sp>
        <p:nvSpPr>
          <p:cNvPr id="3" name="Rectangle: Rounded Corners 2">
            <a:extLst>
              <a:ext uri="{FF2B5EF4-FFF2-40B4-BE49-F238E27FC236}">
                <a16:creationId xmlns:a16="http://schemas.microsoft.com/office/drawing/2014/main" id="{D4EDE7EC-7FE2-4D82-93FA-3FD29338B8C3}"/>
              </a:ext>
            </a:extLst>
          </p:cNvPr>
          <p:cNvSpPr/>
          <p:nvPr/>
        </p:nvSpPr>
        <p:spPr bwMode="auto">
          <a:xfrm>
            <a:off x="6096000" y="5579549"/>
            <a:ext cx="848621" cy="540770"/>
          </a:xfrm>
          <a:prstGeom prst="roundRect">
            <a:avLst/>
          </a:prstGeom>
          <a:noFill/>
          <a:ln w="57150">
            <a:solidFill>
              <a:srgbClr val="FFFF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1" name="Rectangle: Rounded Corners 10">
            <a:extLst>
              <a:ext uri="{FF2B5EF4-FFF2-40B4-BE49-F238E27FC236}">
                <a16:creationId xmlns:a16="http://schemas.microsoft.com/office/drawing/2014/main" id="{AE957D0D-08F9-4ED6-9EF8-7B5074554589}"/>
              </a:ext>
            </a:extLst>
          </p:cNvPr>
          <p:cNvSpPr/>
          <p:nvPr/>
        </p:nvSpPr>
        <p:spPr bwMode="auto">
          <a:xfrm>
            <a:off x="7069657" y="5579549"/>
            <a:ext cx="3489583" cy="341540"/>
          </a:xfrm>
          <a:prstGeom prst="roundRect">
            <a:avLst/>
          </a:prstGeom>
          <a:noFill/>
          <a:ln w="57150">
            <a:solidFill>
              <a:srgbClr val="FFFF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 name="Rectangle 11">
            <a:extLst>
              <a:ext uri="{FF2B5EF4-FFF2-40B4-BE49-F238E27FC236}">
                <a16:creationId xmlns:a16="http://schemas.microsoft.com/office/drawing/2014/main" id="{1A23F855-4EBD-407B-BF95-A3B20CDC1B1E}"/>
              </a:ext>
            </a:extLst>
          </p:cNvPr>
          <p:cNvSpPr/>
          <p:nvPr/>
        </p:nvSpPr>
        <p:spPr>
          <a:xfrm>
            <a:off x="10544175" y="0"/>
            <a:ext cx="1647825" cy="1171575"/>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Resource Consistency</a:t>
            </a:r>
          </a:p>
        </p:txBody>
      </p:sp>
    </p:spTree>
    <p:extLst>
      <p:ext uri="{BB962C8B-B14F-4D97-AF65-F5344CB8AC3E}">
        <p14:creationId xmlns:p14="http://schemas.microsoft.com/office/powerpoint/2010/main" val="313941171"/>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C71EE-2CD3-4687-B1E0-59684937458F}"/>
              </a:ext>
            </a:extLst>
          </p:cNvPr>
          <p:cNvSpPr>
            <a:spLocks noGrp="1"/>
          </p:cNvSpPr>
          <p:nvPr>
            <p:ph type="title"/>
          </p:nvPr>
        </p:nvSpPr>
        <p:spPr/>
        <p:txBody>
          <a:bodyPr/>
          <a:lstStyle/>
          <a:p>
            <a:r>
              <a:rPr lang="en-US" dirty="0"/>
              <a:t>Deployment Acceleration</a:t>
            </a:r>
          </a:p>
        </p:txBody>
      </p:sp>
      <p:sp>
        <p:nvSpPr>
          <p:cNvPr id="3" name="Text Placeholder 2">
            <a:extLst>
              <a:ext uri="{FF2B5EF4-FFF2-40B4-BE49-F238E27FC236}">
                <a16:creationId xmlns:a16="http://schemas.microsoft.com/office/drawing/2014/main" id="{7183A987-0A34-4C7E-A4C5-313B87DB5151}"/>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297022574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D0677F3-3B2A-4B0E-9198-119F7BD55407}"/>
              </a:ext>
            </a:extLst>
          </p:cNvPr>
          <p:cNvSpPr>
            <a:spLocks noGrp="1"/>
          </p:cNvSpPr>
          <p:nvPr>
            <p:ph type="title"/>
          </p:nvPr>
        </p:nvSpPr>
        <p:spPr>
          <a:xfrm>
            <a:off x="0" y="289512"/>
            <a:ext cx="12191999" cy="899665"/>
          </a:xfrm>
        </p:spPr>
        <p:txBody>
          <a:bodyPr/>
          <a:lstStyle/>
          <a:p>
            <a:r>
              <a:rPr lang="en-US" sz="4000" dirty="0"/>
              <a:t>How are you thinking about Deployment Acceleration</a:t>
            </a:r>
          </a:p>
        </p:txBody>
      </p:sp>
      <p:sp>
        <p:nvSpPr>
          <p:cNvPr id="5" name="Text Placeholder 4">
            <a:extLst>
              <a:ext uri="{FF2B5EF4-FFF2-40B4-BE49-F238E27FC236}">
                <a16:creationId xmlns:a16="http://schemas.microsoft.com/office/drawing/2014/main" id="{383D1395-7AE7-4D60-AF07-EFA8CCF57453}"/>
              </a:ext>
            </a:extLst>
          </p:cNvPr>
          <p:cNvSpPr>
            <a:spLocks noGrp="1"/>
          </p:cNvSpPr>
          <p:nvPr>
            <p:ph type="body" sz="quarter" idx="10"/>
          </p:nvPr>
        </p:nvSpPr>
        <p:spPr>
          <a:xfrm>
            <a:off x="268461" y="2080938"/>
            <a:ext cx="11655078" cy="2597634"/>
          </a:xfrm>
        </p:spPr>
        <p:txBody>
          <a:bodyPr/>
          <a:lstStyle/>
          <a:p>
            <a:pPr marL="457200" indent="-457200">
              <a:buFont typeface="Arial" panose="020B0604020202020204" pitchFamily="34" charset="0"/>
              <a:buChar char="•"/>
            </a:pPr>
            <a:r>
              <a:rPr lang="en-US" sz="3200" dirty="0"/>
              <a:t>Of your environment today how much automation do you apply to current operations?</a:t>
            </a:r>
          </a:p>
          <a:p>
            <a:pPr marL="457200" indent="-457200">
              <a:buFont typeface="Arial" panose="020B0604020202020204" pitchFamily="34" charset="0"/>
              <a:buChar char="•"/>
            </a:pPr>
            <a:r>
              <a:rPr lang="en-US" sz="3200" dirty="0"/>
              <a:t>What do you do around configuration management and avoiding configuration drift</a:t>
            </a:r>
          </a:p>
          <a:p>
            <a:pPr marL="457200" indent="-457200">
              <a:buFont typeface="Arial" panose="020B0604020202020204" pitchFamily="34" charset="0"/>
              <a:buChar char="•"/>
            </a:pPr>
            <a:endParaRPr lang="en-US" sz="3200" dirty="0"/>
          </a:p>
        </p:txBody>
      </p:sp>
    </p:spTree>
    <p:extLst>
      <p:ext uri="{BB962C8B-B14F-4D97-AF65-F5344CB8AC3E}">
        <p14:creationId xmlns:p14="http://schemas.microsoft.com/office/powerpoint/2010/main" val="2362624661"/>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3CE6019-32BE-6B4D-96CD-56A06E69C03E}"/>
              </a:ext>
            </a:extLst>
          </p:cNvPr>
          <p:cNvSpPr/>
          <p:nvPr/>
        </p:nvSpPr>
        <p:spPr>
          <a:xfrm>
            <a:off x="0" y="49"/>
            <a:ext cx="12192000" cy="6857903"/>
          </a:xfrm>
          <a:prstGeom prst="rect">
            <a:avLst/>
          </a:prstGeom>
          <a:solidFill>
            <a:srgbClr val="253B5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554"/>
            <a:endParaRPr lang="en-US" sz="1765">
              <a:solidFill>
                <a:srgbClr val="FFFFFF"/>
              </a:solidFill>
              <a:latin typeface="Segoe UI Semilight"/>
            </a:endParaRPr>
          </a:p>
        </p:txBody>
      </p:sp>
      <p:sp>
        <p:nvSpPr>
          <p:cNvPr id="4" name="Title 15">
            <a:extLst>
              <a:ext uri="{FF2B5EF4-FFF2-40B4-BE49-F238E27FC236}">
                <a16:creationId xmlns:a16="http://schemas.microsoft.com/office/drawing/2014/main" id="{439AAB70-9EA0-3E45-A283-2F05278FA183}"/>
              </a:ext>
            </a:extLst>
          </p:cNvPr>
          <p:cNvSpPr txBox="1">
            <a:spLocks/>
          </p:cNvSpPr>
          <p:nvPr/>
        </p:nvSpPr>
        <p:spPr>
          <a:xfrm>
            <a:off x="455994" y="2615430"/>
            <a:ext cx="10286748" cy="1214653"/>
          </a:xfrm>
          <a:prstGeom prst="rect">
            <a:avLst/>
          </a:prstGeom>
          <a:noFill/>
        </p:spPr>
        <p:txBody>
          <a:bodyPr vert="horz" wrap="square" lIns="0" tIns="0" rIns="0" bIns="0" rtlCol="0" anchor="t" anchorCtr="0">
            <a:noAutofit/>
          </a:bodyPr>
          <a:lstStyle>
            <a:lvl1pPr algn="l" defTabSz="932563" rtl="0" eaLnBrk="1" latinLnBrk="0" hangingPunct="1">
              <a:lnSpc>
                <a:spcPct val="90000"/>
              </a:lnSpc>
              <a:spcBef>
                <a:spcPct val="0"/>
              </a:spcBef>
              <a:buNone/>
              <a:defRPr lang="en-US" sz="4799" b="0" kern="1200" cap="none" spc="-50" baseline="0" dirty="0">
                <a:ln w="3175">
                  <a:noFill/>
                </a:ln>
                <a:solidFill>
                  <a:schemeClr val="tx1"/>
                </a:solidFill>
                <a:effectLst/>
                <a:latin typeface="+mj-lt"/>
                <a:ea typeface="+mn-ea"/>
                <a:cs typeface="Segoe UI" pitchFamily="34" charset="0"/>
              </a:defRPr>
            </a:lvl1pPr>
          </a:lstStyle>
          <a:p>
            <a:pPr defTabSz="914378"/>
            <a:r>
              <a:rPr lang="en-US" sz="3530" b="1" spc="-49">
                <a:solidFill>
                  <a:srgbClr val="50E6FF"/>
                </a:solidFill>
                <a:latin typeface="Segoe Semibold" panose="020B0502040504020203" pitchFamily="34" charset="0"/>
              </a:rPr>
              <a:t>Microsoft is here to help evolve</a:t>
            </a:r>
          </a:p>
          <a:p>
            <a:pPr defTabSz="914378"/>
            <a:r>
              <a:rPr lang="en-US" sz="3530" b="1" spc="-49">
                <a:solidFill>
                  <a:srgbClr val="50E6FF"/>
                </a:solidFill>
                <a:latin typeface="Segoe Semibold" panose="020B0502040504020203" pitchFamily="34" charset="0"/>
              </a:rPr>
              <a:t>Cloud Governance</a:t>
            </a:r>
          </a:p>
        </p:txBody>
      </p:sp>
    </p:spTree>
    <p:extLst>
      <p:ext uri="{BB962C8B-B14F-4D97-AF65-F5344CB8AC3E}">
        <p14:creationId xmlns:p14="http://schemas.microsoft.com/office/powerpoint/2010/main" val="3903175642"/>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7051C5C-E09A-5043-A869-B1CE16AFDD6F}"/>
              </a:ext>
            </a:extLst>
          </p:cNvPr>
          <p:cNvSpPr/>
          <p:nvPr/>
        </p:nvSpPr>
        <p:spPr>
          <a:xfrm>
            <a:off x="0" y="49"/>
            <a:ext cx="12192000" cy="6857903"/>
          </a:xfrm>
          <a:prstGeom prst="rect">
            <a:avLst/>
          </a:prstGeom>
          <a:solidFill>
            <a:srgbClr val="253B5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554"/>
            <a:endParaRPr lang="en-US" sz="1765">
              <a:solidFill>
                <a:srgbClr val="FFFFFF"/>
              </a:solidFill>
              <a:latin typeface="Segoe UI Semilight"/>
            </a:endParaRPr>
          </a:p>
        </p:txBody>
      </p:sp>
      <p:sp>
        <p:nvSpPr>
          <p:cNvPr id="6" name="Title 15">
            <a:extLst>
              <a:ext uri="{FF2B5EF4-FFF2-40B4-BE49-F238E27FC236}">
                <a16:creationId xmlns:a16="http://schemas.microsoft.com/office/drawing/2014/main" id="{7C6262F0-77A9-AF45-BEB9-0BAB3636B54E}"/>
              </a:ext>
            </a:extLst>
          </p:cNvPr>
          <p:cNvSpPr txBox="1">
            <a:spLocks/>
          </p:cNvSpPr>
          <p:nvPr/>
        </p:nvSpPr>
        <p:spPr>
          <a:xfrm>
            <a:off x="455994" y="2615430"/>
            <a:ext cx="10286748" cy="1214653"/>
          </a:xfrm>
          <a:prstGeom prst="rect">
            <a:avLst/>
          </a:prstGeom>
          <a:noFill/>
        </p:spPr>
        <p:txBody>
          <a:bodyPr vert="horz" wrap="square" lIns="0" tIns="0" rIns="0" bIns="0" rtlCol="0" anchor="t" anchorCtr="0">
            <a:noAutofit/>
          </a:bodyPr>
          <a:lstStyle>
            <a:lvl1pPr algn="l" defTabSz="932563" rtl="0" eaLnBrk="1" latinLnBrk="0" hangingPunct="1">
              <a:lnSpc>
                <a:spcPct val="90000"/>
              </a:lnSpc>
              <a:spcBef>
                <a:spcPct val="0"/>
              </a:spcBef>
              <a:buNone/>
              <a:defRPr lang="en-US" sz="4799" b="0" kern="1200" cap="none" spc="-50" baseline="0" dirty="0">
                <a:ln w="3175">
                  <a:noFill/>
                </a:ln>
                <a:solidFill>
                  <a:schemeClr val="tx1"/>
                </a:solidFill>
                <a:effectLst/>
                <a:latin typeface="+mj-lt"/>
                <a:ea typeface="+mn-ea"/>
                <a:cs typeface="Segoe UI" pitchFamily="34" charset="0"/>
              </a:defRPr>
            </a:lvl1pPr>
          </a:lstStyle>
          <a:p>
            <a:pPr defTabSz="914378"/>
            <a:r>
              <a:rPr lang="en-US" sz="3530" b="1" spc="-49">
                <a:solidFill>
                  <a:srgbClr val="50E6FF"/>
                </a:solidFill>
                <a:latin typeface="Segoe Semibold" panose="020B0502040504020203" pitchFamily="34" charset="0"/>
              </a:rPr>
              <a:t>Take Action</a:t>
            </a:r>
          </a:p>
        </p:txBody>
      </p:sp>
    </p:spTree>
    <p:extLst>
      <p:ext uri="{BB962C8B-B14F-4D97-AF65-F5344CB8AC3E}">
        <p14:creationId xmlns:p14="http://schemas.microsoft.com/office/powerpoint/2010/main" val="3586923480"/>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Agenda</a:t>
            </a:r>
          </a:p>
        </p:txBody>
      </p:sp>
      <p:grpSp>
        <p:nvGrpSpPr>
          <p:cNvPr id="7" name="Group 6">
            <a:extLst>
              <a:ext uri="{FF2B5EF4-FFF2-40B4-BE49-F238E27FC236}">
                <a16:creationId xmlns:a16="http://schemas.microsoft.com/office/drawing/2014/main" id="{348BF71E-F925-488A-897E-767647742086}"/>
              </a:ext>
            </a:extLst>
          </p:cNvPr>
          <p:cNvGrpSpPr/>
          <p:nvPr/>
        </p:nvGrpSpPr>
        <p:grpSpPr>
          <a:xfrm>
            <a:off x="451068" y="1567148"/>
            <a:ext cx="4818820" cy="512057"/>
            <a:chOff x="1078992" y="4663440"/>
            <a:chExt cx="4818888" cy="512064"/>
          </a:xfrm>
        </p:grpSpPr>
        <p:sp>
          <p:nvSpPr>
            <p:cNvPr id="3" name="Rectangle 2">
              <a:extLst>
                <a:ext uri="{FF2B5EF4-FFF2-40B4-BE49-F238E27FC236}">
                  <a16:creationId xmlns:a16="http://schemas.microsoft.com/office/drawing/2014/main" id="{3AF6D542-040C-4198-8625-3F1B6BF39464}"/>
                </a:ext>
              </a:extLst>
            </p:cNvPr>
            <p:cNvSpPr/>
            <p:nvPr/>
          </p:nvSpPr>
          <p:spPr bwMode="auto">
            <a:xfrm>
              <a:off x="1078992" y="4663440"/>
              <a:ext cx="91440" cy="51206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defTabSz="932483" fontAlgn="base">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 name="TextBox 5">
              <a:extLst>
                <a:ext uri="{FF2B5EF4-FFF2-40B4-BE49-F238E27FC236}">
                  <a16:creationId xmlns:a16="http://schemas.microsoft.com/office/drawing/2014/main" id="{1809B3FD-19FF-429D-BB7E-741B78FFFF1A}"/>
                </a:ext>
              </a:extLst>
            </p:cNvPr>
            <p:cNvSpPr txBox="1"/>
            <p:nvPr/>
          </p:nvSpPr>
          <p:spPr>
            <a:xfrm>
              <a:off x="1243584" y="4765583"/>
              <a:ext cx="4654296" cy="369337"/>
            </a:xfrm>
            <a:prstGeom prst="rect">
              <a:avLst/>
            </a:prstGeom>
            <a:noFill/>
          </p:spPr>
          <p:txBody>
            <a:bodyPr wrap="square" lIns="0" tIns="0" rIns="0" bIns="0" rtlCol="0">
              <a:spAutoFit/>
            </a:bodyPr>
            <a:lstStyle/>
            <a:p>
              <a:pPr defTabSz="914378">
                <a:defRPr/>
              </a:pPr>
              <a:r>
                <a:rPr lang="en-US" sz="2400">
                  <a:gradFill>
                    <a:gsLst>
                      <a:gs pos="2917">
                        <a:srgbClr val="000000"/>
                      </a:gs>
                      <a:gs pos="30000">
                        <a:srgbClr val="000000"/>
                      </a:gs>
                    </a:gsLst>
                    <a:lin ang="5400000" scaled="0"/>
                  </a:gradFill>
                  <a:latin typeface="Segoe UI"/>
                </a:rPr>
                <a:t>Governing Cloud Adoption</a:t>
              </a:r>
            </a:p>
          </p:txBody>
        </p:sp>
      </p:grpSp>
      <p:grpSp>
        <p:nvGrpSpPr>
          <p:cNvPr id="8" name="Group 7">
            <a:extLst>
              <a:ext uri="{FF2B5EF4-FFF2-40B4-BE49-F238E27FC236}">
                <a16:creationId xmlns:a16="http://schemas.microsoft.com/office/drawing/2014/main" id="{6EB8AEF5-F0A8-485B-B069-BCDAA2EA01B7}"/>
              </a:ext>
            </a:extLst>
          </p:cNvPr>
          <p:cNvGrpSpPr/>
          <p:nvPr/>
        </p:nvGrpSpPr>
        <p:grpSpPr>
          <a:xfrm>
            <a:off x="708967" y="2344604"/>
            <a:ext cx="7497972" cy="512057"/>
            <a:chOff x="1078993" y="4663440"/>
            <a:chExt cx="6153911" cy="512064"/>
          </a:xfrm>
        </p:grpSpPr>
        <p:sp>
          <p:nvSpPr>
            <p:cNvPr id="9" name="Rectangle 8">
              <a:extLst>
                <a:ext uri="{FF2B5EF4-FFF2-40B4-BE49-F238E27FC236}">
                  <a16:creationId xmlns:a16="http://schemas.microsoft.com/office/drawing/2014/main" id="{AD81B9F8-B673-4F0B-BCC3-B76F62C75FFD}"/>
                </a:ext>
              </a:extLst>
            </p:cNvPr>
            <p:cNvSpPr/>
            <p:nvPr/>
          </p:nvSpPr>
          <p:spPr bwMode="auto">
            <a:xfrm>
              <a:off x="1078993" y="4663440"/>
              <a:ext cx="75048" cy="51206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defTabSz="932483" fontAlgn="base">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 name="TextBox 9">
              <a:extLst>
                <a:ext uri="{FF2B5EF4-FFF2-40B4-BE49-F238E27FC236}">
                  <a16:creationId xmlns:a16="http://schemas.microsoft.com/office/drawing/2014/main" id="{C9951DA0-4539-4D1F-92C5-56737F24AAC9}"/>
                </a:ext>
              </a:extLst>
            </p:cNvPr>
            <p:cNvSpPr txBox="1"/>
            <p:nvPr/>
          </p:nvSpPr>
          <p:spPr>
            <a:xfrm>
              <a:off x="1243584" y="4765583"/>
              <a:ext cx="5989320" cy="369332"/>
            </a:xfrm>
            <a:prstGeom prst="rect">
              <a:avLst/>
            </a:prstGeom>
            <a:noFill/>
          </p:spPr>
          <p:txBody>
            <a:bodyPr wrap="square" lIns="0" tIns="0" rIns="0" bIns="0" rtlCol="0">
              <a:noAutofit/>
            </a:bodyPr>
            <a:lstStyle/>
            <a:p>
              <a:pPr defTabSz="914378">
                <a:defRPr/>
              </a:pPr>
              <a:r>
                <a:rPr lang="en-US" sz="2402">
                  <a:solidFill>
                    <a:srgbClr val="000000"/>
                  </a:solidFill>
                  <a:latin typeface="Segoe UI"/>
                </a:rPr>
                <a:t>Framing a Collaborative Governance Conversation</a:t>
              </a:r>
            </a:p>
          </p:txBody>
        </p:sp>
      </p:grpSp>
      <p:grpSp>
        <p:nvGrpSpPr>
          <p:cNvPr id="11" name="Group 10">
            <a:extLst>
              <a:ext uri="{FF2B5EF4-FFF2-40B4-BE49-F238E27FC236}">
                <a16:creationId xmlns:a16="http://schemas.microsoft.com/office/drawing/2014/main" id="{E94682B6-7547-4E48-AF3D-E5F511AAB541}"/>
              </a:ext>
            </a:extLst>
          </p:cNvPr>
          <p:cNvGrpSpPr/>
          <p:nvPr/>
        </p:nvGrpSpPr>
        <p:grpSpPr>
          <a:xfrm>
            <a:off x="1002814" y="3104304"/>
            <a:ext cx="4818820" cy="512057"/>
            <a:chOff x="1078992" y="4663440"/>
            <a:chExt cx="4818888" cy="512064"/>
          </a:xfrm>
        </p:grpSpPr>
        <p:sp>
          <p:nvSpPr>
            <p:cNvPr id="12" name="Rectangle 11">
              <a:extLst>
                <a:ext uri="{FF2B5EF4-FFF2-40B4-BE49-F238E27FC236}">
                  <a16:creationId xmlns:a16="http://schemas.microsoft.com/office/drawing/2014/main" id="{B807E986-A281-4365-A3B2-BBE0B1301B10}"/>
                </a:ext>
              </a:extLst>
            </p:cNvPr>
            <p:cNvSpPr/>
            <p:nvPr/>
          </p:nvSpPr>
          <p:spPr bwMode="auto">
            <a:xfrm>
              <a:off x="1078992" y="4663440"/>
              <a:ext cx="91440" cy="51206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defTabSz="932483" fontAlgn="base">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664CADCA-FD78-46F2-BF25-2A9BFC9F6E99}"/>
                </a:ext>
              </a:extLst>
            </p:cNvPr>
            <p:cNvSpPr txBox="1"/>
            <p:nvPr/>
          </p:nvSpPr>
          <p:spPr>
            <a:xfrm>
              <a:off x="1243584" y="4765583"/>
              <a:ext cx="4654296" cy="369337"/>
            </a:xfrm>
            <a:prstGeom prst="rect">
              <a:avLst/>
            </a:prstGeom>
            <a:noFill/>
          </p:spPr>
          <p:txBody>
            <a:bodyPr wrap="square" lIns="0" tIns="0" rIns="0" bIns="0" rtlCol="0">
              <a:spAutoFit/>
            </a:bodyPr>
            <a:lstStyle/>
            <a:p>
              <a:pPr defTabSz="914378">
                <a:defRPr/>
              </a:pPr>
              <a:r>
                <a:rPr lang="en-US" sz="2400">
                  <a:gradFill>
                    <a:gsLst>
                      <a:gs pos="2917">
                        <a:srgbClr val="000000"/>
                      </a:gs>
                      <a:gs pos="30000">
                        <a:srgbClr val="000000"/>
                      </a:gs>
                    </a:gsLst>
                    <a:lin ang="5400000" scaled="0"/>
                  </a:gradFill>
                  <a:latin typeface="Segoe UI"/>
                </a:rPr>
                <a:t>Assessing Next Steps</a:t>
              </a:r>
            </a:p>
          </p:txBody>
        </p:sp>
      </p:grpSp>
      <p:grpSp>
        <p:nvGrpSpPr>
          <p:cNvPr id="16" name="Group 15">
            <a:extLst>
              <a:ext uri="{FF2B5EF4-FFF2-40B4-BE49-F238E27FC236}">
                <a16:creationId xmlns:a16="http://schemas.microsoft.com/office/drawing/2014/main" id="{3E4E9103-48F1-44D7-B4F3-70E9DBFBE862}"/>
              </a:ext>
            </a:extLst>
          </p:cNvPr>
          <p:cNvGrpSpPr/>
          <p:nvPr/>
        </p:nvGrpSpPr>
        <p:grpSpPr>
          <a:xfrm>
            <a:off x="1251835" y="3890451"/>
            <a:ext cx="4818820" cy="512057"/>
            <a:chOff x="1078992" y="4663440"/>
            <a:chExt cx="4818888" cy="512064"/>
          </a:xfrm>
        </p:grpSpPr>
        <p:sp>
          <p:nvSpPr>
            <p:cNvPr id="17" name="Rectangle 16">
              <a:extLst>
                <a:ext uri="{FF2B5EF4-FFF2-40B4-BE49-F238E27FC236}">
                  <a16:creationId xmlns:a16="http://schemas.microsoft.com/office/drawing/2014/main" id="{CA8E39B3-594F-4780-8276-4711863F5888}"/>
                </a:ext>
              </a:extLst>
            </p:cNvPr>
            <p:cNvSpPr/>
            <p:nvPr/>
          </p:nvSpPr>
          <p:spPr bwMode="auto">
            <a:xfrm>
              <a:off x="1078992" y="4663440"/>
              <a:ext cx="91440" cy="51206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defTabSz="932483" fontAlgn="base">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 name="TextBox 17">
              <a:extLst>
                <a:ext uri="{FF2B5EF4-FFF2-40B4-BE49-F238E27FC236}">
                  <a16:creationId xmlns:a16="http://schemas.microsoft.com/office/drawing/2014/main" id="{B117716C-5C46-4E90-9ECD-B7D08EC9985A}"/>
                </a:ext>
              </a:extLst>
            </p:cNvPr>
            <p:cNvSpPr txBox="1"/>
            <p:nvPr/>
          </p:nvSpPr>
          <p:spPr>
            <a:xfrm>
              <a:off x="1243584" y="4765583"/>
              <a:ext cx="4654296" cy="369337"/>
            </a:xfrm>
            <a:prstGeom prst="rect">
              <a:avLst/>
            </a:prstGeom>
            <a:noFill/>
          </p:spPr>
          <p:txBody>
            <a:bodyPr wrap="square" lIns="0" tIns="0" rIns="0" bIns="0" rtlCol="0">
              <a:spAutoFit/>
            </a:bodyPr>
            <a:lstStyle/>
            <a:p>
              <a:pPr defTabSz="914378">
                <a:defRPr/>
              </a:pPr>
              <a:r>
                <a:rPr lang="en-US" sz="2400">
                  <a:gradFill>
                    <a:gsLst>
                      <a:gs pos="2917">
                        <a:srgbClr val="000000"/>
                      </a:gs>
                      <a:gs pos="30000">
                        <a:srgbClr val="000000"/>
                      </a:gs>
                    </a:gsLst>
                    <a:lin ang="5400000" scaled="0"/>
                  </a:gradFill>
                  <a:latin typeface="Segoe UI"/>
                </a:rPr>
                <a:t>Building a governance MVP</a:t>
              </a:r>
            </a:p>
          </p:txBody>
        </p:sp>
      </p:grpSp>
      <p:cxnSp>
        <p:nvCxnSpPr>
          <p:cNvPr id="19" name="Connector: Elbow 18">
            <a:extLst>
              <a:ext uri="{FF2B5EF4-FFF2-40B4-BE49-F238E27FC236}">
                <a16:creationId xmlns:a16="http://schemas.microsoft.com/office/drawing/2014/main" id="{35F87FA7-CDDB-4908-B8BF-6D624FFD7F1E}"/>
              </a:ext>
            </a:extLst>
          </p:cNvPr>
          <p:cNvCxnSpPr>
            <a:cxnSpLocks/>
            <a:stCxn id="3" idx="2"/>
            <a:endCxn id="9" idx="1"/>
          </p:cNvCxnSpPr>
          <p:nvPr/>
        </p:nvCxnSpPr>
        <p:spPr>
          <a:xfrm rot="16200000" flipH="1">
            <a:off x="342163" y="2233829"/>
            <a:ext cx="521428" cy="212180"/>
          </a:xfrm>
          <a:prstGeom prst="bentConnector2">
            <a:avLst/>
          </a:prstGeom>
          <a:solidFill>
            <a:schemeClr val="accent1"/>
          </a:solidFill>
          <a:ln w="28575" cap="rnd">
            <a:solidFill>
              <a:schemeClr val="accent3"/>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85A3E336-14DC-4253-A4C9-98C2B222DA33}"/>
              </a:ext>
            </a:extLst>
          </p:cNvPr>
          <p:cNvCxnSpPr>
            <a:cxnSpLocks/>
            <a:stCxn id="9" idx="2"/>
            <a:endCxn id="12" idx="1"/>
          </p:cNvCxnSpPr>
          <p:nvPr/>
        </p:nvCxnSpPr>
        <p:spPr>
          <a:xfrm rot="16200000" flipH="1">
            <a:off x="626916" y="2984433"/>
            <a:ext cx="503671" cy="248127"/>
          </a:xfrm>
          <a:prstGeom prst="bentConnector2">
            <a:avLst/>
          </a:prstGeom>
          <a:solidFill>
            <a:schemeClr val="accent1"/>
          </a:solidFill>
          <a:ln w="28575" cap="rnd">
            <a:solidFill>
              <a:schemeClr val="accent3"/>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AA82EE52-11C1-4B91-B5F0-243419FCE2AB}"/>
              </a:ext>
            </a:extLst>
          </p:cNvPr>
          <p:cNvCxnSpPr>
            <a:cxnSpLocks/>
            <a:stCxn id="12" idx="2"/>
            <a:endCxn id="17" idx="1"/>
          </p:cNvCxnSpPr>
          <p:nvPr/>
        </p:nvCxnSpPr>
        <p:spPr>
          <a:xfrm rot="16200000" flipH="1">
            <a:off x="885125" y="3779769"/>
            <a:ext cx="530119" cy="203302"/>
          </a:xfrm>
          <a:prstGeom prst="bentConnector2">
            <a:avLst/>
          </a:prstGeom>
          <a:solidFill>
            <a:schemeClr val="accent1"/>
          </a:solidFill>
          <a:ln w="28575" cap="rnd">
            <a:solidFill>
              <a:schemeClr val="accent3"/>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F81508D5-7096-46C0-93C3-AEE392BE97A1}"/>
              </a:ext>
            </a:extLst>
          </p:cNvPr>
          <p:cNvGrpSpPr/>
          <p:nvPr/>
        </p:nvGrpSpPr>
        <p:grpSpPr>
          <a:xfrm>
            <a:off x="1564330" y="4764037"/>
            <a:ext cx="4818820" cy="512057"/>
            <a:chOff x="1078992" y="4663440"/>
            <a:chExt cx="4818888" cy="512064"/>
          </a:xfrm>
        </p:grpSpPr>
        <p:sp>
          <p:nvSpPr>
            <p:cNvPr id="21" name="Rectangle 20">
              <a:extLst>
                <a:ext uri="{FF2B5EF4-FFF2-40B4-BE49-F238E27FC236}">
                  <a16:creationId xmlns:a16="http://schemas.microsoft.com/office/drawing/2014/main" id="{D917D374-FBE5-42CC-8BE1-60B0720102AC}"/>
                </a:ext>
              </a:extLst>
            </p:cNvPr>
            <p:cNvSpPr/>
            <p:nvPr/>
          </p:nvSpPr>
          <p:spPr bwMode="auto">
            <a:xfrm>
              <a:off x="1078992" y="4663440"/>
              <a:ext cx="91440" cy="51206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defTabSz="932483" fontAlgn="base">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3" name="TextBox 22">
              <a:extLst>
                <a:ext uri="{FF2B5EF4-FFF2-40B4-BE49-F238E27FC236}">
                  <a16:creationId xmlns:a16="http://schemas.microsoft.com/office/drawing/2014/main" id="{4DB72EC4-1B81-4108-9F19-3BE5585E4022}"/>
                </a:ext>
              </a:extLst>
            </p:cNvPr>
            <p:cNvSpPr txBox="1"/>
            <p:nvPr/>
          </p:nvSpPr>
          <p:spPr>
            <a:xfrm>
              <a:off x="1243584" y="4765583"/>
              <a:ext cx="4654296" cy="369337"/>
            </a:xfrm>
            <a:prstGeom prst="rect">
              <a:avLst/>
            </a:prstGeom>
            <a:noFill/>
          </p:spPr>
          <p:txBody>
            <a:bodyPr wrap="square" lIns="0" tIns="0" rIns="0" bIns="0" rtlCol="0">
              <a:spAutoFit/>
            </a:bodyPr>
            <a:lstStyle/>
            <a:p>
              <a:pPr defTabSz="914378">
                <a:defRPr/>
              </a:pPr>
              <a:r>
                <a:rPr lang="en-US" sz="2400">
                  <a:gradFill>
                    <a:gsLst>
                      <a:gs pos="2917">
                        <a:srgbClr val="000000"/>
                      </a:gs>
                      <a:gs pos="30000">
                        <a:srgbClr val="000000"/>
                      </a:gs>
                    </a:gsLst>
                    <a:lin ang="5400000" scaled="0"/>
                  </a:gradFill>
                  <a:latin typeface="Segoe UI"/>
                </a:rPr>
                <a:t>Evolve</a:t>
              </a:r>
            </a:p>
          </p:txBody>
        </p:sp>
      </p:grpSp>
      <p:cxnSp>
        <p:nvCxnSpPr>
          <p:cNvPr id="24" name="Connector: Elbow 23">
            <a:extLst>
              <a:ext uri="{FF2B5EF4-FFF2-40B4-BE49-F238E27FC236}">
                <a16:creationId xmlns:a16="http://schemas.microsoft.com/office/drawing/2014/main" id="{FBC01AB1-8979-4B9A-A37B-FF093EF9D52E}"/>
              </a:ext>
            </a:extLst>
          </p:cNvPr>
          <p:cNvCxnSpPr>
            <a:cxnSpLocks/>
            <a:stCxn id="17" idx="2"/>
            <a:endCxn id="21" idx="1"/>
          </p:cNvCxnSpPr>
          <p:nvPr/>
        </p:nvCxnSpPr>
        <p:spPr>
          <a:xfrm rot="16200000" flipH="1">
            <a:off x="1122163" y="4577899"/>
            <a:ext cx="617557" cy="266775"/>
          </a:xfrm>
          <a:prstGeom prst="bentConnector2">
            <a:avLst/>
          </a:prstGeom>
          <a:solidFill>
            <a:schemeClr val="accent1"/>
          </a:solidFill>
          <a:ln w="28575" cap="rnd">
            <a:solidFill>
              <a:schemeClr val="accent3"/>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nvGrpSpPr>
          <p:cNvPr id="25" name="Group 24">
            <a:extLst>
              <a:ext uri="{FF2B5EF4-FFF2-40B4-BE49-F238E27FC236}">
                <a16:creationId xmlns:a16="http://schemas.microsoft.com/office/drawing/2014/main" id="{8B001F97-AF86-4137-9855-DBEE5CD7AA22}"/>
              </a:ext>
            </a:extLst>
          </p:cNvPr>
          <p:cNvGrpSpPr/>
          <p:nvPr/>
        </p:nvGrpSpPr>
        <p:grpSpPr>
          <a:xfrm>
            <a:off x="1816506" y="5546149"/>
            <a:ext cx="4818820" cy="512057"/>
            <a:chOff x="1078992" y="4663440"/>
            <a:chExt cx="4818888" cy="512064"/>
          </a:xfrm>
        </p:grpSpPr>
        <p:sp>
          <p:nvSpPr>
            <p:cNvPr id="27" name="Rectangle 26">
              <a:extLst>
                <a:ext uri="{FF2B5EF4-FFF2-40B4-BE49-F238E27FC236}">
                  <a16:creationId xmlns:a16="http://schemas.microsoft.com/office/drawing/2014/main" id="{DCACD9E2-3FFA-4EB0-B37C-079512799BDD}"/>
                </a:ext>
              </a:extLst>
            </p:cNvPr>
            <p:cNvSpPr/>
            <p:nvPr/>
          </p:nvSpPr>
          <p:spPr bwMode="auto">
            <a:xfrm>
              <a:off x="1078992" y="4663440"/>
              <a:ext cx="91440" cy="51206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defTabSz="932483" fontAlgn="base">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 name="TextBox 27">
              <a:extLst>
                <a:ext uri="{FF2B5EF4-FFF2-40B4-BE49-F238E27FC236}">
                  <a16:creationId xmlns:a16="http://schemas.microsoft.com/office/drawing/2014/main" id="{93C2193E-2B82-4D9E-8D63-414740A4C099}"/>
                </a:ext>
              </a:extLst>
            </p:cNvPr>
            <p:cNvSpPr txBox="1"/>
            <p:nvPr/>
          </p:nvSpPr>
          <p:spPr>
            <a:xfrm>
              <a:off x="1243584" y="4765583"/>
              <a:ext cx="4654296" cy="369337"/>
            </a:xfrm>
            <a:prstGeom prst="rect">
              <a:avLst/>
            </a:prstGeom>
            <a:noFill/>
          </p:spPr>
          <p:txBody>
            <a:bodyPr wrap="square" lIns="0" tIns="0" rIns="0" bIns="0" rtlCol="0">
              <a:spAutoFit/>
            </a:bodyPr>
            <a:lstStyle/>
            <a:p>
              <a:pPr defTabSz="914378">
                <a:defRPr/>
              </a:pPr>
              <a:r>
                <a:rPr lang="en-US" sz="2400">
                  <a:gradFill>
                    <a:gsLst>
                      <a:gs pos="2917">
                        <a:srgbClr val="000000"/>
                      </a:gs>
                      <a:gs pos="30000">
                        <a:srgbClr val="000000"/>
                      </a:gs>
                    </a:gsLst>
                    <a:lin ang="5400000" scaled="0"/>
                  </a:gradFill>
                  <a:latin typeface="Segoe UI"/>
                </a:rPr>
                <a:t>Take Action</a:t>
              </a:r>
            </a:p>
          </p:txBody>
        </p:sp>
      </p:grpSp>
      <p:cxnSp>
        <p:nvCxnSpPr>
          <p:cNvPr id="29" name="Connector: Elbow 28">
            <a:extLst>
              <a:ext uri="{FF2B5EF4-FFF2-40B4-BE49-F238E27FC236}">
                <a16:creationId xmlns:a16="http://schemas.microsoft.com/office/drawing/2014/main" id="{AC0C08D7-7E37-4661-A6ED-36B7D867BF6E}"/>
              </a:ext>
            </a:extLst>
          </p:cNvPr>
          <p:cNvCxnSpPr>
            <a:cxnSpLocks/>
            <a:stCxn id="21" idx="2"/>
            <a:endCxn id="27" idx="1"/>
          </p:cNvCxnSpPr>
          <p:nvPr/>
        </p:nvCxnSpPr>
        <p:spPr>
          <a:xfrm rot="16200000" flipH="1">
            <a:off x="1450236" y="5435907"/>
            <a:ext cx="526084" cy="206457"/>
          </a:xfrm>
          <a:prstGeom prst="bentConnector2">
            <a:avLst/>
          </a:prstGeom>
          <a:solidFill>
            <a:schemeClr val="accent1"/>
          </a:solidFill>
          <a:ln w="28575" cap="rnd">
            <a:solidFill>
              <a:schemeClr val="accent3"/>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032516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0" y="505031"/>
            <a:ext cx="11655841" cy="899652"/>
          </a:xfrm>
        </p:spPr>
        <p:txBody>
          <a:bodyPr/>
          <a:lstStyle/>
          <a:p>
            <a:r>
              <a:rPr lang="en-US" sz="3530" b="1">
                <a:latin typeface="Segoe Semibold" panose="020B0502040504020203" pitchFamily="34" charset="0"/>
              </a:rPr>
              <a:t>Next Steps</a:t>
            </a:r>
          </a:p>
        </p:txBody>
      </p:sp>
    </p:spTree>
    <p:extLst>
      <p:ext uri="{BB962C8B-B14F-4D97-AF65-F5344CB8AC3E}">
        <p14:creationId xmlns:p14="http://schemas.microsoft.com/office/powerpoint/2010/main" val="4279162004"/>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4278" y="2930245"/>
            <a:ext cx="10111561" cy="603530"/>
          </a:xfrm>
        </p:spPr>
        <p:txBody>
          <a:bodyPr/>
          <a:lstStyle/>
          <a:p>
            <a:r>
              <a:rPr lang="en-US" sz="3922" b="1">
                <a:latin typeface="Segoe Semibold" panose="020B0502040504020203" pitchFamily="34" charset="0"/>
              </a:rPr>
              <a:t>Thank You</a:t>
            </a:r>
          </a:p>
        </p:txBody>
      </p:sp>
    </p:spTree>
    <p:extLst>
      <p:ext uri="{BB962C8B-B14F-4D97-AF65-F5344CB8AC3E}">
        <p14:creationId xmlns:p14="http://schemas.microsoft.com/office/powerpoint/2010/main" val="3812086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344DAC-5A48-4EAE-BB76-63BF3DA3613D}"/>
              </a:ext>
            </a:extLst>
          </p:cNvPr>
          <p:cNvSpPr>
            <a:spLocks noGrp="1"/>
          </p:cNvSpPr>
          <p:nvPr>
            <p:ph type="title"/>
          </p:nvPr>
        </p:nvSpPr>
        <p:spPr/>
        <p:txBody>
          <a:bodyPr/>
          <a:lstStyle/>
          <a:p>
            <a:r>
              <a:rPr lang="en-US" dirty="0"/>
              <a:t>Appendix</a:t>
            </a:r>
          </a:p>
        </p:txBody>
      </p:sp>
      <p:sp>
        <p:nvSpPr>
          <p:cNvPr id="3" name="Text Placeholder 2">
            <a:extLst>
              <a:ext uri="{FF2B5EF4-FFF2-40B4-BE49-F238E27FC236}">
                <a16:creationId xmlns:a16="http://schemas.microsoft.com/office/drawing/2014/main" id="{1625102A-428D-4E0F-97F1-A8D4EB3CB39C}"/>
              </a:ext>
            </a:extLst>
          </p:cNvPr>
          <p:cNvSpPr>
            <a:spLocks noGrp="1"/>
          </p:cNvSpPr>
          <p:nvPr>
            <p:ph type="body" sz="quarter" idx="12"/>
          </p:nvPr>
        </p:nvSpPr>
        <p:spPr/>
        <p:txBody>
          <a:bodyPr/>
          <a:lstStyle/>
          <a:p>
            <a:endParaRPr lang="en-US"/>
          </a:p>
        </p:txBody>
      </p:sp>
      <p:sp>
        <p:nvSpPr>
          <p:cNvPr id="4" name="Text Placeholder 3">
            <a:extLst>
              <a:ext uri="{FF2B5EF4-FFF2-40B4-BE49-F238E27FC236}">
                <a16:creationId xmlns:a16="http://schemas.microsoft.com/office/drawing/2014/main" id="{142A174B-0255-4330-9FB4-AD1CB4CCBDCB}"/>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2000497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D8D18157-A763-4D9A-8E9F-63D99DB665BF}"/>
              </a:ext>
            </a:extLst>
          </p:cNvPr>
          <p:cNvSpPr txBox="1"/>
          <p:nvPr/>
        </p:nvSpPr>
        <p:spPr>
          <a:xfrm>
            <a:off x="7497433" y="960463"/>
            <a:ext cx="4450899" cy="2320572"/>
          </a:xfrm>
          <a:prstGeom prst="rect">
            <a:avLst/>
          </a:prstGeom>
          <a:noFill/>
          <a:ln>
            <a:solidFill>
              <a:schemeClr val="accent5"/>
            </a:solidFill>
          </a:ln>
        </p:spPr>
        <p:txBody>
          <a:bodyPr wrap="square" lIns="179308" tIns="143446" rIns="179308" bIns="143446" rtlCol="0">
            <a:spAutoFit/>
          </a:bodyPr>
          <a:lstStyle/>
          <a:p>
            <a:pPr defTabSz="914554">
              <a:lnSpc>
                <a:spcPct val="90000"/>
              </a:lnSpc>
              <a:spcAft>
                <a:spcPts val="588"/>
              </a:spcAft>
            </a:pPr>
            <a:r>
              <a:rPr lang="en-US" sz="2353" b="1" dirty="0">
                <a:solidFill>
                  <a:srgbClr val="0078D4"/>
                </a:solidFill>
                <a:latin typeface="Segoe" panose="020B0502040504020203" pitchFamily="34" charset="0"/>
              </a:rPr>
              <a:t>Governance MVP</a:t>
            </a:r>
            <a:endParaRPr lang="en-US" sz="1961" b="1" dirty="0">
              <a:solidFill>
                <a:srgbClr val="0078D4"/>
              </a:solidFill>
              <a:latin typeface="Segoe" panose="020B0502040504020203" pitchFamily="34" charset="0"/>
            </a:endParaRPr>
          </a:p>
          <a:p>
            <a:pPr defTabSz="914554">
              <a:lnSpc>
                <a:spcPct val="90000"/>
              </a:lnSpc>
              <a:spcAft>
                <a:spcPts val="588"/>
              </a:spcAft>
            </a:pPr>
            <a:r>
              <a:rPr lang="en-US" sz="1961" dirty="0">
                <a:gradFill>
                  <a:gsLst>
                    <a:gs pos="2917">
                      <a:srgbClr val="353535"/>
                    </a:gs>
                    <a:gs pos="30000">
                      <a:srgbClr val="353535"/>
                    </a:gs>
                  </a:gsLst>
                  <a:lin ang="5400000" scaled="0"/>
                </a:gradFill>
                <a:latin typeface="Segoe" panose="020B0502040504020203" pitchFamily="34" charset="0"/>
              </a:rPr>
              <a:t>Start small. Establish a foundation that can quickly evolve as cloud adoption and cloud governance mature. Mitigate tangible risks identified in the cloud adoption plans.</a:t>
            </a:r>
          </a:p>
        </p:txBody>
      </p:sp>
      <p:sp>
        <p:nvSpPr>
          <p:cNvPr id="9" name="TextBox 8">
            <a:extLst>
              <a:ext uri="{FF2B5EF4-FFF2-40B4-BE49-F238E27FC236}">
                <a16:creationId xmlns:a16="http://schemas.microsoft.com/office/drawing/2014/main" id="{34A611D5-96C7-42A0-996A-6A1E12D9C3D5}"/>
              </a:ext>
            </a:extLst>
          </p:cNvPr>
          <p:cNvSpPr txBox="1"/>
          <p:nvPr/>
        </p:nvSpPr>
        <p:spPr>
          <a:xfrm>
            <a:off x="7497433" y="4049365"/>
            <a:ext cx="4450899" cy="2320572"/>
          </a:xfrm>
          <a:prstGeom prst="rect">
            <a:avLst/>
          </a:prstGeom>
          <a:noFill/>
          <a:ln>
            <a:solidFill>
              <a:schemeClr val="accent5"/>
            </a:solidFill>
          </a:ln>
        </p:spPr>
        <p:txBody>
          <a:bodyPr wrap="square" lIns="179308" tIns="143446" rIns="179308" bIns="143446" rtlCol="0">
            <a:spAutoFit/>
          </a:bodyPr>
          <a:lstStyle/>
          <a:p>
            <a:pPr defTabSz="914554">
              <a:lnSpc>
                <a:spcPct val="90000"/>
              </a:lnSpc>
              <a:spcAft>
                <a:spcPts val="588"/>
              </a:spcAft>
            </a:pPr>
            <a:r>
              <a:rPr lang="en-US" sz="2353" b="1">
                <a:solidFill>
                  <a:srgbClr val="0078D4"/>
                </a:solidFill>
                <a:latin typeface="Segoe" panose="020B0502040504020203" pitchFamily="34" charset="0"/>
              </a:rPr>
              <a:t>Risk Evolutions</a:t>
            </a:r>
          </a:p>
          <a:p>
            <a:pPr defTabSz="914554">
              <a:lnSpc>
                <a:spcPct val="90000"/>
              </a:lnSpc>
              <a:spcAft>
                <a:spcPts val="588"/>
              </a:spcAft>
            </a:pPr>
            <a:r>
              <a:rPr lang="en-US" sz="1961">
                <a:gradFill>
                  <a:gsLst>
                    <a:gs pos="2917">
                      <a:srgbClr val="353535"/>
                    </a:gs>
                    <a:gs pos="30000">
                      <a:srgbClr val="353535"/>
                    </a:gs>
                  </a:gsLst>
                  <a:lin ang="5400000" scaled="0"/>
                </a:gradFill>
                <a:latin typeface="Segoe" panose="020B0502040504020203" pitchFamily="34" charset="0"/>
              </a:rPr>
              <a:t>As additional iterations of cloud adoption are planned, the risk profile will change. The Cloud Governance Team monitors those adoption plans to identify risks and evolve corporate policy statements.</a:t>
            </a:r>
          </a:p>
        </p:txBody>
      </p:sp>
      <p:grpSp>
        <p:nvGrpSpPr>
          <p:cNvPr id="38" name="Group 37">
            <a:extLst>
              <a:ext uri="{FF2B5EF4-FFF2-40B4-BE49-F238E27FC236}">
                <a16:creationId xmlns:a16="http://schemas.microsoft.com/office/drawing/2014/main" id="{91369299-7D58-4D18-B44D-870FE9525F76}"/>
              </a:ext>
            </a:extLst>
          </p:cNvPr>
          <p:cNvGrpSpPr/>
          <p:nvPr/>
        </p:nvGrpSpPr>
        <p:grpSpPr>
          <a:xfrm>
            <a:off x="243669" y="1984956"/>
            <a:ext cx="6702048" cy="2888089"/>
            <a:chOff x="248523" y="1787149"/>
            <a:chExt cx="6835565" cy="2945625"/>
          </a:xfrm>
        </p:grpSpPr>
        <p:sp>
          <p:nvSpPr>
            <p:cNvPr id="37" name="Rectangle 36">
              <a:extLst>
                <a:ext uri="{FF2B5EF4-FFF2-40B4-BE49-F238E27FC236}">
                  <a16:creationId xmlns:a16="http://schemas.microsoft.com/office/drawing/2014/main" id="{4AB2A63B-1CBC-4E6E-B11D-493973FBDC97}"/>
                </a:ext>
              </a:extLst>
            </p:cNvPr>
            <p:cNvSpPr/>
            <p:nvPr/>
          </p:nvSpPr>
          <p:spPr bwMode="auto">
            <a:xfrm>
              <a:off x="248523" y="1787149"/>
              <a:ext cx="6835565" cy="294562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5" name="Picture 4">
              <a:extLst>
                <a:ext uri="{FF2B5EF4-FFF2-40B4-BE49-F238E27FC236}">
                  <a16:creationId xmlns:a16="http://schemas.microsoft.com/office/drawing/2014/main" id="{B3980E29-6E64-4FA4-A504-20FCDE16F391}"/>
                </a:ext>
              </a:extLst>
            </p:cNvPr>
            <p:cNvPicPr>
              <a:picLocks noChangeAspect="1"/>
            </p:cNvPicPr>
            <p:nvPr/>
          </p:nvPicPr>
          <p:blipFill>
            <a:blip r:embed="rId3"/>
            <a:stretch>
              <a:fillRect/>
            </a:stretch>
          </p:blipFill>
          <p:spPr>
            <a:xfrm>
              <a:off x="367030" y="1921774"/>
              <a:ext cx="6626622" cy="2664022"/>
            </a:xfrm>
            <a:prstGeom prst="rect">
              <a:avLst/>
            </a:prstGeom>
          </p:spPr>
        </p:pic>
      </p:grpSp>
      <p:sp>
        <p:nvSpPr>
          <p:cNvPr id="10" name="Title 1">
            <a:extLst>
              <a:ext uri="{FF2B5EF4-FFF2-40B4-BE49-F238E27FC236}">
                <a16:creationId xmlns:a16="http://schemas.microsoft.com/office/drawing/2014/main" id="{393E755D-DC20-EE43-A972-DE400E25F756}"/>
              </a:ext>
            </a:extLst>
          </p:cNvPr>
          <p:cNvSpPr txBox="1">
            <a:spLocks/>
          </p:cNvSpPr>
          <p:nvPr/>
        </p:nvSpPr>
        <p:spPr>
          <a:xfrm>
            <a:off x="10062" y="48"/>
            <a:ext cx="11773713" cy="1119560"/>
          </a:xfrm>
          <a:prstGeom prst="rect">
            <a:avLst/>
          </a:prstGeom>
        </p:spPr>
        <p:txBody>
          <a:bodyPr vert="horz" lIns="91436" tIns="45718" rIns="91436" bIns="45718"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896580">
              <a:defRPr/>
            </a:pPr>
            <a:r>
              <a:rPr lang="en-US" sz="4100" b="1">
                <a:solidFill>
                  <a:srgbClr val="EAEAEA">
                    <a:lumMod val="10000"/>
                  </a:srgbClr>
                </a:solidFill>
                <a:latin typeface="Segoe Semibold" panose="020B0502040504020203" pitchFamily="34" charset="0"/>
                <a:cs typeface="Segoe UI Light" panose="020B0502040204020203" pitchFamily="34" charset="0"/>
              </a:rPr>
              <a:t>Incremental Governance Execution</a:t>
            </a:r>
          </a:p>
          <a:p>
            <a:pPr defTabSz="896580">
              <a:defRPr/>
            </a:pPr>
            <a:r>
              <a:rPr lang="en-US" sz="1600" b="1">
                <a:solidFill>
                  <a:srgbClr val="EAEAEA">
                    <a:lumMod val="10000"/>
                  </a:srgbClr>
                </a:solidFill>
                <a:latin typeface="Segoe Semibold" panose="020B0502040504020203" pitchFamily="34" charset="0"/>
                <a:cs typeface="Segoe UI Light" panose="020B0502040204020203" pitchFamily="34" charset="0"/>
              </a:rPr>
              <a:t>DON’T</a:t>
            </a:r>
            <a:r>
              <a:rPr lang="en-US" sz="1600">
                <a:solidFill>
                  <a:srgbClr val="EAEAEA">
                    <a:lumMod val="10000"/>
                  </a:srgbClr>
                </a:solidFill>
                <a:latin typeface="Segoe Light" panose="020B0302040504020203" pitchFamily="34" charset="0"/>
                <a:cs typeface="Segoe UI Light" panose="020B0502040204020203" pitchFamily="34" charset="0"/>
              </a:rPr>
              <a:t> </a:t>
            </a:r>
            <a:r>
              <a:rPr lang="en-US" sz="1600">
                <a:solidFill>
                  <a:srgbClr val="EAEAEA">
                    <a:lumMod val="10000"/>
                  </a:srgbClr>
                </a:solidFill>
                <a:latin typeface="Segoe" panose="020B0502040504020203" pitchFamily="34" charset="0"/>
                <a:cs typeface="Segoe UI Light" panose="020B0502040204020203" pitchFamily="34" charset="0"/>
              </a:rPr>
              <a:t>build Governance End State</a:t>
            </a:r>
          </a:p>
        </p:txBody>
      </p:sp>
    </p:spTree>
    <p:extLst>
      <p:ext uri="{BB962C8B-B14F-4D97-AF65-F5344CB8AC3E}">
        <p14:creationId xmlns:p14="http://schemas.microsoft.com/office/powerpoint/2010/main" val="108446058"/>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B0AF5424-AC31-4B5F-B56A-365E0F42933D}"/>
              </a:ext>
            </a:extLst>
          </p:cNvPr>
          <p:cNvSpPr txBox="1"/>
          <p:nvPr/>
        </p:nvSpPr>
        <p:spPr>
          <a:xfrm>
            <a:off x="2428644" y="1638414"/>
            <a:ext cx="1290786" cy="479806"/>
          </a:xfrm>
          <a:prstGeom prst="flowChartPredefinedProcess">
            <a:avLst/>
          </a:prstGeom>
          <a:noFill/>
          <a:ln>
            <a:solidFill>
              <a:schemeClr val="accent6">
                <a:lumMod val="50000"/>
              </a:schemeClr>
            </a:solidFill>
          </a:ln>
        </p:spPr>
        <p:txBody>
          <a:bodyPr wrap="square" lIns="179308" tIns="143446" rIns="179308" bIns="143446" rtlCol="0">
            <a:spAutoFit/>
          </a:bodyPr>
          <a:lstStyle>
            <a:defPPr>
              <a:defRPr lang="en-US"/>
            </a:defPPr>
            <a:lvl1pPr marR="0" lvl="0" indent="0" fontAlgn="auto">
              <a:lnSpc>
                <a:spcPct val="90000"/>
              </a:lnSpc>
              <a:spcBef>
                <a:spcPts val="0"/>
              </a:spcBef>
              <a:spcAft>
                <a:spcPts val="600"/>
              </a:spcAft>
              <a:buClrTx/>
              <a:buSzTx/>
              <a:buFontTx/>
              <a:buNone/>
              <a:tabLst/>
              <a:defRPr kumimoji="0" b="0" i="0" u="none" strike="noStrike" cap="none" spc="0" normalizeH="0" baseline="0">
                <a:ln>
                  <a:noFill/>
                </a:ln>
                <a:gradFill>
                  <a:gsLst>
                    <a:gs pos="2917">
                      <a:srgbClr val="353535"/>
                    </a:gs>
                    <a:gs pos="30000">
                      <a:srgbClr val="353535"/>
                    </a:gs>
                  </a:gsLst>
                  <a:lin ang="5400000" scaled="0"/>
                </a:gradFill>
                <a:effectLst/>
                <a:uLnTx/>
                <a:uFillTx/>
                <a:latin typeface="Segoe UI Semilight"/>
              </a:defRPr>
            </a:lvl1pPr>
          </a:lstStyle>
          <a:p>
            <a:pPr defTabSz="914554">
              <a:spcAft>
                <a:spcPts val="588"/>
              </a:spcAft>
            </a:pPr>
            <a:r>
              <a:rPr lang="en-US" sz="1373">
                <a:solidFill>
                  <a:srgbClr val="353535"/>
                </a:solidFill>
                <a:latin typeface="Segoe" panose="020B0502040504020203" pitchFamily="34" charset="0"/>
              </a:rPr>
              <a:t>Release</a:t>
            </a:r>
          </a:p>
        </p:txBody>
      </p:sp>
      <p:pic>
        <p:nvPicPr>
          <p:cNvPr id="10" name="Picture 9">
            <a:extLst>
              <a:ext uri="{FF2B5EF4-FFF2-40B4-BE49-F238E27FC236}">
                <a16:creationId xmlns:a16="http://schemas.microsoft.com/office/drawing/2014/main" id="{8D74FC54-8BBD-490F-88EB-BC3DED93CB74}"/>
              </a:ext>
            </a:extLst>
          </p:cNvPr>
          <p:cNvPicPr>
            <a:picLocks noChangeAspect="1"/>
          </p:cNvPicPr>
          <p:nvPr/>
        </p:nvPicPr>
        <p:blipFill>
          <a:blip r:embed="rId3"/>
          <a:stretch>
            <a:fillRect/>
          </a:stretch>
        </p:blipFill>
        <p:spPr>
          <a:xfrm>
            <a:off x="344562" y="1754389"/>
            <a:ext cx="1926795" cy="1563493"/>
          </a:xfrm>
          <a:prstGeom prst="rect">
            <a:avLst/>
          </a:prstGeom>
        </p:spPr>
      </p:pic>
      <p:sp>
        <p:nvSpPr>
          <p:cNvPr id="55" name="TextBox 54">
            <a:extLst>
              <a:ext uri="{FF2B5EF4-FFF2-40B4-BE49-F238E27FC236}">
                <a16:creationId xmlns:a16="http://schemas.microsoft.com/office/drawing/2014/main" id="{2AC93790-40EB-4BEC-BE72-3B8B421058D5}"/>
              </a:ext>
            </a:extLst>
          </p:cNvPr>
          <p:cNvSpPr txBox="1"/>
          <p:nvPr/>
        </p:nvSpPr>
        <p:spPr>
          <a:xfrm>
            <a:off x="3082813" y="2658567"/>
            <a:ext cx="7832946" cy="745359"/>
          </a:xfrm>
          <a:prstGeom prst="rect">
            <a:avLst/>
          </a:prstGeom>
          <a:noFill/>
          <a:ln>
            <a:solidFill>
              <a:schemeClr val="accent5"/>
            </a:solidFill>
          </a:ln>
        </p:spPr>
        <p:txBody>
          <a:bodyPr wrap="square" lIns="179308" tIns="143446" rIns="179308" bIns="143446" rtlCol="0">
            <a:spAutoFit/>
          </a:bodyPr>
          <a:lstStyle/>
          <a:p>
            <a:pPr defTabSz="914554">
              <a:lnSpc>
                <a:spcPct val="90000"/>
              </a:lnSpc>
              <a:spcAft>
                <a:spcPts val="588"/>
              </a:spcAft>
            </a:pPr>
            <a:r>
              <a:rPr lang="en-US" sz="1569">
                <a:solidFill>
                  <a:srgbClr val="353535"/>
                </a:solidFill>
                <a:latin typeface="Segoe" panose="020B0502040504020203" pitchFamily="34" charset="0"/>
              </a:rPr>
              <a:t>Predict, don’t guess</a:t>
            </a:r>
            <a:endParaRPr lang="en-US" sz="1373">
              <a:solidFill>
                <a:srgbClr val="353535"/>
              </a:solidFill>
              <a:latin typeface="Segoe" panose="020B0502040504020203" pitchFamily="34" charset="0"/>
            </a:endParaRPr>
          </a:p>
          <a:p>
            <a:pPr defTabSz="914554">
              <a:lnSpc>
                <a:spcPct val="90000"/>
              </a:lnSpc>
              <a:spcAft>
                <a:spcPts val="588"/>
              </a:spcAft>
            </a:pPr>
            <a:r>
              <a:rPr lang="en-US" sz="1177">
                <a:solidFill>
                  <a:srgbClr val="353535"/>
                </a:solidFill>
                <a:latin typeface="Segoe" panose="020B0502040504020203" pitchFamily="34" charset="0"/>
              </a:rPr>
              <a:t>We could make educated guesses about future, milestone risks. We can </a:t>
            </a:r>
            <a:r>
              <a:rPr lang="en-US" sz="1177" u="sng">
                <a:solidFill>
                  <a:srgbClr val="353535"/>
                </a:solidFill>
                <a:latin typeface="Segoe" panose="020B0502040504020203" pitchFamily="34" charset="0"/>
              </a:rPr>
              <a:t>accurately predict</a:t>
            </a:r>
            <a:r>
              <a:rPr lang="en-US" sz="1177">
                <a:solidFill>
                  <a:srgbClr val="353535"/>
                </a:solidFill>
                <a:latin typeface="Segoe" panose="020B0502040504020203" pitchFamily="34" charset="0"/>
              </a:rPr>
              <a:t> those risks per release.</a:t>
            </a:r>
          </a:p>
        </p:txBody>
      </p:sp>
      <p:sp>
        <p:nvSpPr>
          <p:cNvPr id="56" name="TextBox 55">
            <a:extLst>
              <a:ext uri="{FF2B5EF4-FFF2-40B4-BE49-F238E27FC236}">
                <a16:creationId xmlns:a16="http://schemas.microsoft.com/office/drawing/2014/main" id="{9658C1BB-2132-4816-A60E-A0187BCE4D4B}"/>
              </a:ext>
            </a:extLst>
          </p:cNvPr>
          <p:cNvSpPr txBox="1"/>
          <p:nvPr/>
        </p:nvSpPr>
        <p:spPr>
          <a:xfrm>
            <a:off x="3910254" y="1638413"/>
            <a:ext cx="1290786" cy="479806"/>
          </a:xfrm>
          <a:prstGeom prst="flowChartPredefinedProcess">
            <a:avLst/>
          </a:prstGeom>
          <a:noFill/>
          <a:ln>
            <a:solidFill>
              <a:schemeClr val="accent6">
                <a:lumMod val="50000"/>
              </a:schemeClr>
            </a:solidFill>
          </a:ln>
        </p:spPr>
        <p:txBody>
          <a:bodyPr wrap="square" lIns="179308" tIns="143446" rIns="179308" bIns="143446" rtlCol="0">
            <a:spAutoFit/>
          </a:bodyPr>
          <a:lstStyle>
            <a:defPPr>
              <a:defRPr lang="en-US"/>
            </a:defPPr>
            <a:lvl1pPr marR="0" lvl="0" indent="0" fontAlgn="auto">
              <a:lnSpc>
                <a:spcPct val="90000"/>
              </a:lnSpc>
              <a:spcBef>
                <a:spcPts val="0"/>
              </a:spcBef>
              <a:spcAft>
                <a:spcPts val="600"/>
              </a:spcAft>
              <a:buClrTx/>
              <a:buSzTx/>
              <a:buFontTx/>
              <a:buNone/>
              <a:tabLst/>
              <a:defRPr kumimoji="0" b="0" i="0" u="none" strike="noStrike" cap="none" spc="0" normalizeH="0" baseline="0">
                <a:ln>
                  <a:noFill/>
                </a:ln>
                <a:gradFill>
                  <a:gsLst>
                    <a:gs pos="2917">
                      <a:srgbClr val="353535"/>
                    </a:gs>
                    <a:gs pos="30000">
                      <a:srgbClr val="353535"/>
                    </a:gs>
                  </a:gsLst>
                  <a:lin ang="5400000" scaled="0"/>
                </a:gradFill>
                <a:effectLst/>
                <a:uLnTx/>
                <a:uFillTx/>
                <a:latin typeface="Segoe UI Semilight"/>
              </a:defRPr>
            </a:lvl1pPr>
          </a:lstStyle>
          <a:p>
            <a:pPr defTabSz="914554">
              <a:spcAft>
                <a:spcPts val="588"/>
              </a:spcAft>
            </a:pPr>
            <a:r>
              <a:rPr lang="en-US" sz="1373">
                <a:solidFill>
                  <a:srgbClr val="353535"/>
                </a:solidFill>
                <a:latin typeface="Segoe" panose="020B0502040504020203" pitchFamily="34" charset="0"/>
              </a:rPr>
              <a:t>Release</a:t>
            </a:r>
          </a:p>
        </p:txBody>
      </p:sp>
      <p:sp>
        <p:nvSpPr>
          <p:cNvPr id="58" name="TextBox 57">
            <a:extLst>
              <a:ext uri="{FF2B5EF4-FFF2-40B4-BE49-F238E27FC236}">
                <a16:creationId xmlns:a16="http://schemas.microsoft.com/office/drawing/2014/main" id="{FC62F62E-95F5-4A2D-9955-97DDC7A61CD5}"/>
              </a:ext>
            </a:extLst>
          </p:cNvPr>
          <p:cNvSpPr txBox="1"/>
          <p:nvPr/>
        </p:nvSpPr>
        <p:spPr>
          <a:xfrm>
            <a:off x="5391863" y="1638414"/>
            <a:ext cx="1290786" cy="479806"/>
          </a:xfrm>
          <a:prstGeom prst="flowChartPredefinedProcess">
            <a:avLst/>
          </a:prstGeom>
          <a:noFill/>
          <a:ln>
            <a:solidFill>
              <a:schemeClr val="accent6">
                <a:lumMod val="50000"/>
              </a:schemeClr>
            </a:solidFill>
          </a:ln>
        </p:spPr>
        <p:txBody>
          <a:bodyPr wrap="square" lIns="179308" tIns="143446" rIns="179308" bIns="143446" rtlCol="0">
            <a:spAutoFit/>
          </a:bodyPr>
          <a:lstStyle>
            <a:defPPr>
              <a:defRPr lang="en-US"/>
            </a:defPPr>
            <a:lvl1pPr marR="0" lvl="0" indent="0" fontAlgn="auto">
              <a:lnSpc>
                <a:spcPct val="90000"/>
              </a:lnSpc>
              <a:spcBef>
                <a:spcPts val="0"/>
              </a:spcBef>
              <a:spcAft>
                <a:spcPts val="600"/>
              </a:spcAft>
              <a:buClrTx/>
              <a:buSzTx/>
              <a:buFontTx/>
              <a:buNone/>
              <a:tabLst/>
              <a:defRPr kumimoji="0" b="0" i="0" u="none" strike="noStrike" cap="none" spc="0" normalizeH="0" baseline="0">
                <a:ln>
                  <a:noFill/>
                </a:ln>
                <a:gradFill>
                  <a:gsLst>
                    <a:gs pos="2917">
                      <a:srgbClr val="353535"/>
                    </a:gs>
                    <a:gs pos="30000">
                      <a:srgbClr val="353535"/>
                    </a:gs>
                  </a:gsLst>
                  <a:lin ang="5400000" scaled="0"/>
                </a:gradFill>
                <a:effectLst/>
                <a:uLnTx/>
                <a:uFillTx/>
                <a:latin typeface="Segoe UI Semilight"/>
              </a:defRPr>
            </a:lvl1pPr>
          </a:lstStyle>
          <a:p>
            <a:pPr defTabSz="914554">
              <a:spcAft>
                <a:spcPts val="588"/>
              </a:spcAft>
            </a:pPr>
            <a:r>
              <a:rPr lang="en-US" sz="1373">
                <a:solidFill>
                  <a:srgbClr val="353535"/>
                </a:solidFill>
                <a:latin typeface="Segoe" panose="020B0502040504020203" pitchFamily="34" charset="0"/>
              </a:rPr>
              <a:t>Release</a:t>
            </a:r>
          </a:p>
        </p:txBody>
      </p:sp>
      <p:sp>
        <p:nvSpPr>
          <p:cNvPr id="59" name="TextBox 58">
            <a:extLst>
              <a:ext uri="{FF2B5EF4-FFF2-40B4-BE49-F238E27FC236}">
                <a16:creationId xmlns:a16="http://schemas.microsoft.com/office/drawing/2014/main" id="{957161E1-C770-4716-9223-61A53A1A14DB}"/>
              </a:ext>
            </a:extLst>
          </p:cNvPr>
          <p:cNvSpPr txBox="1"/>
          <p:nvPr/>
        </p:nvSpPr>
        <p:spPr>
          <a:xfrm>
            <a:off x="6873473" y="1638413"/>
            <a:ext cx="1290786" cy="479806"/>
          </a:xfrm>
          <a:prstGeom prst="flowChartPredefinedProcess">
            <a:avLst/>
          </a:prstGeom>
          <a:noFill/>
          <a:ln>
            <a:solidFill>
              <a:schemeClr val="accent6">
                <a:lumMod val="50000"/>
              </a:schemeClr>
            </a:solidFill>
          </a:ln>
        </p:spPr>
        <p:txBody>
          <a:bodyPr wrap="square" lIns="179308" tIns="143446" rIns="179308" bIns="143446" rtlCol="0">
            <a:spAutoFit/>
          </a:bodyPr>
          <a:lstStyle>
            <a:defPPr>
              <a:defRPr lang="en-US"/>
            </a:defPPr>
            <a:lvl1pPr marR="0" lvl="0" indent="0" fontAlgn="auto">
              <a:lnSpc>
                <a:spcPct val="90000"/>
              </a:lnSpc>
              <a:spcBef>
                <a:spcPts val="0"/>
              </a:spcBef>
              <a:spcAft>
                <a:spcPts val="600"/>
              </a:spcAft>
              <a:buClrTx/>
              <a:buSzTx/>
              <a:buFontTx/>
              <a:buNone/>
              <a:tabLst/>
              <a:defRPr kumimoji="0" b="0" i="0" u="none" strike="noStrike" cap="none" spc="0" normalizeH="0" baseline="0">
                <a:ln>
                  <a:noFill/>
                </a:ln>
                <a:gradFill>
                  <a:gsLst>
                    <a:gs pos="2917">
                      <a:srgbClr val="353535"/>
                    </a:gs>
                    <a:gs pos="30000">
                      <a:srgbClr val="353535"/>
                    </a:gs>
                  </a:gsLst>
                  <a:lin ang="5400000" scaled="0"/>
                </a:gradFill>
                <a:effectLst/>
                <a:uLnTx/>
                <a:uFillTx/>
                <a:latin typeface="Segoe UI Semilight"/>
              </a:defRPr>
            </a:lvl1pPr>
          </a:lstStyle>
          <a:p>
            <a:pPr defTabSz="914554">
              <a:spcAft>
                <a:spcPts val="588"/>
              </a:spcAft>
            </a:pPr>
            <a:r>
              <a:rPr lang="en-US" sz="1373">
                <a:solidFill>
                  <a:srgbClr val="353535"/>
                </a:solidFill>
                <a:latin typeface="Segoe" panose="020B0502040504020203" pitchFamily="34" charset="0"/>
              </a:rPr>
              <a:t>Release</a:t>
            </a:r>
          </a:p>
        </p:txBody>
      </p:sp>
      <p:sp>
        <p:nvSpPr>
          <p:cNvPr id="60" name="TextBox 59">
            <a:extLst>
              <a:ext uri="{FF2B5EF4-FFF2-40B4-BE49-F238E27FC236}">
                <a16:creationId xmlns:a16="http://schemas.microsoft.com/office/drawing/2014/main" id="{A5C7ACDF-3D38-43C9-B851-136B862F580C}"/>
              </a:ext>
            </a:extLst>
          </p:cNvPr>
          <p:cNvSpPr txBox="1"/>
          <p:nvPr/>
        </p:nvSpPr>
        <p:spPr>
          <a:xfrm>
            <a:off x="8355082" y="1635104"/>
            <a:ext cx="1290786" cy="479806"/>
          </a:xfrm>
          <a:prstGeom prst="flowChartPredefinedProcess">
            <a:avLst/>
          </a:prstGeom>
          <a:noFill/>
          <a:ln>
            <a:solidFill>
              <a:schemeClr val="accent6">
                <a:lumMod val="50000"/>
              </a:schemeClr>
            </a:solidFill>
          </a:ln>
        </p:spPr>
        <p:txBody>
          <a:bodyPr wrap="square" lIns="179308" tIns="143446" rIns="179308" bIns="143446" rtlCol="0">
            <a:spAutoFit/>
          </a:bodyPr>
          <a:lstStyle>
            <a:defPPr>
              <a:defRPr lang="en-US"/>
            </a:defPPr>
            <a:lvl1pPr marR="0" lvl="0" indent="0" fontAlgn="auto">
              <a:lnSpc>
                <a:spcPct val="90000"/>
              </a:lnSpc>
              <a:spcBef>
                <a:spcPts val="0"/>
              </a:spcBef>
              <a:spcAft>
                <a:spcPts val="600"/>
              </a:spcAft>
              <a:buClrTx/>
              <a:buSzTx/>
              <a:buFontTx/>
              <a:buNone/>
              <a:tabLst/>
              <a:defRPr kumimoji="0" b="0" i="0" u="none" strike="noStrike" cap="none" spc="0" normalizeH="0" baseline="0">
                <a:ln>
                  <a:noFill/>
                </a:ln>
                <a:gradFill>
                  <a:gsLst>
                    <a:gs pos="2917">
                      <a:srgbClr val="353535"/>
                    </a:gs>
                    <a:gs pos="30000">
                      <a:srgbClr val="353535"/>
                    </a:gs>
                  </a:gsLst>
                  <a:lin ang="5400000" scaled="0"/>
                </a:gradFill>
                <a:effectLst/>
                <a:uLnTx/>
                <a:uFillTx/>
                <a:latin typeface="Segoe UI Semilight"/>
              </a:defRPr>
            </a:lvl1pPr>
          </a:lstStyle>
          <a:p>
            <a:pPr defTabSz="914554">
              <a:spcAft>
                <a:spcPts val="588"/>
              </a:spcAft>
            </a:pPr>
            <a:r>
              <a:rPr lang="en-US" sz="1373">
                <a:solidFill>
                  <a:srgbClr val="353535"/>
                </a:solidFill>
                <a:latin typeface="Segoe" panose="020B0502040504020203" pitchFamily="34" charset="0"/>
              </a:rPr>
              <a:t>Release</a:t>
            </a:r>
          </a:p>
        </p:txBody>
      </p:sp>
      <p:sp>
        <p:nvSpPr>
          <p:cNvPr id="61" name="TextBox 60">
            <a:extLst>
              <a:ext uri="{FF2B5EF4-FFF2-40B4-BE49-F238E27FC236}">
                <a16:creationId xmlns:a16="http://schemas.microsoft.com/office/drawing/2014/main" id="{0043990F-4DD6-40F0-AA88-E5147C342A32}"/>
              </a:ext>
            </a:extLst>
          </p:cNvPr>
          <p:cNvSpPr txBox="1"/>
          <p:nvPr/>
        </p:nvSpPr>
        <p:spPr>
          <a:xfrm>
            <a:off x="9836693" y="1635103"/>
            <a:ext cx="1570338" cy="479806"/>
          </a:xfrm>
          <a:prstGeom prst="flowChartPredefinedProcess">
            <a:avLst/>
          </a:prstGeom>
          <a:noFill/>
          <a:ln>
            <a:solidFill>
              <a:schemeClr val="accent6">
                <a:lumMod val="50000"/>
              </a:schemeClr>
            </a:solidFill>
          </a:ln>
        </p:spPr>
        <p:txBody>
          <a:bodyPr wrap="square" lIns="179308" tIns="143446" rIns="179308" bIns="143446" rtlCol="0">
            <a:spAutoFit/>
          </a:bodyPr>
          <a:lstStyle>
            <a:defPPr>
              <a:defRPr lang="en-US"/>
            </a:defPPr>
            <a:lvl1pPr marR="0" lvl="0" indent="0" fontAlgn="auto">
              <a:lnSpc>
                <a:spcPct val="90000"/>
              </a:lnSpc>
              <a:spcBef>
                <a:spcPts val="0"/>
              </a:spcBef>
              <a:spcAft>
                <a:spcPts val="600"/>
              </a:spcAft>
              <a:buClrTx/>
              <a:buSzTx/>
              <a:buFontTx/>
              <a:buNone/>
              <a:tabLst/>
              <a:defRPr kumimoji="0" b="0" i="0" u="none" strike="noStrike" cap="none" spc="0" normalizeH="0" baseline="0">
                <a:ln>
                  <a:noFill/>
                </a:ln>
                <a:gradFill>
                  <a:gsLst>
                    <a:gs pos="2917">
                      <a:srgbClr val="353535"/>
                    </a:gs>
                    <a:gs pos="30000">
                      <a:srgbClr val="353535"/>
                    </a:gs>
                  </a:gsLst>
                  <a:lin ang="5400000" scaled="0"/>
                </a:gradFill>
                <a:effectLst/>
                <a:uLnTx/>
                <a:uFillTx/>
                <a:latin typeface="Segoe UI Semilight"/>
              </a:defRPr>
            </a:lvl1pPr>
          </a:lstStyle>
          <a:p>
            <a:pPr defTabSz="914554">
              <a:spcAft>
                <a:spcPts val="588"/>
              </a:spcAft>
            </a:pPr>
            <a:r>
              <a:rPr lang="en-US" sz="1373">
                <a:solidFill>
                  <a:srgbClr val="353535"/>
                </a:solidFill>
                <a:latin typeface="Segoe" panose="020B0502040504020203" pitchFamily="34" charset="0"/>
              </a:rPr>
              <a:t>Milestone</a:t>
            </a:r>
          </a:p>
        </p:txBody>
      </p:sp>
      <p:grpSp>
        <p:nvGrpSpPr>
          <p:cNvPr id="32" name="Group 31">
            <a:extLst>
              <a:ext uri="{FF2B5EF4-FFF2-40B4-BE49-F238E27FC236}">
                <a16:creationId xmlns:a16="http://schemas.microsoft.com/office/drawing/2014/main" id="{F809012F-EF4D-485E-92DF-5F06C6F0C0A3}"/>
              </a:ext>
            </a:extLst>
          </p:cNvPr>
          <p:cNvGrpSpPr/>
          <p:nvPr/>
        </p:nvGrpSpPr>
        <p:grpSpPr>
          <a:xfrm>
            <a:off x="2029010" y="1980338"/>
            <a:ext cx="9777052" cy="848390"/>
            <a:chOff x="1755314" y="1845501"/>
            <a:chExt cx="10285947" cy="865292"/>
          </a:xfrm>
        </p:grpSpPr>
        <p:sp>
          <p:nvSpPr>
            <p:cNvPr id="62" name="Arrow: Right 61">
              <a:extLst>
                <a:ext uri="{FF2B5EF4-FFF2-40B4-BE49-F238E27FC236}">
                  <a16:creationId xmlns:a16="http://schemas.microsoft.com/office/drawing/2014/main" id="{358E4576-A754-4618-85A8-84622460703E}"/>
                </a:ext>
              </a:extLst>
            </p:cNvPr>
            <p:cNvSpPr/>
            <p:nvPr/>
          </p:nvSpPr>
          <p:spPr bwMode="auto">
            <a:xfrm>
              <a:off x="2056013" y="1845501"/>
              <a:ext cx="9985248" cy="865292"/>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ctr" anchorCtr="0" forceAA="0" compatLnSpc="1">
              <a:prstTxWarp prst="textNoShape">
                <a:avLst/>
              </a:prstTxWarp>
              <a:noAutofit/>
            </a:bodyPr>
            <a:lstStyle/>
            <a:p>
              <a:pPr algn="ctr" defTabSz="914289" fontAlgn="base">
                <a:spcBef>
                  <a:spcPct val="0"/>
                </a:spcBef>
                <a:spcAft>
                  <a:spcPct val="0"/>
                </a:spcAft>
                <a:defRPr/>
              </a:pPr>
              <a:r>
                <a:rPr lang="en-US" sz="1765" b="1">
                  <a:gradFill>
                    <a:gsLst>
                      <a:gs pos="0">
                        <a:srgbClr val="FFFFFF"/>
                      </a:gs>
                      <a:gs pos="100000">
                        <a:srgbClr val="FFFFFF"/>
                      </a:gs>
                    </a:gsLst>
                    <a:lin ang="5400000" scaled="0"/>
                  </a:gradFill>
                  <a:latin typeface="Segoe Semibold" panose="020B0502040504020203" pitchFamily="34" charset="0"/>
                  <a:ea typeface="Segoe UI" pitchFamily="34" charset="0"/>
                  <a:cs typeface="Segoe UI" pitchFamily="34" charset="0"/>
                </a:rPr>
                <a:t>Cloud Adoption Timeline</a:t>
              </a:r>
            </a:p>
          </p:txBody>
        </p:sp>
        <p:sp>
          <p:nvSpPr>
            <p:cNvPr id="63" name="Oval 62">
              <a:extLst>
                <a:ext uri="{FF2B5EF4-FFF2-40B4-BE49-F238E27FC236}">
                  <a16:creationId xmlns:a16="http://schemas.microsoft.com/office/drawing/2014/main" id="{89E09E30-6384-4477-8E82-3CCC6E474559}"/>
                </a:ext>
              </a:extLst>
            </p:cNvPr>
            <p:cNvSpPr/>
            <p:nvPr/>
          </p:nvSpPr>
          <p:spPr bwMode="auto">
            <a:xfrm>
              <a:off x="1755314" y="2063177"/>
              <a:ext cx="429768" cy="429940"/>
            </a:xfrm>
            <a:prstGeom prst="ellipse">
              <a:avLst/>
            </a:prstGeom>
            <a:solidFill>
              <a:schemeClr val="accent1"/>
            </a:solid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34" name="Group 33">
            <a:extLst>
              <a:ext uri="{FF2B5EF4-FFF2-40B4-BE49-F238E27FC236}">
                <a16:creationId xmlns:a16="http://schemas.microsoft.com/office/drawing/2014/main" id="{8AA8A09E-F5C6-40C2-8346-4313130DE3CC}"/>
              </a:ext>
            </a:extLst>
          </p:cNvPr>
          <p:cNvGrpSpPr/>
          <p:nvPr/>
        </p:nvGrpSpPr>
        <p:grpSpPr>
          <a:xfrm>
            <a:off x="3851229" y="3864631"/>
            <a:ext cx="4250115" cy="2703813"/>
            <a:chOff x="152114" y="3972600"/>
            <a:chExt cx="4334785" cy="2757678"/>
          </a:xfrm>
        </p:grpSpPr>
        <p:sp>
          <p:nvSpPr>
            <p:cNvPr id="65" name="TextBox 64">
              <a:extLst>
                <a:ext uri="{FF2B5EF4-FFF2-40B4-BE49-F238E27FC236}">
                  <a16:creationId xmlns:a16="http://schemas.microsoft.com/office/drawing/2014/main" id="{0B37A393-79C9-471B-95A3-52631A31391A}"/>
                </a:ext>
              </a:extLst>
            </p:cNvPr>
            <p:cNvSpPr txBox="1"/>
            <p:nvPr/>
          </p:nvSpPr>
          <p:spPr>
            <a:xfrm>
              <a:off x="152114" y="3972600"/>
              <a:ext cx="4292285" cy="2757678"/>
            </a:xfrm>
            <a:prstGeom prst="rect">
              <a:avLst/>
            </a:prstGeom>
            <a:noFill/>
            <a:ln>
              <a:solidFill>
                <a:schemeClr val="accent5"/>
              </a:solidFill>
            </a:ln>
          </p:spPr>
          <p:txBody>
            <a:bodyPr wrap="square" lIns="179308" tIns="143446" rIns="179308" bIns="143446" rtlCol="0">
              <a:spAutoFit/>
            </a:bodyPr>
            <a:lstStyle/>
            <a:p>
              <a:pPr defTabSz="914554">
                <a:lnSpc>
                  <a:spcPct val="90000"/>
                </a:lnSpc>
                <a:spcAft>
                  <a:spcPts val="588"/>
                </a:spcAft>
              </a:pPr>
              <a:endParaRPr lang="en-US" sz="1569" b="1">
                <a:solidFill>
                  <a:srgbClr val="353535"/>
                </a:solidFill>
                <a:latin typeface="Segoe" panose="020B0502040504020203" pitchFamily="34" charset="0"/>
              </a:endParaRPr>
            </a:p>
            <a:p>
              <a:pPr defTabSz="914554">
                <a:lnSpc>
                  <a:spcPct val="90000"/>
                </a:lnSpc>
                <a:spcAft>
                  <a:spcPts val="588"/>
                </a:spcAft>
              </a:pPr>
              <a:endParaRPr lang="en-US" sz="1569" b="1">
                <a:solidFill>
                  <a:srgbClr val="353535"/>
                </a:solidFill>
                <a:latin typeface="Segoe" panose="020B0502040504020203" pitchFamily="34" charset="0"/>
              </a:endParaRPr>
            </a:p>
            <a:p>
              <a:pPr defTabSz="914554">
                <a:lnSpc>
                  <a:spcPct val="90000"/>
                </a:lnSpc>
                <a:spcAft>
                  <a:spcPts val="588"/>
                </a:spcAft>
              </a:pPr>
              <a:r>
                <a:rPr lang="en-US" sz="1569" b="1">
                  <a:solidFill>
                    <a:srgbClr val="353535"/>
                  </a:solidFill>
                  <a:latin typeface="Segoe" panose="020B0502040504020203" pitchFamily="34" charset="0"/>
                </a:rPr>
                <a:t>Release composition</a:t>
              </a:r>
              <a:endParaRPr lang="en-US" sz="1373" b="1">
                <a:solidFill>
                  <a:srgbClr val="353535"/>
                </a:solidFill>
                <a:latin typeface="Segoe" panose="020B0502040504020203" pitchFamily="34" charset="0"/>
              </a:endParaRPr>
            </a:p>
            <a:p>
              <a:pPr defTabSz="914554">
                <a:lnSpc>
                  <a:spcPct val="90000"/>
                </a:lnSpc>
                <a:spcAft>
                  <a:spcPts val="588"/>
                </a:spcAft>
              </a:pPr>
              <a:r>
                <a:rPr lang="en-US" sz="1177">
                  <a:solidFill>
                    <a:srgbClr val="353535"/>
                  </a:solidFill>
                  <a:latin typeface="Segoe" panose="020B0502040504020203" pitchFamily="34" charset="0"/>
                </a:rPr>
                <a:t>Each release represents a continuum of activities from planning to completion. Releases often span multiple iterations of effort or sprints. </a:t>
              </a:r>
            </a:p>
            <a:p>
              <a:pPr defTabSz="914554">
                <a:lnSpc>
                  <a:spcPct val="90000"/>
                </a:lnSpc>
                <a:spcAft>
                  <a:spcPts val="588"/>
                </a:spcAft>
              </a:pPr>
              <a:endParaRPr lang="en-US" sz="588">
                <a:solidFill>
                  <a:srgbClr val="353535"/>
                </a:solidFill>
                <a:latin typeface="Segoe" panose="020B0502040504020203" pitchFamily="34" charset="0"/>
              </a:endParaRPr>
            </a:p>
            <a:p>
              <a:pPr defTabSz="914554">
                <a:lnSpc>
                  <a:spcPct val="90000"/>
                </a:lnSpc>
                <a:spcAft>
                  <a:spcPts val="588"/>
                </a:spcAft>
              </a:pPr>
              <a:r>
                <a:rPr lang="en-US" sz="1177">
                  <a:solidFill>
                    <a:srgbClr val="353535"/>
                  </a:solidFill>
                  <a:latin typeface="Segoe" panose="020B0502040504020203" pitchFamily="34" charset="0"/>
                </a:rPr>
                <a:t>During planning, the team should be able articulate a fairly accurate description of the assets involved, workload criticality, data classification, deployment approach, and budget. These may change in the release, but are close enough for a safe governance prediction.</a:t>
              </a:r>
            </a:p>
          </p:txBody>
        </p:sp>
        <p:sp>
          <p:nvSpPr>
            <p:cNvPr id="64" name="TextBox 63">
              <a:extLst>
                <a:ext uri="{FF2B5EF4-FFF2-40B4-BE49-F238E27FC236}">
                  <a16:creationId xmlns:a16="http://schemas.microsoft.com/office/drawing/2014/main" id="{13E36E8B-E5BC-4331-9EA3-FE89A037676C}"/>
                </a:ext>
              </a:extLst>
            </p:cNvPr>
            <p:cNvSpPr txBox="1"/>
            <p:nvPr/>
          </p:nvSpPr>
          <p:spPr>
            <a:xfrm>
              <a:off x="195255" y="4012000"/>
              <a:ext cx="4177654" cy="497537"/>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1250 w 10000"/>
                <a:gd name="connsiteY0" fmla="*/ 0 h 10000"/>
                <a:gd name="connsiteX1" fmla="*/ 1250 w 10000"/>
                <a:gd name="connsiteY1" fmla="*/ 10000 h 10000"/>
                <a:gd name="connsiteX2" fmla="*/ 8750 w 10000"/>
                <a:gd name="connsiteY2" fmla="*/ 0 h 10000"/>
                <a:gd name="connsiteX3" fmla="*/ 8750 w 10000"/>
                <a:gd name="connsiteY3" fmla="*/ 10000 h 10000"/>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0000"/>
                <a:gd name="connsiteY0" fmla="*/ 167 h 10167"/>
                <a:gd name="connsiteX1" fmla="*/ 10000 w 10000"/>
                <a:gd name="connsiteY1" fmla="*/ 167 h 10167"/>
                <a:gd name="connsiteX2" fmla="*/ 10000 w 10000"/>
                <a:gd name="connsiteY2" fmla="*/ 10167 h 10167"/>
                <a:gd name="connsiteX3" fmla="*/ 0 w 10000"/>
                <a:gd name="connsiteY3" fmla="*/ 10167 h 10167"/>
                <a:gd name="connsiteX4" fmla="*/ 0 w 10000"/>
                <a:gd name="connsiteY4" fmla="*/ 167 h 10167"/>
                <a:gd name="connsiteX0" fmla="*/ 1250 w 10000"/>
                <a:gd name="connsiteY0" fmla="*/ 167 h 10167"/>
                <a:gd name="connsiteX1" fmla="*/ 1250 w 10000"/>
                <a:gd name="connsiteY1" fmla="*/ 10167 h 10167"/>
                <a:gd name="connsiteX2" fmla="*/ 8105 w 10000"/>
                <a:gd name="connsiteY2" fmla="*/ 0 h 10167"/>
                <a:gd name="connsiteX3" fmla="*/ 8750 w 10000"/>
                <a:gd name="connsiteY3" fmla="*/ 10167 h 10167"/>
                <a:gd name="connsiteX0" fmla="*/ 0 w 10000"/>
                <a:gd name="connsiteY0" fmla="*/ 167 h 10167"/>
                <a:gd name="connsiteX1" fmla="*/ 10000 w 10000"/>
                <a:gd name="connsiteY1" fmla="*/ 167 h 10167"/>
                <a:gd name="connsiteX2" fmla="*/ 10000 w 10000"/>
                <a:gd name="connsiteY2" fmla="*/ 10167 h 10167"/>
                <a:gd name="connsiteX3" fmla="*/ 0 w 10000"/>
                <a:gd name="connsiteY3" fmla="*/ 10167 h 10167"/>
                <a:gd name="connsiteX4" fmla="*/ 0 w 10000"/>
                <a:gd name="connsiteY4" fmla="*/ 167 h 10167"/>
                <a:gd name="connsiteX0" fmla="*/ 0 w 10000"/>
                <a:gd name="connsiteY0" fmla="*/ 167 h 10334"/>
                <a:gd name="connsiteX1" fmla="*/ 10000 w 10000"/>
                <a:gd name="connsiteY1" fmla="*/ 167 h 10334"/>
                <a:gd name="connsiteX2" fmla="*/ 10000 w 10000"/>
                <a:gd name="connsiteY2" fmla="*/ 10167 h 10334"/>
                <a:gd name="connsiteX3" fmla="*/ 0 w 10000"/>
                <a:gd name="connsiteY3" fmla="*/ 10167 h 10334"/>
                <a:gd name="connsiteX4" fmla="*/ 0 w 10000"/>
                <a:gd name="connsiteY4" fmla="*/ 167 h 10334"/>
                <a:gd name="connsiteX0" fmla="*/ 1250 w 10000"/>
                <a:gd name="connsiteY0" fmla="*/ 167 h 10334"/>
                <a:gd name="connsiteX1" fmla="*/ 1250 w 10000"/>
                <a:gd name="connsiteY1" fmla="*/ 10167 h 10334"/>
                <a:gd name="connsiteX2" fmla="*/ 8105 w 10000"/>
                <a:gd name="connsiteY2" fmla="*/ 0 h 10334"/>
                <a:gd name="connsiteX3" fmla="*/ 8144 w 10000"/>
                <a:gd name="connsiteY3" fmla="*/ 10334 h 10334"/>
                <a:gd name="connsiteX0" fmla="*/ 0 w 10000"/>
                <a:gd name="connsiteY0" fmla="*/ 167 h 10334"/>
                <a:gd name="connsiteX1" fmla="*/ 10000 w 10000"/>
                <a:gd name="connsiteY1" fmla="*/ 167 h 10334"/>
                <a:gd name="connsiteX2" fmla="*/ 10000 w 10000"/>
                <a:gd name="connsiteY2" fmla="*/ 10167 h 10334"/>
                <a:gd name="connsiteX3" fmla="*/ 0 w 10000"/>
                <a:gd name="connsiteY3" fmla="*/ 10167 h 10334"/>
                <a:gd name="connsiteX4" fmla="*/ 0 w 10000"/>
                <a:gd name="connsiteY4" fmla="*/ 167 h 10334"/>
                <a:gd name="connsiteX0" fmla="*/ 0 w 10000"/>
                <a:gd name="connsiteY0" fmla="*/ 167 h 10167"/>
                <a:gd name="connsiteX1" fmla="*/ 10000 w 10000"/>
                <a:gd name="connsiteY1" fmla="*/ 167 h 10167"/>
                <a:gd name="connsiteX2" fmla="*/ 10000 w 10000"/>
                <a:gd name="connsiteY2" fmla="*/ 10167 h 10167"/>
                <a:gd name="connsiteX3" fmla="*/ 0 w 10000"/>
                <a:gd name="connsiteY3" fmla="*/ 10167 h 10167"/>
                <a:gd name="connsiteX4" fmla="*/ 0 w 10000"/>
                <a:gd name="connsiteY4" fmla="*/ 167 h 10167"/>
                <a:gd name="connsiteX0" fmla="*/ 1250 w 10000"/>
                <a:gd name="connsiteY0" fmla="*/ 167 h 10167"/>
                <a:gd name="connsiteX1" fmla="*/ 1250 w 10000"/>
                <a:gd name="connsiteY1" fmla="*/ 10167 h 10167"/>
                <a:gd name="connsiteX2" fmla="*/ 8105 w 10000"/>
                <a:gd name="connsiteY2" fmla="*/ 0 h 10167"/>
                <a:gd name="connsiteX3" fmla="*/ 8124 w 10000"/>
                <a:gd name="connsiteY3" fmla="*/ 10167 h 10167"/>
                <a:gd name="connsiteX0" fmla="*/ 0 w 10000"/>
                <a:gd name="connsiteY0" fmla="*/ 167 h 10167"/>
                <a:gd name="connsiteX1" fmla="*/ 10000 w 10000"/>
                <a:gd name="connsiteY1" fmla="*/ 167 h 10167"/>
                <a:gd name="connsiteX2" fmla="*/ 10000 w 10000"/>
                <a:gd name="connsiteY2" fmla="*/ 10167 h 10167"/>
                <a:gd name="connsiteX3" fmla="*/ 0 w 10000"/>
                <a:gd name="connsiteY3" fmla="*/ 10167 h 10167"/>
                <a:gd name="connsiteX4" fmla="*/ 0 w 10000"/>
                <a:gd name="connsiteY4" fmla="*/ 167 h 10167"/>
                <a:gd name="connsiteX0" fmla="*/ 0 w 10000"/>
                <a:gd name="connsiteY0" fmla="*/ 167 h 10167"/>
                <a:gd name="connsiteX1" fmla="*/ 10000 w 10000"/>
                <a:gd name="connsiteY1" fmla="*/ 167 h 10167"/>
                <a:gd name="connsiteX2" fmla="*/ 10000 w 10000"/>
                <a:gd name="connsiteY2" fmla="*/ 10167 h 10167"/>
                <a:gd name="connsiteX3" fmla="*/ 0 w 10000"/>
                <a:gd name="connsiteY3" fmla="*/ 10167 h 10167"/>
                <a:gd name="connsiteX4" fmla="*/ 0 w 10000"/>
                <a:gd name="connsiteY4" fmla="*/ 167 h 10167"/>
                <a:gd name="connsiteX0" fmla="*/ 1719 w 10000"/>
                <a:gd name="connsiteY0" fmla="*/ 167 h 10167"/>
                <a:gd name="connsiteX1" fmla="*/ 1250 w 10000"/>
                <a:gd name="connsiteY1" fmla="*/ 10167 h 10167"/>
                <a:gd name="connsiteX2" fmla="*/ 8105 w 10000"/>
                <a:gd name="connsiteY2" fmla="*/ 0 h 10167"/>
                <a:gd name="connsiteX3" fmla="*/ 8124 w 10000"/>
                <a:gd name="connsiteY3" fmla="*/ 10167 h 10167"/>
                <a:gd name="connsiteX0" fmla="*/ 0 w 10000"/>
                <a:gd name="connsiteY0" fmla="*/ 167 h 10167"/>
                <a:gd name="connsiteX1" fmla="*/ 10000 w 10000"/>
                <a:gd name="connsiteY1" fmla="*/ 167 h 10167"/>
                <a:gd name="connsiteX2" fmla="*/ 10000 w 10000"/>
                <a:gd name="connsiteY2" fmla="*/ 10167 h 10167"/>
                <a:gd name="connsiteX3" fmla="*/ 0 w 10000"/>
                <a:gd name="connsiteY3" fmla="*/ 10167 h 10167"/>
                <a:gd name="connsiteX4" fmla="*/ 0 w 10000"/>
                <a:gd name="connsiteY4" fmla="*/ 167 h 10167"/>
                <a:gd name="connsiteX0" fmla="*/ 0 w 10000"/>
                <a:gd name="connsiteY0" fmla="*/ 167 h 10167"/>
                <a:gd name="connsiteX1" fmla="*/ 10000 w 10000"/>
                <a:gd name="connsiteY1" fmla="*/ 167 h 10167"/>
                <a:gd name="connsiteX2" fmla="*/ 10000 w 10000"/>
                <a:gd name="connsiteY2" fmla="*/ 10167 h 10167"/>
                <a:gd name="connsiteX3" fmla="*/ 0 w 10000"/>
                <a:gd name="connsiteY3" fmla="*/ 10167 h 10167"/>
                <a:gd name="connsiteX4" fmla="*/ 0 w 10000"/>
                <a:gd name="connsiteY4" fmla="*/ 167 h 10167"/>
                <a:gd name="connsiteX0" fmla="*/ 1719 w 10000"/>
                <a:gd name="connsiteY0" fmla="*/ 167 h 10167"/>
                <a:gd name="connsiteX1" fmla="*/ 1660 w 10000"/>
                <a:gd name="connsiteY1" fmla="*/ 10000 h 10167"/>
                <a:gd name="connsiteX2" fmla="*/ 8105 w 10000"/>
                <a:gd name="connsiteY2" fmla="*/ 0 h 10167"/>
                <a:gd name="connsiteX3" fmla="*/ 8124 w 10000"/>
                <a:gd name="connsiteY3" fmla="*/ 10167 h 10167"/>
                <a:gd name="connsiteX0" fmla="*/ 0 w 10000"/>
                <a:gd name="connsiteY0" fmla="*/ 167 h 10167"/>
                <a:gd name="connsiteX1" fmla="*/ 10000 w 10000"/>
                <a:gd name="connsiteY1" fmla="*/ 167 h 10167"/>
                <a:gd name="connsiteX2" fmla="*/ 10000 w 10000"/>
                <a:gd name="connsiteY2" fmla="*/ 10167 h 10167"/>
                <a:gd name="connsiteX3" fmla="*/ 0 w 10000"/>
                <a:gd name="connsiteY3" fmla="*/ 10167 h 10167"/>
                <a:gd name="connsiteX4" fmla="*/ 0 w 10000"/>
                <a:gd name="connsiteY4" fmla="*/ 167 h 10167"/>
                <a:gd name="connsiteX0" fmla="*/ 0 w 10000"/>
                <a:gd name="connsiteY0" fmla="*/ 167 h 10167"/>
                <a:gd name="connsiteX1" fmla="*/ 10000 w 10000"/>
                <a:gd name="connsiteY1" fmla="*/ 167 h 10167"/>
                <a:gd name="connsiteX2" fmla="*/ 10000 w 10000"/>
                <a:gd name="connsiteY2" fmla="*/ 10167 h 10167"/>
                <a:gd name="connsiteX3" fmla="*/ 0 w 10000"/>
                <a:gd name="connsiteY3" fmla="*/ 10167 h 10167"/>
                <a:gd name="connsiteX4" fmla="*/ 0 w 10000"/>
                <a:gd name="connsiteY4" fmla="*/ 167 h 10167"/>
                <a:gd name="connsiteX0" fmla="*/ 1719 w 10000"/>
                <a:gd name="connsiteY0" fmla="*/ 167 h 10167"/>
                <a:gd name="connsiteX1" fmla="*/ 1660 w 10000"/>
                <a:gd name="connsiteY1" fmla="*/ 10000 h 10167"/>
                <a:gd name="connsiteX2" fmla="*/ 8105 w 10000"/>
                <a:gd name="connsiteY2" fmla="*/ 0 h 10167"/>
                <a:gd name="connsiteX3" fmla="*/ 8124 w 10000"/>
                <a:gd name="connsiteY3" fmla="*/ 10167 h 10167"/>
                <a:gd name="connsiteX0" fmla="*/ 0 w 10000"/>
                <a:gd name="connsiteY0" fmla="*/ 167 h 10167"/>
                <a:gd name="connsiteX1" fmla="*/ 10000 w 10000"/>
                <a:gd name="connsiteY1" fmla="*/ 167 h 10167"/>
                <a:gd name="connsiteX2" fmla="*/ 10000 w 10000"/>
                <a:gd name="connsiteY2" fmla="*/ 10167 h 10167"/>
                <a:gd name="connsiteX3" fmla="*/ 0 w 10000"/>
                <a:gd name="connsiteY3" fmla="*/ 10167 h 10167"/>
                <a:gd name="connsiteX4" fmla="*/ 0 w 10000"/>
                <a:gd name="connsiteY4" fmla="*/ 167 h 10167"/>
                <a:gd name="connsiteX0" fmla="*/ 0 w 10000"/>
                <a:gd name="connsiteY0" fmla="*/ 167 h 10167"/>
                <a:gd name="connsiteX1" fmla="*/ 10000 w 10000"/>
                <a:gd name="connsiteY1" fmla="*/ 167 h 10167"/>
                <a:gd name="connsiteX2" fmla="*/ 10000 w 10000"/>
                <a:gd name="connsiteY2" fmla="*/ 10167 h 10167"/>
                <a:gd name="connsiteX3" fmla="*/ 0 w 10000"/>
                <a:gd name="connsiteY3" fmla="*/ 10167 h 10167"/>
                <a:gd name="connsiteX4" fmla="*/ 0 w 10000"/>
                <a:gd name="connsiteY4" fmla="*/ 167 h 10167"/>
                <a:gd name="connsiteX0" fmla="*/ 1719 w 10000"/>
                <a:gd name="connsiteY0" fmla="*/ 167 h 10167"/>
                <a:gd name="connsiteX1" fmla="*/ 1738 w 10000"/>
                <a:gd name="connsiteY1" fmla="*/ 9833 h 10167"/>
                <a:gd name="connsiteX2" fmla="*/ 8105 w 10000"/>
                <a:gd name="connsiteY2" fmla="*/ 0 h 10167"/>
                <a:gd name="connsiteX3" fmla="*/ 8124 w 10000"/>
                <a:gd name="connsiteY3" fmla="*/ 10167 h 10167"/>
                <a:gd name="connsiteX0" fmla="*/ 0 w 10000"/>
                <a:gd name="connsiteY0" fmla="*/ 167 h 10167"/>
                <a:gd name="connsiteX1" fmla="*/ 10000 w 10000"/>
                <a:gd name="connsiteY1" fmla="*/ 167 h 10167"/>
                <a:gd name="connsiteX2" fmla="*/ 10000 w 10000"/>
                <a:gd name="connsiteY2" fmla="*/ 10167 h 10167"/>
                <a:gd name="connsiteX3" fmla="*/ 0 w 10000"/>
                <a:gd name="connsiteY3" fmla="*/ 10167 h 10167"/>
                <a:gd name="connsiteX4" fmla="*/ 0 w 10000"/>
                <a:gd name="connsiteY4" fmla="*/ 167 h 10167"/>
                <a:gd name="connsiteX0" fmla="*/ 0 w 10000"/>
                <a:gd name="connsiteY0" fmla="*/ 167 h 10167"/>
                <a:gd name="connsiteX1" fmla="*/ 10000 w 10000"/>
                <a:gd name="connsiteY1" fmla="*/ 167 h 10167"/>
                <a:gd name="connsiteX2" fmla="*/ 10000 w 10000"/>
                <a:gd name="connsiteY2" fmla="*/ 10167 h 10167"/>
                <a:gd name="connsiteX3" fmla="*/ 0 w 10000"/>
                <a:gd name="connsiteY3" fmla="*/ 10167 h 10167"/>
                <a:gd name="connsiteX4" fmla="*/ 0 w 10000"/>
                <a:gd name="connsiteY4" fmla="*/ 167 h 10167"/>
                <a:gd name="connsiteX0" fmla="*/ 1719 w 10000"/>
                <a:gd name="connsiteY0" fmla="*/ 167 h 10167"/>
                <a:gd name="connsiteX1" fmla="*/ 1738 w 10000"/>
                <a:gd name="connsiteY1" fmla="*/ 9833 h 10167"/>
                <a:gd name="connsiteX2" fmla="*/ 8105 w 10000"/>
                <a:gd name="connsiteY2" fmla="*/ 0 h 10167"/>
                <a:gd name="connsiteX3" fmla="*/ 8124 w 10000"/>
                <a:gd name="connsiteY3" fmla="*/ 10167 h 10167"/>
                <a:gd name="connsiteX0" fmla="*/ 0 w 10000"/>
                <a:gd name="connsiteY0" fmla="*/ 167 h 10167"/>
                <a:gd name="connsiteX1" fmla="*/ 10000 w 10000"/>
                <a:gd name="connsiteY1" fmla="*/ 167 h 10167"/>
                <a:gd name="connsiteX2" fmla="*/ 10000 w 10000"/>
                <a:gd name="connsiteY2" fmla="*/ 10167 h 10167"/>
                <a:gd name="connsiteX3" fmla="*/ 0 w 10000"/>
                <a:gd name="connsiteY3" fmla="*/ 10167 h 10167"/>
                <a:gd name="connsiteX4" fmla="*/ 0 w 10000"/>
                <a:gd name="connsiteY4" fmla="*/ 167 h 10167"/>
                <a:gd name="connsiteX0" fmla="*/ 0 w 10000"/>
                <a:gd name="connsiteY0" fmla="*/ 167 h 10167"/>
                <a:gd name="connsiteX1" fmla="*/ 10000 w 10000"/>
                <a:gd name="connsiteY1" fmla="*/ 167 h 10167"/>
                <a:gd name="connsiteX2" fmla="*/ 10000 w 10000"/>
                <a:gd name="connsiteY2" fmla="*/ 10167 h 10167"/>
                <a:gd name="connsiteX3" fmla="*/ 0 w 10000"/>
                <a:gd name="connsiteY3" fmla="*/ 10167 h 10167"/>
                <a:gd name="connsiteX4" fmla="*/ 0 w 10000"/>
                <a:gd name="connsiteY4" fmla="*/ 167 h 10167"/>
                <a:gd name="connsiteX0" fmla="*/ 1719 w 10000"/>
                <a:gd name="connsiteY0" fmla="*/ 167 h 10167"/>
                <a:gd name="connsiteX1" fmla="*/ 1699 w 10000"/>
                <a:gd name="connsiteY1" fmla="*/ 10000 h 10167"/>
                <a:gd name="connsiteX2" fmla="*/ 8105 w 10000"/>
                <a:gd name="connsiteY2" fmla="*/ 0 h 10167"/>
                <a:gd name="connsiteX3" fmla="*/ 8124 w 10000"/>
                <a:gd name="connsiteY3" fmla="*/ 10167 h 10167"/>
                <a:gd name="connsiteX0" fmla="*/ 0 w 10000"/>
                <a:gd name="connsiteY0" fmla="*/ 167 h 10167"/>
                <a:gd name="connsiteX1" fmla="*/ 10000 w 10000"/>
                <a:gd name="connsiteY1" fmla="*/ 167 h 10167"/>
                <a:gd name="connsiteX2" fmla="*/ 10000 w 10000"/>
                <a:gd name="connsiteY2" fmla="*/ 10167 h 10167"/>
                <a:gd name="connsiteX3" fmla="*/ 0 w 10000"/>
                <a:gd name="connsiteY3" fmla="*/ 10167 h 10167"/>
                <a:gd name="connsiteX4" fmla="*/ 0 w 10000"/>
                <a:gd name="connsiteY4" fmla="*/ 167 h 101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167" stroke="0" extrusionOk="0">
                  <a:moveTo>
                    <a:pt x="0" y="167"/>
                  </a:moveTo>
                  <a:lnTo>
                    <a:pt x="10000" y="167"/>
                  </a:lnTo>
                  <a:lnTo>
                    <a:pt x="10000" y="10167"/>
                  </a:lnTo>
                  <a:lnTo>
                    <a:pt x="0" y="10167"/>
                  </a:lnTo>
                  <a:lnTo>
                    <a:pt x="0" y="167"/>
                  </a:lnTo>
                  <a:close/>
                </a:path>
                <a:path w="10000" h="10167" fill="none" extrusionOk="0">
                  <a:moveTo>
                    <a:pt x="1719" y="167"/>
                  </a:moveTo>
                  <a:cubicBezTo>
                    <a:pt x="1680" y="3500"/>
                    <a:pt x="1699" y="6333"/>
                    <a:pt x="1699" y="10000"/>
                  </a:cubicBezTo>
                  <a:moveTo>
                    <a:pt x="8105" y="0"/>
                  </a:moveTo>
                  <a:cubicBezTo>
                    <a:pt x="8105" y="3333"/>
                    <a:pt x="8124" y="6834"/>
                    <a:pt x="8124" y="10167"/>
                  </a:cubicBezTo>
                </a:path>
                <a:path w="10000" h="10167" fill="none">
                  <a:moveTo>
                    <a:pt x="0" y="167"/>
                  </a:moveTo>
                  <a:lnTo>
                    <a:pt x="10000" y="167"/>
                  </a:lnTo>
                  <a:lnTo>
                    <a:pt x="10000" y="10167"/>
                  </a:lnTo>
                  <a:lnTo>
                    <a:pt x="0" y="10167"/>
                  </a:lnTo>
                  <a:lnTo>
                    <a:pt x="0" y="167"/>
                  </a:lnTo>
                  <a:close/>
                </a:path>
              </a:pathLst>
            </a:custGeom>
            <a:noFill/>
            <a:ln>
              <a:solidFill>
                <a:schemeClr val="accent6">
                  <a:lumMod val="50000"/>
                </a:schemeClr>
              </a:solidFill>
            </a:ln>
          </p:spPr>
          <p:txBody>
            <a:bodyPr wrap="square" lIns="179308" tIns="143446" rIns="179308" bIns="143446" rtlCol="0">
              <a:spAutoFit/>
            </a:bodyPr>
            <a:lstStyle>
              <a:defPPr>
                <a:defRPr lang="en-US"/>
              </a:defPPr>
              <a:lvl1pPr marR="0" lvl="0" indent="0" fontAlgn="auto">
                <a:lnSpc>
                  <a:spcPct val="90000"/>
                </a:lnSpc>
                <a:spcBef>
                  <a:spcPts val="0"/>
                </a:spcBef>
                <a:spcAft>
                  <a:spcPts val="600"/>
                </a:spcAft>
                <a:buClrTx/>
                <a:buSzTx/>
                <a:buFontTx/>
                <a:buNone/>
                <a:tabLst/>
                <a:defRPr kumimoji="0" b="0" i="0" u="none" strike="noStrike" cap="none" spc="0" normalizeH="0" baseline="0">
                  <a:ln>
                    <a:noFill/>
                  </a:ln>
                  <a:gradFill>
                    <a:gsLst>
                      <a:gs pos="2917">
                        <a:srgbClr val="353535"/>
                      </a:gs>
                      <a:gs pos="30000">
                        <a:srgbClr val="353535"/>
                      </a:gs>
                    </a:gsLst>
                    <a:lin ang="5400000" scaled="0"/>
                  </a:gradFill>
                  <a:effectLst/>
                  <a:uLnTx/>
                  <a:uFillTx/>
                  <a:latin typeface="Segoe UI Semilight"/>
                </a:defRPr>
              </a:lvl1pPr>
            </a:lstStyle>
            <a:p>
              <a:pPr defTabSz="914554">
                <a:spcAft>
                  <a:spcPts val="588"/>
                </a:spcAft>
              </a:pPr>
              <a:r>
                <a:rPr lang="en-US" sz="1373">
                  <a:solidFill>
                    <a:srgbClr val="353535">
                      <a:lumMod val="60000"/>
                      <a:lumOff val="40000"/>
                    </a:srgbClr>
                  </a:solidFill>
                  <a:latin typeface="Segoe Light" panose="020B0302040504020203" pitchFamily="34" charset="0"/>
                </a:rPr>
                <a:t>	Release</a:t>
              </a:r>
            </a:p>
          </p:txBody>
        </p:sp>
        <p:sp>
          <p:nvSpPr>
            <p:cNvPr id="31" name="TextBox 30">
              <a:extLst>
                <a:ext uri="{FF2B5EF4-FFF2-40B4-BE49-F238E27FC236}">
                  <a16:creationId xmlns:a16="http://schemas.microsoft.com/office/drawing/2014/main" id="{CD0E4F18-A033-400D-9360-8EFD1014FD41}"/>
                </a:ext>
              </a:extLst>
            </p:cNvPr>
            <p:cNvSpPr txBox="1"/>
            <p:nvPr/>
          </p:nvSpPr>
          <p:spPr>
            <a:xfrm>
              <a:off x="195255" y="4061095"/>
              <a:ext cx="705180" cy="420115"/>
            </a:xfrm>
            <a:prstGeom prst="rect">
              <a:avLst/>
            </a:prstGeom>
            <a:noFill/>
          </p:spPr>
          <p:txBody>
            <a:bodyPr wrap="square" lIns="179308" tIns="143446" rIns="179308" bIns="143446" rtlCol="0">
              <a:spAutoFit/>
            </a:bodyPr>
            <a:lstStyle>
              <a:defPPr>
                <a:defRPr lang="en-US"/>
              </a:defPPr>
              <a:lvl1pPr>
                <a:lnSpc>
                  <a:spcPct val="90000"/>
                </a:lnSpc>
                <a:spcAft>
                  <a:spcPts val="600"/>
                </a:spcAft>
                <a:defRPr sz="900" b="1">
                  <a:gradFill>
                    <a:gsLst>
                      <a:gs pos="2917">
                        <a:schemeClr val="tx1"/>
                      </a:gs>
                      <a:gs pos="30000">
                        <a:schemeClr val="tx1"/>
                      </a:gs>
                    </a:gsLst>
                    <a:lin ang="5400000" scaled="0"/>
                  </a:gradFill>
                </a:defRPr>
              </a:lvl1pPr>
            </a:lstStyle>
            <a:p>
              <a:pPr defTabSz="914554">
                <a:spcAft>
                  <a:spcPts val="588"/>
                </a:spcAft>
              </a:pPr>
              <a:r>
                <a:rPr lang="en-US" sz="882">
                  <a:gradFill>
                    <a:gsLst>
                      <a:gs pos="2917">
                        <a:srgbClr val="353535"/>
                      </a:gs>
                      <a:gs pos="30000">
                        <a:srgbClr val="353535"/>
                      </a:gs>
                    </a:gsLst>
                    <a:lin ang="5400000" scaled="0"/>
                  </a:gradFill>
                  <a:latin typeface="Segoe" panose="020B0502040504020203" pitchFamily="34" charset="0"/>
                </a:rPr>
                <a:t>Plan</a:t>
              </a:r>
            </a:p>
          </p:txBody>
        </p:sp>
        <p:sp>
          <p:nvSpPr>
            <p:cNvPr id="66" name="TextBox 65">
              <a:extLst>
                <a:ext uri="{FF2B5EF4-FFF2-40B4-BE49-F238E27FC236}">
                  <a16:creationId xmlns:a16="http://schemas.microsoft.com/office/drawing/2014/main" id="{CEA9B486-8A0C-4DCA-8715-E4D7F6B95649}"/>
                </a:ext>
              </a:extLst>
            </p:cNvPr>
            <p:cNvSpPr txBox="1"/>
            <p:nvPr/>
          </p:nvSpPr>
          <p:spPr>
            <a:xfrm>
              <a:off x="3572471" y="4061095"/>
              <a:ext cx="914428" cy="420115"/>
            </a:xfrm>
            <a:prstGeom prst="rect">
              <a:avLst/>
            </a:prstGeom>
            <a:noFill/>
          </p:spPr>
          <p:txBody>
            <a:bodyPr wrap="square" lIns="179308" tIns="143446" rIns="179308" bIns="143446" rtlCol="0">
              <a:spAutoFit/>
            </a:bodyPr>
            <a:lstStyle/>
            <a:p>
              <a:pPr defTabSz="914554">
                <a:lnSpc>
                  <a:spcPct val="90000"/>
                </a:lnSpc>
                <a:spcAft>
                  <a:spcPts val="588"/>
                </a:spcAft>
              </a:pPr>
              <a:r>
                <a:rPr lang="en-US" sz="882" b="1">
                  <a:gradFill>
                    <a:gsLst>
                      <a:gs pos="2917">
                        <a:srgbClr val="353535"/>
                      </a:gs>
                      <a:gs pos="30000">
                        <a:srgbClr val="353535"/>
                      </a:gs>
                    </a:gsLst>
                    <a:lin ang="5400000" scaled="0"/>
                  </a:gradFill>
                  <a:latin typeface="Segoe" panose="020B0502040504020203" pitchFamily="34" charset="0"/>
                </a:rPr>
                <a:t>Complete</a:t>
              </a:r>
            </a:p>
          </p:txBody>
        </p:sp>
      </p:grpSp>
      <p:sp>
        <p:nvSpPr>
          <p:cNvPr id="19" name="Title 1">
            <a:extLst>
              <a:ext uri="{FF2B5EF4-FFF2-40B4-BE49-F238E27FC236}">
                <a16:creationId xmlns:a16="http://schemas.microsoft.com/office/drawing/2014/main" id="{82B5DB0E-040D-2446-9484-8920BDA2935B}"/>
              </a:ext>
            </a:extLst>
          </p:cNvPr>
          <p:cNvSpPr txBox="1">
            <a:spLocks/>
          </p:cNvSpPr>
          <p:nvPr/>
        </p:nvSpPr>
        <p:spPr>
          <a:xfrm>
            <a:off x="344563" y="282250"/>
            <a:ext cx="11773713" cy="1119560"/>
          </a:xfrm>
          <a:prstGeom prst="rect">
            <a:avLst/>
          </a:prstGeom>
        </p:spPr>
        <p:txBody>
          <a:bodyPr vert="horz" lIns="91436" tIns="45718" rIns="91436" bIns="45718"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896580">
              <a:defRPr/>
            </a:pPr>
            <a:r>
              <a:rPr lang="en-US" sz="4100" b="1">
                <a:solidFill>
                  <a:srgbClr val="EAEAEA">
                    <a:lumMod val="10000"/>
                  </a:srgbClr>
                </a:solidFill>
                <a:latin typeface="Segoe Semibold" panose="020B0502040504020203" pitchFamily="34" charset="0"/>
                <a:cs typeface="Segoe UI Light" panose="020B0502040204020203" pitchFamily="34" charset="0"/>
              </a:rPr>
              <a:t>Risk-Driven Evolution</a:t>
            </a:r>
          </a:p>
          <a:p>
            <a:pPr defTabSz="896580">
              <a:defRPr/>
            </a:pPr>
            <a:r>
              <a:rPr lang="en-US" sz="1600">
                <a:solidFill>
                  <a:srgbClr val="EAEAEA">
                    <a:lumMod val="10000"/>
                  </a:srgbClr>
                </a:solidFill>
                <a:latin typeface="Segoe" panose="020B0502040504020203" pitchFamily="34" charset="0"/>
                <a:cs typeface="Segoe UI Light" panose="020B0502040204020203" pitchFamily="34" charset="0"/>
              </a:rPr>
              <a:t>Keep the big picture in mind, but align tasks based on immediate tangible risks</a:t>
            </a:r>
          </a:p>
        </p:txBody>
      </p:sp>
    </p:spTree>
    <p:extLst>
      <p:ext uri="{BB962C8B-B14F-4D97-AF65-F5344CB8AC3E}">
        <p14:creationId xmlns:p14="http://schemas.microsoft.com/office/powerpoint/2010/main" val="37545185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23"/>
                                        </p:tgtEl>
                                        <p:attrNameLst>
                                          <p:attrName>style.visibility</p:attrName>
                                        </p:attrNameLst>
                                      </p:cBhvr>
                                      <p:to>
                                        <p:strVal val="visible"/>
                                      </p:to>
                                    </p:set>
                                    <p:animEffect transition="in" filter="fade">
                                      <p:cBhvr>
                                        <p:cTn id="14" dur="500"/>
                                        <p:tgtEl>
                                          <p:spTgt spid="23"/>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56"/>
                                        </p:tgtEl>
                                        <p:attrNameLst>
                                          <p:attrName>style.visibility</p:attrName>
                                        </p:attrNameLst>
                                      </p:cBhvr>
                                      <p:to>
                                        <p:strVal val="visible"/>
                                      </p:to>
                                    </p:set>
                                    <p:animEffect transition="in" filter="fade">
                                      <p:cBhvr>
                                        <p:cTn id="18" dur="500"/>
                                        <p:tgtEl>
                                          <p:spTgt spid="56"/>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58"/>
                                        </p:tgtEl>
                                        <p:attrNameLst>
                                          <p:attrName>style.visibility</p:attrName>
                                        </p:attrNameLst>
                                      </p:cBhvr>
                                      <p:to>
                                        <p:strVal val="visible"/>
                                      </p:to>
                                    </p:set>
                                    <p:animEffect transition="in" filter="fade">
                                      <p:cBhvr>
                                        <p:cTn id="22" dur="500"/>
                                        <p:tgtEl>
                                          <p:spTgt spid="58"/>
                                        </p:tgtEl>
                                      </p:cBhvr>
                                    </p:animEffect>
                                  </p:childTnLst>
                                </p:cTn>
                              </p:par>
                            </p:childTnLst>
                          </p:cTn>
                        </p:par>
                        <p:par>
                          <p:cTn id="23" fill="hold">
                            <p:stCondLst>
                              <p:cond delay="2000"/>
                            </p:stCondLst>
                            <p:childTnLst>
                              <p:par>
                                <p:cTn id="24" presetID="10" presetClass="entr" presetSubtype="0" fill="hold" grpId="0" nodeType="afterEffect">
                                  <p:stCondLst>
                                    <p:cond delay="0"/>
                                  </p:stCondLst>
                                  <p:childTnLst>
                                    <p:set>
                                      <p:cBhvr>
                                        <p:cTn id="25" dur="1" fill="hold">
                                          <p:stCondLst>
                                            <p:cond delay="0"/>
                                          </p:stCondLst>
                                        </p:cTn>
                                        <p:tgtEl>
                                          <p:spTgt spid="59"/>
                                        </p:tgtEl>
                                        <p:attrNameLst>
                                          <p:attrName>style.visibility</p:attrName>
                                        </p:attrNameLst>
                                      </p:cBhvr>
                                      <p:to>
                                        <p:strVal val="visible"/>
                                      </p:to>
                                    </p:set>
                                    <p:animEffect transition="in" filter="fade">
                                      <p:cBhvr>
                                        <p:cTn id="26" dur="500"/>
                                        <p:tgtEl>
                                          <p:spTgt spid="59"/>
                                        </p:tgtEl>
                                      </p:cBhvr>
                                    </p:animEffect>
                                  </p:childTnLst>
                                </p:cTn>
                              </p:par>
                            </p:childTnLst>
                          </p:cTn>
                        </p:par>
                        <p:par>
                          <p:cTn id="27" fill="hold">
                            <p:stCondLst>
                              <p:cond delay="2500"/>
                            </p:stCondLst>
                            <p:childTnLst>
                              <p:par>
                                <p:cTn id="28" presetID="10" presetClass="entr" presetSubtype="0" fill="hold" grpId="0" nodeType="afterEffect">
                                  <p:stCondLst>
                                    <p:cond delay="0"/>
                                  </p:stCondLst>
                                  <p:childTnLst>
                                    <p:set>
                                      <p:cBhvr>
                                        <p:cTn id="29" dur="1" fill="hold">
                                          <p:stCondLst>
                                            <p:cond delay="0"/>
                                          </p:stCondLst>
                                        </p:cTn>
                                        <p:tgtEl>
                                          <p:spTgt spid="60"/>
                                        </p:tgtEl>
                                        <p:attrNameLst>
                                          <p:attrName>style.visibility</p:attrName>
                                        </p:attrNameLst>
                                      </p:cBhvr>
                                      <p:to>
                                        <p:strVal val="visible"/>
                                      </p:to>
                                    </p:set>
                                    <p:animEffect transition="in" filter="fade">
                                      <p:cBhvr>
                                        <p:cTn id="30" dur="500"/>
                                        <p:tgtEl>
                                          <p:spTgt spid="60"/>
                                        </p:tgtEl>
                                      </p:cBhvr>
                                    </p:animEffect>
                                  </p:childTnLst>
                                </p:cTn>
                              </p:par>
                            </p:childTnLst>
                          </p:cTn>
                        </p:par>
                        <p:par>
                          <p:cTn id="31" fill="hold">
                            <p:stCondLst>
                              <p:cond delay="3000"/>
                            </p:stCondLst>
                            <p:childTnLst>
                              <p:par>
                                <p:cTn id="32" presetID="10" presetClass="entr" presetSubtype="0" fill="hold" grpId="0" nodeType="afterEffect">
                                  <p:stCondLst>
                                    <p:cond delay="0"/>
                                  </p:stCondLst>
                                  <p:childTnLst>
                                    <p:set>
                                      <p:cBhvr>
                                        <p:cTn id="33" dur="1" fill="hold">
                                          <p:stCondLst>
                                            <p:cond delay="0"/>
                                          </p:stCondLst>
                                        </p:cTn>
                                        <p:tgtEl>
                                          <p:spTgt spid="61"/>
                                        </p:tgtEl>
                                        <p:attrNameLst>
                                          <p:attrName>style.visibility</p:attrName>
                                        </p:attrNameLst>
                                      </p:cBhvr>
                                      <p:to>
                                        <p:strVal val="visible"/>
                                      </p:to>
                                    </p:set>
                                    <p:animEffect transition="in" filter="fade">
                                      <p:cBhvr>
                                        <p:cTn id="34" dur="500"/>
                                        <p:tgtEl>
                                          <p:spTgt spid="61"/>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55"/>
                                        </p:tgtEl>
                                        <p:attrNameLst>
                                          <p:attrName>style.visibility</p:attrName>
                                        </p:attrNameLst>
                                      </p:cBhvr>
                                      <p:to>
                                        <p:strVal val="visible"/>
                                      </p:to>
                                    </p:set>
                                    <p:animEffect transition="in" filter="fade">
                                      <p:cBhvr>
                                        <p:cTn id="39" dur="500"/>
                                        <p:tgtEl>
                                          <p:spTgt spid="55"/>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34"/>
                                        </p:tgtEl>
                                        <p:attrNameLst>
                                          <p:attrName>style.visibility</p:attrName>
                                        </p:attrNameLst>
                                      </p:cBhvr>
                                      <p:to>
                                        <p:strVal val="visible"/>
                                      </p:to>
                                    </p:set>
                                    <p:animEffect transition="in" filter="fade">
                                      <p:cBhvr>
                                        <p:cTn id="44"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55" grpId="0" animBg="1"/>
      <p:bldP spid="56" grpId="0" animBg="1"/>
      <p:bldP spid="58" grpId="0" animBg="1"/>
      <p:bldP spid="59" grpId="0" animBg="1"/>
      <p:bldP spid="60" grpId="0" animBg="1"/>
      <p:bldP spid="61"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Box 25">
            <a:extLst>
              <a:ext uri="{FF2B5EF4-FFF2-40B4-BE49-F238E27FC236}">
                <a16:creationId xmlns:a16="http://schemas.microsoft.com/office/drawing/2014/main" id="{D2C0AE20-8974-435A-9932-6D6EED25BC6D}"/>
              </a:ext>
            </a:extLst>
          </p:cNvPr>
          <p:cNvSpPr txBox="1"/>
          <p:nvPr/>
        </p:nvSpPr>
        <p:spPr>
          <a:xfrm>
            <a:off x="5300421" y="1629246"/>
            <a:ext cx="6543525" cy="4722620"/>
          </a:xfrm>
          <a:prstGeom prst="rect">
            <a:avLst/>
          </a:prstGeom>
          <a:noFill/>
          <a:ln>
            <a:solidFill>
              <a:schemeClr val="tx1">
                <a:lumMod val="60000"/>
                <a:lumOff val="40000"/>
              </a:schemeClr>
            </a:solidFill>
          </a:ln>
        </p:spPr>
        <p:txBody>
          <a:bodyPr wrap="square" lIns="179308" tIns="143446" rIns="179308" bIns="143446" rtlCol="0">
            <a:spAutoFit/>
          </a:bodyPr>
          <a:lstStyle/>
          <a:p>
            <a:pPr defTabSz="914554">
              <a:lnSpc>
                <a:spcPct val="90000"/>
              </a:lnSpc>
              <a:spcAft>
                <a:spcPts val="588"/>
              </a:spcAft>
            </a:pPr>
            <a:r>
              <a:rPr lang="en-US" sz="1569" b="1">
                <a:solidFill>
                  <a:srgbClr val="0078D4"/>
                </a:solidFill>
                <a:latin typeface="Segoe" panose="020B0502040504020203" pitchFamily="34" charset="0"/>
              </a:rPr>
              <a:t>Governance Evolution</a:t>
            </a:r>
            <a:endParaRPr lang="en-US" sz="1373" b="1">
              <a:solidFill>
                <a:srgbClr val="0078D4"/>
              </a:solidFill>
              <a:latin typeface="Segoe" panose="020B0502040504020203" pitchFamily="34" charset="0"/>
            </a:endParaRPr>
          </a:p>
          <a:p>
            <a:pPr defTabSz="914554">
              <a:lnSpc>
                <a:spcPct val="90000"/>
              </a:lnSpc>
              <a:spcAft>
                <a:spcPts val="588"/>
              </a:spcAft>
            </a:pPr>
            <a:r>
              <a:rPr lang="en-US" sz="1177">
                <a:solidFill>
                  <a:srgbClr val="353535"/>
                </a:solidFill>
                <a:latin typeface="Segoe" panose="020B0502040504020203" pitchFamily="34" charset="0"/>
              </a:rPr>
              <a:t>The Cloud Governance Team then asks deeper questions to establish a governance release plan.</a:t>
            </a:r>
          </a:p>
          <a:p>
            <a:pPr defTabSz="914554">
              <a:lnSpc>
                <a:spcPct val="90000"/>
              </a:lnSpc>
              <a:spcAft>
                <a:spcPts val="588"/>
              </a:spcAft>
            </a:pPr>
            <a:endParaRPr lang="en-US" sz="1177">
              <a:solidFill>
                <a:srgbClr val="353535"/>
              </a:solidFill>
              <a:latin typeface="Segoe" panose="020B0502040504020203" pitchFamily="34" charset="0"/>
            </a:endParaRPr>
          </a:p>
          <a:p>
            <a:pPr defTabSz="914554">
              <a:lnSpc>
                <a:spcPct val="90000"/>
              </a:lnSpc>
              <a:spcAft>
                <a:spcPts val="588"/>
              </a:spcAft>
            </a:pPr>
            <a:endParaRPr lang="en-US" sz="1177">
              <a:solidFill>
                <a:srgbClr val="353535"/>
              </a:solidFill>
              <a:latin typeface="Segoe" panose="020B0502040504020203" pitchFamily="34" charset="0"/>
            </a:endParaRPr>
          </a:p>
          <a:p>
            <a:pPr defTabSz="914554">
              <a:lnSpc>
                <a:spcPct val="90000"/>
              </a:lnSpc>
              <a:spcAft>
                <a:spcPts val="588"/>
              </a:spcAft>
            </a:pPr>
            <a:endParaRPr lang="en-US" sz="1177">
              <a:solidFill>
                <a:srgbClr val="353535"/>
              </a:solidFill>
              <a:latin typeface="Segoe" panose="020B0502040504020203" pitchFamily="34" charset="0"/>
            </a:endParaRPr>
          </a:p>
          <a:p>
            <a:pPr defTabSz="914554">
              <a:lnSpc>
                <a:spcPct val="90000"/>
              </a:lnSpc>
              <a:spcAft>
                <a:spcPts val="588"/>
              </a:spcAft>
            </a:pPr>
            <a:endParaRPr lang="en-US" sz="1177">
              <a:solidFill>
                <a:srgbClr val="353535"/>
              </a:solidFill>
              <a:latin typeface="Segoe" panose="020B0502040504020203" pitchFamily="34" charset="0"/>
            </a:endParaRPr>
          </a:p>
          <a:p>
            <a:pPr defTabSz="914554">
              <a:lnSpc>
                <a:spcPct val="90000"/>
              </a:lnSpc>
              <a:spcAft>
                <a:spcPts val="588"/>
              </a:spcAft>
            </a:pPr>
            <a:endParaRPr lang="en-US" sz="1177">
              <a:solidFill>
                <a:srgbClr val="353535"/>
              </a:solidFill>
              <a:latin typeface="Segoe" panose="020B0502040504020203" pitchFamily="34" charset="0"/>
            </a:endParaRPr>
          </a:p>
          <a:p>
            <a:pPr defTabSz="914554">
              <a:lnSpc>
                <a:spcPct val="90000"/>
              </a:lnSpc>
              <a:spcAft>
                <a:spcPts val="588"/>
              </a:spcAft>
            </a:pPr>
            <a:endParaRPr lang="en-US" sz="1177">
              <a:solidFill>
                <a:srgbClr val="353535"/>
              </a:solidFill>
              <a:latin typeface="Segoe" panose="020B0502040504020203" pitchFamily="34" charset="0"/>
            </a:endParaRPr>
          </a:p>
          <a:p>
            <a:pPr defTabSz="914554">
              <a:lnSpc>
                <a:spcPct val="90000"/>
              </a:lnSpc>
              <a:spcAft>
                <a:spcPts val="588"/>
              </a:spcAft>
            </a:pPr>
            <a:endParaRPr lang="en-US" sz="1177">
              <a:solidFill>
                <a:srgbClr val="353535"/>
              </a:solidFill>
              <a:latin typeface="Segoe" panose="020B0502040504020203" pitchFamily="34" charset="0"/>
            </a:endParaRPr>
          </a:p>
          <a:p>
            <a:pPr defTabSz="914554">
              <a:lnSpc>
                <a:spcPct val="90000"/>
              </a:lnSpc>
              <a:spcAft>
                <a:spcPts val="588"/>
              </a:spcAft>
            </a:pPr>
            <a:endParaRPr lang="en-US" sz="1177">
              <a:solidFill>
                <a:srgbClr val="353535"/>
              </a:solidFill>
              <a:latin typeface="Segoe" panose="020B0502040504020203" pitchFamily="34" charset="0"/>
            </a:endParaRPr>
          </a:p>
          <a:p>
            <a:pPr defTabSz="914554">
              <a:lnSpc>
                <a:spcPct val="90000"/>
              </a:lnSpc>
              <a:spcAft>
                <a:spcPts val="588"/>
              </a:spcAft>
            </a:pPr>
            <a:endParaRPr lang="en-US" sz="1177">
              <a:solidFill>
                <a:srgbClr val="353535"/>
              </a:solidFill>
              <a:latin typeface="Segoe" panose="020B0502040504020203" pitchFamily="34" charset="0"/>
            </a:endParaRPr>
          </a:p>
          <a:p>
            <a:pPr defTabSz="914554">
              <a:lnSpc>
                <a:spcPct val="90000"/>
              </a:lnSpc>
              <a:spcAft>
                <a:spcPts val="588"/>
              </a:spcAft>
            </a:pPr>
            <a:endParaRPr lang="en-US" sz="1177">
              <a:solidFill>
                <a:srgbClr val="353535"/>
              </a:solidFill>
              <a:latin typeface="Segoe" panose="020B0502040504020203" pitchFamily="34" charset="0"/>
            </a:endParaRPr>
          </a:p>
          <a:p>
            <a:pPr defTabSz="914554">
              <a:lnSpc>
                <a:spcPct val="90000"/>
              </a:lnSpc>
              <a:spcAft>
                <a:spcPts val="588"/>
              </a:spcAft>
            </a:pPr>
            <a:endParaRPr lang="en-US" sz="1177">
              <a:solidFill>
                <a:srgbClr val="353535"/>
              </a:solidFill>
              <a:latin typeface="Segoe" panose="020B0502040504020203" pitchFamily="34" charset="0"/>
            </a:endParaRPr>
          </a:p>
          <a:p>
            <a:pPr defTabSz="914554">
              <a:lnSpc>
                <a:spcPct val="90000"/>
              </a:lnSpc>
              <a:spcAft>
                <a:spcPts val="588"/>
              </a:spcAft>
            </a:pPr>
            <a:endParaRPr lang="en-US" sz="1177">
              <a:solidFill>
                <a:srgbClr val="353535"/>
              </a:solidFill>
              <a:latin typeface="Segoe" panose="020B0502040504020203" pitchFamily="34" charset="0"/>
            </a:endParaRPr>
          </a:p>
          <a:p>
            <a:pPr defTabSz="914554">
              <a:lnSpc>
                <a:spcPct val="90000"/>
              </a:lnSpc>
              <a:spcAft>
                <a:spcPts val="588"/>
              </a:spcAft>
            </a:pPr>
            <a:endParaRPr lang="en-US" sz="1177">
              <a:solidFill>
                <a:srgbClr val="353535"/>
              </a:solidFill>
              <a:latin typeface="Segoe" panose="020B0502040504020203" pitchFamily="34" charset="0"/>
            </a:endParaRPr>
          </a:p>
          <a:p>
            <a:pPr defTabSz="914554">
              <a:lnSpc>
                <a:spcPct val="90000"/>
              </a:lnSpc>
              <a:spcAft>
                <a:spcPts val="588"/>
              </a:spcAft>
            </a:pPr>
            <a:endParaRPr lang="en-US" sz="1177">
              <a:solidFill>
                <a:srgbClr val="353535"/>
              </a:solidFill>
              <a:latin typeface="Segoe" panose="020B0502040504020203" pitchFamily="34" charset="0"/>
            </a:endParaRPr>
          </a:p>
          <a:p>
            <a:pPr defTabSz="914554">
              <a:lnSpc>
                <a:spcPct val="90000"/>
              </a:lnSpc>
              <a:spcAft>
                <a:spcPts val="588"/>
              </a:spcAft>
            </a:pPr>
            <a:endParaRPr lang="en-US" sz="1177">
              <a:solidFill>
                <a:srgbClr val="353535"/>
              </a:solidFill>
              <a:latin typeface="Segoe" panose="020B0502040504020203" pitchFamily="34" charset="0"/>
            </a:endParaRPr>
          </a:p>
          <a:p>
            <a:pPr defTabSz="914554">
              <a:lnSpc>
                <a:spcPct val="90000"/>
              </a:lnSpc>
              <a:spcAft>
                <a:spcPts val="588"/>
              </a:spcAft>
            </a:pPr>
            <a:endParaRPr lang="en-US" sz="1177">
              <a:solidFill>
                <a:srgbClr val="353535"/>
              </a:solidFill>
              <a:latin typeface="Segoe" panose="020B0502040504020203" pitchFamily="34" charset="0"/>
            </a:endParaRPr>
          </a:p>
        </p:txBody>
      </p:sp>
      <p:sp>
        <p:nvSpPr>
          <p:cNvPr id="67" name="TextBox 66">
            <a:extLst>
              <a:ext uri="{FF2B5EF4-FFF2-40B4-BE49-F238E27FC236}">
                <a16:creationId xmlns:a16="http://schemas.microsoft.com/office/drawing/2014/main" id="{AFFC1F23-4042-4653-8BAF-3850087DF55C}"/>
              </a:ext>
            </a:extLst>
          </p:cNvPr>
          <p:cNvSpPr txBox="1"/>
          <p:nvPr/>
        </p:nvSpPr>
        <p:spPr>
          <a:xfrm>
            <a:off x="269240" y="1631897"/>
            <a:ext cx="4292273" cy="2501631"/>
          </a:xfrm>
          <a:prstGeom prst="rect">
            <a:avLst/>
          </a:prstGeom>
          <a:noFill/>
          <a:ln>
            <a:solidFill>
              <a:schemeClr val="tx1">
                <a:lumMod val="60000"/>
                <a:lumOff val="40000"/>
              </a:schemeClr>
            </a:solidFill>
          </a:ln>
        </p:spPr>
        <p:txBody>
          <a:bodyPr wrap="square" lIns="179308" tIns="143446" rIns="179308" bIns="143446" rtlCol="0">
            <a:spAutoFit/>
          </a:bodyPr>
          <a:lstStyle/>
          <a:p>
            <a:pPr defTabSz="914554">
              <a:lnSpc>
                <a:spcPct val="90000"/>
              </a:lnSpc>
              <a:spcAft>
                <a:spcPts val="588"/>
              </a:spcAft>
            </a:pPr>
            <a:r>
              <a:rPr lang="en-US" sz="1569" b="1">
                <a:solidFill>
                  <a:srgbClr val="0078D4"/>
                </a:solidFill>
                <a:latin typeface="Segoe" panose="020B0502040504020203" pitchFamily="34" charset="0"/>
              </a:rPr>
              <a:t>Governance Integration</a:t>
            </a:r>
            <a:endParaRPr lang="en-US" sz="1373" b="1">
              <a:solidFill>
                <a:srgbClr val="0078D4"/>
              </a:solidFill>
              <a:latin typeface="Segoe" panose="020B0502040504020203" pitchFamily="34" charset="0"/>
            </a:endParaRPr>
          </a:p>
          <a:p>
            <a:pPr defTabSz="914554">
              <a:lnSpc>
                <a:spcPct val="90000"/>
              </a:lnSpc>
              <a:spcAft>
                <a:spcPts val="588"/>
              </a:spcAft>
            </a:pPr>
            <a:r>
              <a:rPr lang="en-US" sz="1177">
                <a:solidFill>
                  <a:srgbClr val="353535"/>
                </a:solidFill>
                <a:latin typeface="Segoe" panose="020B0502040504020203" pitchFamily="34" charset="0"/>
              </a:rPr>
              <a:t>During release planning, the Cloud Governance Team seeks to understand the release plan, so they can better integration. </a:t>
            </a:r>
          </a:p>
          <a:p>
            <a:pPr defTabSz="914554">
              <a:lnSpc>
                <a:spcPct val="90000"/>
              </a:lnSpc>
              <a:spcAft>
                <a:spcPts val="588"/>
              </a:spcAft>
            </a:pPr>
            <a:endParaRPr lang="en-US" sz="1177">
              <a:solidFill>
                <a:srgbClr val="353535"/>
              </a:solidFill>
              <a:latin typeface="Segoe" panose="020B0502040504020203" pitchFamily="34" charset="0"/>
            </a:endParaRPr>
          </a:p>
          <a:p>
            <a:pPr defTabSz="914554">
              <a:lnSpc>
                <a:spcPct val="90000"/>
              </a:lnSpc>
              <a:spcAft>
                <a:spcPts val="588"/>
              </a:spcAft>
            </a:pPr>
            <a:r>
              <a:rPr lang="en-US" sz="1177">
                <a:solidFill>
                  <a:srgbClr val="353535"/>
                </a:solidFill>
                <a:latin typeface="Segoe" panose="020B0502040504020203" pitchFamily="34" charset="0"/>
              </a:rPr>
              <a:t>The following high-level questions can help:</a:t>
            </a:r>
          </a:p>
          <a:p>
            <a:pPr defTabSz="914554">
              <a:lnSpc>
                <a:spcPct val="90000"/>
              </a:lnSpc>
              <a:spcAft>
                <a:spcPts val="588"/>
              </a:spcAft>
            </a:pPr>
            <a:endParaRPr lang="en-US" sz="1177">
              <a:solidFill>
                <a:srgbClr val="353535"/>
              </a:solidFill>
              <a:latin typeface="Segoe" panose="020B0502040504020203" pitchFamily="34" charset="0"/>
            </a:endParaRPr>
          </a:p>
          <a:p>
            <a:pPr marL="168107" indent="-168107" defTabSz="914554">
              <a:lnSpc>
                <a:spcPct val="90000"/>
              </a:lnSpc>
              <a:spcAft>
                <a:spcPts val="588"/>
              </a:spcAft>
              <a:buFont typeface="Arial" panose="020B0604020202020204" pitchFamily="34" charset="0"/>
              <a:buChar char="•"/>
            </a:pPr>
            <a:r>
              <a:rPr lang="en-US" sz="1177">
                <a:solidFill>
                  <a:srgbClr val="353535"/>
                </a:solidFill>
                <a:latin typeface="Segoe" panose="020B0502040504020203" pitchFamily="34" charset="0"/>
              </a:rPr>
              <a:t>When will this release be completed? </a:t>
            </a:r>
          </a:p>
          <a:p>
            <a:pPr marL="168107" indent="-168107" defTabSz="914554">
              <a:lnSpc>
                <a:spcPct val="90000"/>
              </a:lnSpc>
              <a:spcAft>
                <a:spcPts val="588"/>
              </a:spcAft>
              <a:buFont typeface="Arial" panose="020B0604020202020204" pitchFamily="34" charset="0"/>
              <a:buChar char="•"/>
            </a:pPr>
            <a:r>
              <a:rPr lang="en-US" sz="1177">
                <a:solidFill>
                  <a:srgbClr val="353535"/>
                </a:solidFill>
                <a:latin typeface="Segoe" panose="020B0502040504020203" pitchFamily="34" charset="0"/>
              </a:rPr>
              <a:t>What risks are introduced by this plan? </a:t>
            </a:r>
          </a:p>
          <a:p>
            <a:pPr marL="168107" indent="-168107" defTabSz="914554">
              <a:lnSpc>
                <a:spcPct val="90000"/>
              </a:lnSpc>
              <a:spcAft>
                <a:spcPts val="588"/>
              </a:spcAft>
              <a:buFont typeface="Arial" panose="020B0604020202020204" pitchFamily="34" charset="0"/>
              <a:buChar char="•"/>
            </a:pPr>
            <a:r>
              <a:rPr lang="en-US" sz="1177">
                <a:solidFill>
                  <a:srgbClr val="353535"/>
                </a:solidFill>
                <a:latin typeface="Segoe" panose="020B0502040504020203" pitchFamily="34" charset="0"/>
              </a:rPr>
              <a:t>What needs to change to mitigate the new risks? </a:t>
            </a:r>
          </a:p>
        </p:txBody>
      </p:sp>
      <p:sp>
        <p:nvSpPr>
          <p:cNvPr id="68" name="TextBox 67">
            <a:extLst>
              <a:ext uri="{FF2B5EF4-FFF2-40B4-BE49-F238E27FC236}">
                <a16:creationId xmlns:a16="http://schemas.microsoft.com/office/drawing/2014/main" id="{E8EB2C2A-FD96-49BE-B6BA-4A03B6801008}"/>
              </a:ext>
            </a:extLst>
          </p:cNvPr>
          <p:cNvSpPr txBox="1"/>
          <p:nvPr/>
        </p:nvSpPr>
        <p:spPr>
          <a:xfrm>
            <a:off x="5704350" y="3720431"/>
            <a:ext cx="987445" cy="669918"/>
          </a:xfrm>
          <a:prstGeom prst="rect">
            <a:avLst/>
          </a:prstGeom>
          <a:noFill/>
          <a:ln>
            <a:solidFill>
              <a:schemeClr val="accent6">
                <a:lumMod val="50000"/>
              </a:schemeClr>
            </a:solidFill>
          </a:ln>
        </p:spPr>
        <p:txBody>
          <a:bodyPr wrap="square" lIns="179308" tIns="143446" rIns="179308" bIns="143446" rtlCol="0">
            <a:spAutoFit/>
          </a:bodyPr>
          <a:lstStyle>
            <a:defPPr>
              <a:defRPr lang="en-US"/>
            </a:defPPr>
            <a:lvl1pPr marR="0" lvl="0" indent="0" fontAlgn="auto">
              <a:lnSpc>
                <a:spcPct val="90000"/>
              </a:lnSpc>
              <a:spcBef>
                <a:spcPts val="0"/>
              </a:spcBef>
              <a:spcAft>
                <a:spcPts val="600"/>
              </a:spcAft>
              <a:buClrTx/>
              <a:buSzTx/>
              <a:buFontTx/>
              <a:buNone/>
              <a:tabLst/>
              <a:defRPr kumimoji="0" b="0" i="0" u="none" strike="noStrike" cap="none" spc="0" normalizeH="0" baseline="0">
                <a:ln>
                  <a:noFill/>
                </a:ln>
                <a:gradFill>
                  <a:gsLst>
                    <a:gs pos="2917">
                      <a:srgbClr val="353535"/>
                    </a:gs>
                    <a:gs pos="30000">
                      <a:srgbClr val="353535"/>
                    </a:gs>
                  </a:gsLst>
                  <a:lin ang="5400000" scaled="0"/>
                </a:gradFill>
                <a:effectLst/>
                <a:uLnTx/>
                <a:uFillTx/>
                <a:latin typeface="Segoe UI Semilight"/>
              </a:defRPr>
            </a:lvl1pPr>
          </a:lstStyle>
          <a:p>
            <a:pPr defTabSz="914554">
              <a:spcAft>
                <a:spcPts val="588"/>
              </a:spcAft>
            </a:pPr>
            <a:r>
              <a:rPr lang="en-US" sz="1373">
                <a:solidFill>
                  <a:srgbClr val="353535">
                    <a:lumMod val="60000"/>
                    <a:lumOff val="40000"/>
                  </a:srgbClr>
                </a:solidFill>
              </a:rPr>
              <a:t>Release Plan</a:t>
            </a:r>
          </a:p>
        </p:txBody>
      </p:sp>
      <p:pic>
        <p:nvPicPr>
          <p:cNvPr id="70" name="Picture 69">
            <a:extLst>
              <a:ext uri="{FF2B5EF4-FFF2-40B4-BE49-F238E27FC236}">
                <a16:creationId xmlns:a16="http://schemas.microsoft.com/office/drawing/2014/main" id="{4638F84E-A3F4-4328-8409-0C54FB54D9EB}"/>
              </a:ext>
            </a:extLst>
          </p:cNvPr>
          <p:cNvPicPr>
            <a:picLocks noChangeAspect="1"/>
          </p:cNvPicPr>
          <p:nvPr/>
        </p:nvPicPr>
        <p:blipFill>
          <a:blip r:embed="rId3"/>
          <a:stretch>
            <a:fillRect/>
          </a:stretch>
        </p:blipFill>
        <p:spPr>
          <a:xfrm>
            <a:off x="7790766" y="3967780"/>
            <a:ext cx="251467" cy="251467"/>
          </a:xfrm>
          <a:prstGeom prst="rect">
            <a:avLst/>
          </a:prstGeom>
        </p:spPr>
      </p:pic>
      <p:pic>
        <p:nvPicPr>
          <p:cNvPr id="73" name="Picture 72">
            <a:extLst>
              <a:ext uri="{FF2B5EF4-FFF2-40B4-BE49-F238E27FC236}">
                <a16:creationId xmlns:a16="http://schemas.microsoft.com/office/drawing/2014/main" id="{882810CF-3C7C-4859-95CF-15349482A352}"/>
              </a:ext>
            </a:extLst>
          </p:cNvPr>
          <p:cNvPicPr>
            <a:picLocks noChangeAspect="1"/>
          </p:cNvPicPr>
          <p:nvPr/>
        </p:nvPicPr>
        <p:blipFill rotWithShape="1">
          <a:blip r:embed="rId4"/>
          <a:srcRect b="26674"/>
          <a:stretch/>
        </p:blipFill>
        <p:spPr>
          <a:xfrm>
            <a:off x="7805384" y="3309642"/>
            <a:ext cx="236848" cy="302034"/>
          </a:xfrm>
          <a:prstGeom prst="rect">
            <a:avLst/>
          </a:prstGeom>
        </p:spPr>
      </p:pic>
      <p:pic>
        <p:nvPicPr>
          <p:cNvPr id="74" name="Picture 73">
            <a:extLst>
              <a:ext uri="{FF2B5EF4-FFF2-40B4-BE49-F238E27FC236}">
                <a16:creationId xmlns:a16="http://schemas.microsoft.com/office/drawing/2014/main" id="{540BF07F-0AD9-4E80-9702-0387A43E5E58}"/>
              </a:ext>
            </a:extLst>
          </p:cNvPr>
          <p:cNvPicPr>
            <a:picLocks noChangeAspect="1"/>
          </p:cNvPicPr>
          <p:nvPr/>
        </p:nvPicPr>
        <p:blipFill>
          <a:blip r:embed="rId5"/>
          <a:stretch>
            <a:fillRect/>
          </a:stretch>
        </p:blipFill>
        <p:spPr>
          <a:xfrm>
            <a:off x="7790765" y="2702071"/>
            <a:ext cx="251466" cy="251466"/>
          </a:xfrm>
          <a:prstGeom prst="rect">
            <a:avLst/>
          </a:prstGeom>
        </p:spPr>
      </p:pic>
      <p:pic>
        <p:nvPicPr>
          <p:cNvPr id="75" name="Picture 74">
            <a:extLst>
              <a:ext uri="{FF2B5EF4-FFF2-40B4-BE49-F238E27FC236}">
                <a16:creationId xmlns:a16="http://schemas.microsoft.com/office/drawing/2014/main" id="{AD67A440-85F4-4712-84C9-8D0A5038370C}"/>
              </a:ext>
            </a:extLst>
          </p:cNvPr>
          <p:cNvPicPr>
            <a:picLocks noChangeAspect="1"/>
          </p:cNvPicPr>
          <p:nvPr/>
        </p:nvPicPr>
        <p:blipFill>
          <a:blip r:embed="rId6"/>
          <a:stretch>
            <a:fillRect/>
          </a:stretch>
        </p:blipFill>
        <p:spPr>
          <a:xfrm>
            <a:off x="7805385" y="4511758"/>
            <a:ext cx="251467" cy="251467"/>
          </a:xfrm>
          <a:prstGeom prst="rect">
            <a:avLst/>
          </a:prstGeom>
        </p:spPr>
      </p:pic>
      <p:pic>
        <p:nvPicPr>
          <p:cNvPr id="76" name="Picture 75">
            <a:extLst>
              <a:ext uri="{FF2B5EF4-FFF2-40B4-BE49-F238E27FC236}">
                <a16:creationId xmlns:a16="http://schemas.microsoft.com/office/drawing/2014/main" id="{11417626-80D9-414D-8587-403FA41BE097}"/>
              </a:ext>
            </a:extLst>
          </p:cNvPr>
          <p:cNvPicPr>
            <a:picLocks noChangeAspect="1"/>
          </p:cNvPicPr>
          <p:nvPr/>
        </p:nvPicPr>
        <p:blipFill>
          <a:blip r:embed="rId7"/>
          <a:stretch>
            <a:fillRect/>
          </a:stretch>
        </p:blipFill>
        <p:spPr>
          <a:xfrm>
            <a:off x="7805384" y="5216144"/>
            <a:ext cx="236848" cy="236848"/>
          </a:xfrm>
          <a:prstGeom prst="rect">
            <a:avLst/>
          </a:prstGeom>
        </p:spPr>
      </p:pic>
      <p:sp>
        <p:nvSpPr>
          <p:cNvPr id="27" name="TextBox 26">
            <a:extLst>
              <a:ext uri="{FF2B5EF4-FFF2-40B4-BE49-F238E27FC236}">
                <a16:creationId xmlns:a16="http://schemas.microsoft.com/office/drawing/2014/main" id="{6CF41FC9-FF0A-41F8-B18A-CDB7DB4E2B1C}"/>
              </a:ext>
            </a:extLst>
          </p:cNvPr>
          <p:cNvSpPr txBox="1"/>
          <p:nvPr/>
        </p:nvSpPr>
        <p:spPr>
          <a:xfrm>
            <a:off x="8056852" y="2520004"/>
            <a:ext cx="3667122" cy="778554"/>
          </a:xfrm>
          <a:prstGeom prst="rect">
            <a:avLst/>
          </a:prstGeom>
          <a:noFill/>
          <a:ln>
            <a:noFill/>
          </a:ln>
        </p:spPr>
        <p:txBody>
          <a:bodyPr wrap="square" lIns="179308" tIns="143446" rIns="179308" bIns="143446" rtlCol="0">
            <a:spAutoFit/>
          </a:bodyPr>
          <a:lstStyle/>
          <a:p>
            <a:pPr defTabSz="914554">
              <a:lnSpc>
                <a:spcPct val="90000"/>
              </a:lnSpc>
              <a:spcAft>
                <a:spcPts val="588"/>
              </a:spcAft>
            </a:pPr>
            <a:r>
              <a:rPr lang="en-US" sz="1177">
                <a:solidFill>
                  <a:srgbClr val="EAEAEA">
                    <a:lumMod val="50000"/>
                  </a:srgbClr>
                </a:solidFill>
                <a:latin typeface="Segoe" panose="020B0502040504020203" pitchFamily="34" charset="0"/>
              </a:rPr>
              <a:t>Will application criticality in this release impact policies regarding IT Operations or Cloud Operations?</a:t>
            </a:r>
          </a:p>
        </p:txBody>
      </p:sp>
      <p:sp>
        <p:nvSpPr>
          <p:cNvPr id="28" name="TextBox 27">
            <a:extLst>
              <a:ext uri="{FF2B5EF4-FFF2-40B4-BE49-F238E27FC236}">
                <a16:creationId xmlns:a16="http://schemas.microsoft.com/office/drawing/2014/main" id="{8429E4CE-03EC-4079-B687-A55533A87106}"/>
              </a:ext>
            </a:extLst>
          </p:cNvPr>
          <p:cNvSpPr txBox="1"/>
          <p:nvPr/>
        </p:nvSpPr>
        <p:spPr>
          <a:xfrm>
            <a:off x="8056852" y="3152858"/>
            <a:ext cx="3667122" cy="615600"/>
          </a:xfrm>
          <a:prstGeom prst="rect">
            <a:avLst/>
          </a:prstGeom>
          <a:noFill/>
          <a:ln>
            <a:noFill/>
          </a:ln>
        </p:spPr>
        <p:txBody>
          <a:bodyPr wrap="square" lIns="179308" tIns="143446" rIns="179308" bIns="143446" rtlCol="0">
            <a:spAutoFit/>
          </a:bodyPr>
          <a:lstStyle/>
          <a:p>
            <a:pPr defTabSz="914554">
              <a:lnSpc>
                <a:spcPct val="90000"/>
              </a:lnSpc>
              <a:spcAft>
                <a:spcPts val="588"/>
              </a:spcAft>
            </a:pPr>
            <a:r>
              <a:rPr lang="en-US" sz="1177">
                <a:solidFill>
                  <a:srgbClr val="EAEAEA">
                    <a:lumMod val="50000"/>
                  </a:srgbClr>
                </a:solidFill>
                <a:latin typeface="Segoe" panose="020B0502040504020203" pitchFamily="34" charset="0"/>
              </a:rPr>
              <a:t>Will data classifications in this release impact policies regarding IT Security?</a:t>
            </a:r>
          </a:p>
        </p:txBody>
      </p:sp>
      <p:sp>
        <p:nvSpPr>
          <p:cNvPr id="29" name="TextBox 28">
            <a:extLst>
              <a:ext uri="{FF2B5EF4-FFF2-40B4-BE49-F238E27FC236}">
                <a16:creationId xmlns:a16="http://schemas.microsoft.com/office/drawing/2014/main" id="{43C821F1-BFA6-42EB-B653-90F64A7037D8}"/>
              </a:ext>
            </a:extLst>
          </p:cNvPr>
          <p:cNvSpPr txBox="1"/>
          <p:nvPr/>
        </p:nvSpPr>
        <p:spPr>
          <a:xfrm>
            <a:off x="8056852" y="3785713"/>
            <a:ext cx="3667122" cy="615600"/>
          </a:xfrm>
          <a:prstGeom prst="rect">
            <a:avLst/>
          </a:prstGeom>
          <a:noFill/>
          <a:ln>
            <a:noFill/>
          </a:ln>
        </p:spPr>
        <p:txBody>
          <a:bodyPr wrap="square" lIns="179308" tIns="143446" rIns="179308" bIns="143446" rtlCol="0">
            <a:spAutoFit/>
          </a:bodyPr>
          <a:lstStyle/>
          <a:p>
            <a:pPr defTabSz="914554">
              <a:lnSpc>
                <a:spcPct val="90000"/>
              </a:lnSpc>
              <a:spcAft>
                <a:spcPts val="588"/>
              </a:spcAft>
            </a:pPr>
            <a:r>
              <a:rPr lang="en-US" sz="1177">
                <a:solidFill>
                  <a:srgbClr val="EAEAEA">
                    <a:lumMod val="50000"/>
                  </a:srgbClr>
                </a:solidFill>
                <a:latin typeface="Segoe" panose="020B0502040504020203" pitchFamily="34" charset="0"/>
              </a:rPr>
              <a:t>Will the suggested deployment impact pricing, planned spend, or cloud budget?</a:t>
            </a:r>
          </a:p>
        </p:txBody>
      </p:sp>
      <p:sp>
        <p:nvSpPr>
          <p:cNvPr id="30" name="TextBox 29">
            <a:extLst>
              <a:ext uri="{FF2B5EF4-FFF2-40B4-BE49-F238E27FC236}">
                <a16:creationId xmlns:a16="http://schemas.microsoft.com/office/drawing/2014/main" id="{AAF9DF22-BFCF-41D4-AD1F-944849FAD021}"/>
              </a:ext>
            </a:extLst>
          </p:cNvPr>
          <p:cNvSpPr txBox="1"/>
          <p:nvPr/>
        </p:nvSpPr>
        <p:spPr>
          <a:xfrm>
            <a:off x="8056852" y="4329691"/>
            <a:ext cx="3667122" cy="615600"/>
          </a:xfrm>
          <a:prstGeom prst="rect">
            <a:avLst/>
          </a:prstGeom>
          <a:noFill/>
          <a:ln>
            <a:noFill/>
          </a:ln>
        </p:spPr>
        <p:txBody>
          <a:bodyPr wrap="square" lIns="179308" tIns="143446" rIns="179308" bIns="143446" rtlCol="0">
            <a:spAutoFit/>
          </a:bodyPr>
          <a:lstStyle/>
          <a:p>
            <a:pPr defTabSz="914554">
              <a:lnSpc>
                <a:spcPct val="90000"/>
              </a:lnSpc>
              <a:spcAft>
                <a:spcPts val="588"/>
              </a:spcAft>
            </a:pPr>
            <a:r>
              <a:rPr lang="en-US" sz="1177">
                <a:solidFill>
                  <a:srgbClr val="EAEAEA">
                    <a:lumMod val="50000"/>
                  </a:srgbClr>
                </a:solidFill>
                <a:latin typeface="Segoe" panose="020B0502040504020203" pitchFamily="34" charset="0"/>
              </a:rPr>
              <a:t>Will the application requirements impact identity policies or implementation?</a:t>
            </a:r>
          </a:p>
        </p:txBody>
      </p:sp>
      <p:sp>
        <p:nvSpPr>
          <p:cNvPr id="33" name="TextBox 32">
            <a:extLst>
              <a:ext uri="{FF2B5EF4-FFF2-40B4-BE49-F238E27FC236}">
                <a16:creationId xmlns:a16="http://schemas.microsoft.com/office/drawing/2014/main" id="{9850EBB1-9275-4032-9FD1-3D07F584B57D}"/>
              </a:ext>
            </a:extLst>
          </p:cNvPr>
          <p:cNvSpPr txBox="1"/>
          <p:nvPr/>
        </p:nvSpPr>
        <p:spPr>
          <a:xfrm>
            <a:off x="8056852" y="4945291"/>
            <a:ext cx="3667122" cy="778554"/>
          </a:xfrm>
          <a:prstGeom prst="rect">
            <a:avLst/>
          </a:prstGeom>
          <a:noFill/>
          <a:ln>
            <a:noFill/>
          </a:ln>
        </p:spPr>
        <p:txBody>
          <a:bodyPr wrap="square" lIns="179308" tIns="143446" rIns="179308" bIns="143446" rtlCol="0">
            <a:spAutoFit/>
          </a:bodyPr>
          <a:lstStyle/>
          <a:p>
            <a:pPr defTabSz="914554">
              <a:lnSpc>
                <a:spcPct val="90000"/>
              </a:lnSpc>
              <a:spcAft>
                <a:spcPts val="588"/>
              </a:spcAft>
            </a:pPr>
            <a:r>
              <a:rPr lang="en-US" sz="1177">
                <a:solidFill>
                  <a:srgbClr val="EAEAEA">
                    <a:lumMod val="50000"/>
                  </a:srgbClr>
                </a:solidFill>
                <a:latin typeface="Segoe" panose="020B0502040504020203" pitchFamily="34" charset="0"/>
              </a:rPr>
              <a:t>Will any of these answers impact configuration management implementations or require the implementation of new corporate policies?</a:t>
            </a:r>
          </a:p>
        </p:txBody>
      </p:sp>
      <p:cxnSp>
        <p:nvCxnSpPr>
          <p:cNvPr id="3" name="Straight Arrow Connector 2">
            <a:extLst>
              <a:ext uri="{FF2B5EF4-FFF2-40B4-BE49-F238E27FC236}">
                <a16:creationId xmlns:a16="http://schemas.microsoft.com/office/drawing/2014/main" id="{7B2E8FBD-A27D-46B8-89AF-1F55B62A443A}"/>
              </a:ext>
            </a:extLst>
          </p:cNvPr>
          <p:cNvCxnSpPr>
            <a:stCxn id="68" idx="3"/>
          </p:cNvCxnSpPr>
          <p:nvPr/>
        </p:nvCxnSpPr>
        <p:spPr>
          <a:xfrm flipV="1">
            <a:off x="6691795" y="2953537"/>
            <a:ext cx="992823" cy="110185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3503F26D-C3AD-432C-9830-7B51DDDBE322}"/>
              </a:ext>
            </a:extLst>
          </p:cNvPr>
          <p:cNvCxnSpPr>
            <a:cxnSpLocks/>
            <a:stCxn id="68" idx="3"/>
          </p:cNvCxnSpPr>
          <p:nvPr/>
        </p:nvCxnSpPr>
        <p:spPr>
          <a:xfrm flipV="1">
            <a:off x="6691795" y="3538366"/>
            <a:ext cx="992823" cy="517025"/>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E3E84016-9442-487E-9AA7-93DF87E2F283}"/>
              </a:ext>
            </a:extLst>
          </p:cNvPr>
          <p:cNvCxnSpPr>
            <a:cxnSpLocks/>
            <a:stCxn id="68" idx="3"/>
          </p:cNvCxnSpPr>
          <p:nvPr/>
        </p:nvCxnSpPr>
        <p:spPr>
          <a:xfrm>
            <a:off x="6691795" y="4055390"/>
            <a:ext cx="992823" cy="3812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6F05AC50-3525-4857-8A4F-3576138C6AAB}"/>
              </a:ext>
            </a:extLst>
          </p:cNvPr>
          <p:cNvCxnSpPr>
            <a:cxnSpLocks/>
            <a:stCxn id="68" idx="3"/>
          </p:cNvCxnSpPr>
          <p:nvPr/>
        </p:nvCxnSpPr>
        <p:spPr>
          <a:xfrm>
            <a:off x="6691795" y="4055390"/>
            <a:ext cx="992823" cy="570528"/>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3028ABAD-4CA2-428B-8158-C30B1AD59F36}"/>
              </a:ext>
            </a:extLst>
          </p:cNvPr>
          <p:cNvCxnSpPr>
            <a:cxnSpLocks/>
            <a:stCxn id="68" idx="3"/>
          </p:cNvCxnSpPr>
          <p:nvPr/>
        </p:nvCxnSpPr>
        <p:spPr>
          <a:xfrm>
            <a:off x="6691795" y="4055391"/>
            <a:ext cx="992823" cy="1178099"/>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1" name="Title 1">
            <a:extLst>
              <a:ext uri="{FF2B5EF4-FFF2-40B4-BE49-F238E27FC236}">
                <a16:creationId xmlns:a16="http://schemas.microsoft.com/office/drawing/2014/main" id="{E6DDD2B5-AFE0-EE4B-B652-11AADEDA51E4}"/>
              </a:ext>
            </a:extLst>
          </p:cNvPr>
          <p:cNvSpPr txBox="1">
            <a:spLocks/>
          </p:cNvSpPr>
          <p:nvPr/>
        </p:nvSpPr>
        <p:spPr>
          <a:xfrm>
            <a:off x="344563" y="282250"/>
            <a:ext cx="11773713" cy="1119560"/>
          </a:xfrm>
          <a:prstGeom prst="rect">
            <a:avLst/>
          </a:prstGeom>
        </p:spPr>
        <p:txBody>
          <a:bodyPr vert="horz" lIns="91436" tIns="45718" rIns="91436" bIns="45718"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896580">
              <a:defRPr/>
            </a:pPr>
            <a:r>
              <a:rPr lang="en-US" sz="4100" b="1">
                <a:solidFill>
                  <a:srgbClr val="EAEAEA">
                    <a:lumMod val="10000"/>
                  </a:srgbClr>
                </a:solidFill>
                <a:latin typeface="Segoe Semibold" panose="020B0502040504020203" pitchFamily="34" charset="0"/>
                <a:cs typeface="Segoe UI Light" panose="020B0502040204020203" pitchFamily="34" charset="0"/>
              </a:rPr>
              <a:t>Execution of Incremental Governance</a:t>
            </a:r>
          </a:p>
          <a:p>
            <a:pPr defTabSz="896580">
              <a:defRPr/>
            </a:pPr>
            <a:r>
              <a:rPr lang="en-US" sz="1600">
                <a:solidFill>
                  <a:srgbClr val="EAEAEA">
                    <a:lumMod val="10000"/>
                  </a:srgbClr>
                </a:solidFill>
                <a:latin typeface="Segoe" panose="020B0502040504020203" pitchFamily="34" charset="0"/>
                <a:cs typeface="Segoe UI Light" panose="020B0502040204020203" pitchFamily="34" charset="0"/>
              </a:rPr>
              <a:t>Integrating into release cycles</a:t>
            </a:r>
          </a:p>
        </p:txBody>
      </p:sp>
    </p:spTree>
    <p:extLst>
      <p:ext uri="{BB962C8B-B14F-4D97-AF65-F5344CB8AC3E}">
        <p14:creationId xmlns:p14="http://schemas.microsoft.com/office/powerpoint/2010/main" val="36149588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8"/>
                                        </p:tgtEl>
                                        <p:attrNameLst>
                                          <p:attrName>style.visibility</p:attrName>
                                        </p:attrNameLst>
                                      </p:cBhvr>
                                      <p:to>
                                        <p:strVal val="visible"/>
                                      </p:to>
                                    </p:set>
                                    <p:animEffect transition="in" filter="fade">
                                      <p:cBhvr>
                                        <p:cTn id="7" dur="500"/>
                                        <p:tgtEl>
                                          <p:spTgt spid="6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500"/>
                                        <p:tgtEl>
                                          <p:spTgt spid="2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par>
                                <p:cTn id="16" presetID="10" presetClass="entr" presetSubtype="0" fill="hold" nodeType="withEffect">
                                  <p:stCondLst>
                                    <p:cond delay="0"/>
                                  </p:stCondLst>
                                  <p:childTnLst>
                                    <p:set>
                                      <p:cBhvr>
                                        <p:cTn id="17" dur="1" fill="hold">
                                          <p:stCondLst>
                                            <p:cond delay="0"/>
                                          </p:stCondLst>
                                        </p:cTn>
                                        <p:tgtEl>
                                          <p:spTgt spid="74"/>
                                        </p:tgtEl>
                                        <p:attrNameLst>
                                          <p:attrName>style.visibility</p:attrName>
                                        </p:attrNameLst>
                                      </p:cBhvr>
                                      <p:to>
                                        <p:strVal val="visible"/>
                                      </p:to>
                                    </p:set>
                                    <p:animEffect transition="in" filter="fade">
                                      <p:cBhvr>
                                        <p:cTn id="18" dur="500"/>
                                        <p:tgtEl>
                                          <p:spTgt spid="74"/>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7"/>
                                        </p:tgtEl>
                                        <p:attrNameLst>
                                          <p:attrName>style.visibility</p:attrName>
                                        </p:attrNameLst>
                                      </p:cBhvr>
                                      <p:to>
                                        <p:strVal val="visible"/>
                                      </p:to>
                                    </p:set>
                                    <p:animEffect transition="in" filter="fade">
                                      <p:cBhvr>
                                        <p:cTn id="21" dur="500"/>
                                        <p:tgtEl>
                                          <p:spTgt spid="27"/>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5"/>
                                        </p:tgtEl>
                                        <p:attrNameLst>
                                          <p:attrName>style.visibility</p:attrName>
                                        </p:attrNameLst>
                                      </p:cBhvr>
                                      <p:to>
                                        <p:strVal val="visible"/>
                                      </p:to>
                                    </p:set>
                                    <p:animEffect transition="in" filter="fade">
                                      <p:cBhvr>
                                        <p:cTn id="26" dur="500"/>
                                        <p:tgtEl>
                                          <p:spTgt spid="35"/>
                                        </p:tgtEl>
                                      </p:cBhvr>
                                    </p:animEffect>
                                  </p:childTnLst>
                                </p:cTn>
                              </p:par>
                              <p:par>
                                <p:cTn id="27" presetID="10" presetClass="entr" presetSubtype="0" fill="hold" nodeType="withEffect">
                                  <p:stCondLst>
                                    <p:cond delay="0"/>
                                  </p:stCondLst>
                                  <p:childTnLst>
                                    <p:set>
                                      <p:cBhvr>
                                        <p:cTn id="28" dur="1" fill="hold">
                                          <p:stCondLst>
                                            <p:cond delay="0"/>
                                          </p:stCondLst>
                                        </p:cTn>
                                        <p:tgtEl>
                                          <p:spTgt spid="73"/>
                                        </p:tgtEl>
                                        <p:attrNameLst>
                                          <p:attrName>style.visibility</p:attrName>
                                        </p:attrNameLst>
                                      </p:cBhvr>
                                      <p:to>
                                        <p:strVal val="visible"/>
                                      </p:to>
                                    </p:set>
                                    <p:animEffect transition="in" filter="fade">
                                      <p:cBhvr>
                                        <p:cTn id="29" dur="500"/>
                                        <p:tgtEl>
                                          <p:spTgt spid="73"/>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8"/>
                                        </p:tgtEl>
                                        <p:attrNameLst>
                                          <p:attrName>style.visibility</p:attrName>
                                        </p:attrNameLst>
                                      </p:cBhvr>
                                      <p:to>
                                        <p:strVal val="visible"/>
                                      </p:to>
                                    </p:set>
                                    <p:animEffect transition="in" filter="fade">
                                      <p:cBhvr>
                                        <p:cTn id="32" dur="500"/>
                                        <p:tgtEl>
                                          <p:spTgt spid="2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7"/>
                                        </p:tgtEl>
                                        <p:attrNameLst>
                                          <p:attrName>style.visibility</p:attrName>
                                        </p:attrNameLst>
                                      </p:cBhvr>
                                      <p:to>
                                        <p:strVal val="visible"/>
                                      </p:to>
                                    </p:set>
                                    <p:animEffect transition="in" filter="fade">
                                      <p:cBhvr>
                                        <p:cTn id="37" dur="500"/>
                                        <p:tgtEl>
                                          <p:spTgt spid="37"/>
                                        </p:tgtEl>
                                      </p:cBhvr>
                                    </p:animEffect>
                                  </p:childTnLst>
                                </p:cTn>
                              </p:par>
                              <p:par>
                                <p:cTn id="38" presetID="10" presetClass="entr" presetSubtype="0" fill="hold" nodeType="withEffect">
                                  <p:stCondLst>
                                    <p:cond delay="0"/>
                                  </p:stCondLst>
                                  <p:childTnLst>
                                    <p:set>
                                      <p:cBhvr>
                                        <p:cTn id="39" dur="1" fill="hold">
                                          <p:stCondLst>
                                            <p:cond delay="0"/>
                                          </p:stCondLst>
                                        </p:cTn>
                                        <p:tgtEl>
                                          <p:spTgt spid="70"/>
                                        </p:tgtEl>
                                        <p:attrNameLst>
                                          <p:attrName>style.visibility</p:attrName>
                                        </p:attrNameLst>
                                      </p:cBhvr>
                                      <p:to>
                                        <p:strVal val="visible"/>
                                      </p:to>
                                    </p:set>
                                    <p:animEffect transition="in" filter="fade">
                                      <p:cBhvr>
                                        <p:cTn id="40" dur="500"/>
                                        <p:tgtEl>
                                          <p:spTgt spid="70"/>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9"/>
                                        </p:tgtEl>
                                        <p:attrNameLst>
                                          <p:attrName>style.visibility</p:attrName>
                                        </p:attrNameLst>
                                      </p:cBhvr>
                                      <p:to>
                                        <p:strVal val="visible"/>
                                      </p:to>
                                    </p:set>
                                    <p:animEffect transition="in" filter="fade">
                                      <p:cBhvr>
                                        <p:cTn id="43" dur="500"/>
                                        <p:tgtEl>
                                          <p:spTgt spid="29"/>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40"/>
                                        </p:tgtEl>
                                        <p:attrNameLst>
                                          <p:attrName>style.visibility</p:attrName>
                                        </p:attrNameLst>
                                      </p:cBhvr>
                                      <p:to>
                                        <p:strVal val="visible"/>
                                      </p:to>
                                    </p:set>
                                    <p:animEffect transition="in" filter="fade">
                                      <p:cBhvr>
                                        <p:cTn id="48" dur="500"/>
                                        <p:tgtEl>
                                          <p:spTgt spid="40"/>
                                        </p:tgtEl>
                                      </p:cBhvr>
                                    </p:animEffect>
                                  </p:childTnLst>
                                </p:cTn>
                              </p:par>
                              <p:par>
                                <p:cTn id="49" presetID="10" presetClass="entr" presetSubtype="0" fill="hold" nodeType="withEffect">
                                  <p:stCondLst>
                                    <p:cond delay="0"/>
                                  </p:stCondLst>
                                  <p:childTnLst>
                                    <p:set>
                                      <p:cBhvr>
                                        <p:cTn id="50" dur="1" fill="hold">
                                          <p:stCondLst>
                                            <p:cond delay="0"/>
                                          </p:stCondLst>
                                        </p:cTn>
                                        <p:tgtEl>
                                          <p:spTgt spid="75"/>
                                        </p:tgtEl>
                                        <p:attrNameLst>
                                          <p:attrName>style.visibility</p:attrName>
                                        </p:attrNameLst>
                                      </p:cBhvr>
                                      <p:to>
                                        <p:strVal val="visible"/>
                                      </p:to>
                                    </p:set>
                                    <p:animEffect transition="in" filter="fade">
                                      <p:cBhvr>
                                        <p:cTn id="51" dur="500"/>
                                        <p:tgtEl>
                                          <p:spTgt spid="75"/>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30"/>
                                        </p:tgtEl>
                                        <p:attrNameLst>
                                          <p:attrName>style.visibility</p:attrName>
                                        </p:attrNameLst>
                                      </p:cBhvr>
                                      <p:to>
                                        <p:strVal val="visible"/>
                                      </p:to>
                                    </p:set>
                                    <p:animEffect transition="in" filter="fade">
                                      <p:cBhvr>
                                        <p:cTn id="54" dur="500"/>
                                        <p:tgtEl>
                                          <p:spTgt spid="30"/>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43"/>
                                        </p:tgtEl>
                                        <p:attrNameLst>
                                          <p:attrName>style.visibility</p:attrName>
                                        </p:attrNameLst>
                                      </p:cBhvr>
                                      <p:to>
                                        <p:strVal val="visible"/>
                                      </p:to>
                                    </p:set>
                                    <p:animEffect transition="in" filter="fade">
                                      <p:cBhvr>
                                        <p:cTn id="59" dur="500"/>
                                        <p:tgtEl>
                                          <p:spTgt spid="43"/>
                                        </p:tgtEl>
                                      </p:cBhvr>
                                    </p:animEffect>
                                  </p:childTnLst>
                                </p:cTn>
                              </p:par>
                              <p:par>
                                <p:cTn id="60" presetID="10" presetClass="entr" presetSubtype="0" fill="hold" nodeType="withEffect">
                                  <p:stCondLst>
                                    <p:cond delay="0"/>
                                  </p:stCondLst>
                                  <p:childTnLst>
                                    <p:set>
                                      <p:cBhvr>
                                        <p:cTn id="61" dur="1" fill="hold">
                                          <p:stCondLst>
                                            <p:cond delay="0"/>
                                          </p:stCondLst>
                                        </p:cTn>
                                        <p:tgtEl>
                                          <p:spTgt spid="76"/>
                                        </p:tgtEl>
                                        <p:attrNameLst>
                                          <p:attrName>style.visibility</p:attrName>
                                        </p:attrNameLst>
                                      </p:cBhvr>
                                      <p:to>
                                        <p:strVal val="visible"/>
                                      </p:to>
                                    </p:set>
                                    <p:animEffect transition="in" filter="fade">
                                      <p:cBhvr>
                                        <p:cTn id="62" dur="500"/>
                                        <p:tgtEl>
                                          <p:spTgt spid="76"/>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33"/>
                                        </p:tgtEl>
                                        <p:attrNameLst>
                                          <p:attrName>style.visibility</p:attrName>
                                        </p:attrNameLst>
                                      </p:cBhvr>
                                      <p:to>
                                        <p:strVal val="visible"/>
                                      </p:to>
                                    </p:set>
                                    <p:animEffect transition="in" filter="fade">
                                      <p:cBhvr>
                                        <p:cTn id="65"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68" grpId="0" animBg="1"/>
      <p:bldP spid="27" grpId="0"/>
      <p:bldP spid="28" grpId="0"/>
      <p:bldP spid="29" grpId="0"/>
      <p:bldP spid="30" grpId="0"/>
      <p:bldP spid="33"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97D44DE-AA2A-49ED-93DF-8A5C9EC7C2E4}"/>
              </a:ext>
            </a:extLst>
          </p:cNvPr>
          <p:cNvPicPr>
            <a:picLocks noChangeAspect="1"/>
          </p:cNvPicPr>
          <p:nvPr/>
        </p:nvPicPr>
        <p:blipFill>
          <a:blip r:embed="rId2"/>
          <a:stretch>
            <a:fillRect/>
          </a:stretch>
        </p:blipFill>
        <p:spPr>
          <a:xfrm>
            <a:off x="5770900" y="1229300"/>
            <a:ext cx="5343166" cy="2342210"/>
          </a:xfrm>
          <a:prstGeom prst="rect">
            <a:avLst/>
          </a:prstGeom>
        </p:spPr>
      </p:pic>
      <p:sp>
        <p:nvSpPr>
          <p:cNvPr id="15" name="Rectangle: Rounded Corners 14">
            <a:extLst>
              <a:ext uri="{FF2B5EF4-FFF2-40B4-BE49-F238E27FC236}">
                <a16:creationId xmlns:a16="http://schemas.microsoft.com/office/drawing/2014/main" id="{29B0D81C-F41A-4022-A8AD-39A300D917AE}"/>
              </a:ext>
            </a:extLst>
          </p:cNvPr>
          <p:cNvSpPr/>
          <p:nvPr/>
        </p:nvSpPr>
        <p:spPr bwMode="auto">
          <a:xfrm>
            <a:off x="8708188" y="3182029"/>
            <a:ext cx="771612" cy="492362"/>
          </a:xfrm>
          <a:prstGeom prst="roundRect">
            <a:avLst/>
          </a:prstGeom>
          <a:noFill/>
          <a:ln w="285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5" name="Rectangle: Rounded Corners 44">
            <a:extLst>
              <a:ext uri="{FF2B5EF4-FFF2-40B4-BE49-F238E27FC236}">
                <a16:creationId xmlns:a16="http://schemas.microsoft.com/office/drawing/2014/main" id="{5C6CEA9C-B13E-4433-9DEE-E6A48A730C29}"/>
              </a:ext>
            </a:extLst>
          </p:cNvPr>
          <p:cNvSpPr/>
          <p:nvPr/>
        </p:nvSpPr>
        <p:spPr bwMode="auto">
          <a:xfrm>
            <a:off x="7777357" y="3191829"/>
            <a:ext cx="857344" cy="492362"/>
          </a:xfrm>
          <a:prstGeom prst="roundRect">
            <a:avLst/>
          </a:prstGeom>
          <a:noFill/>
          <a:ln w="285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6" name="Rectangle: Rounded Corners 45">
            <a:extLst>
              <a:ext uri="{FF2B5EF4-FFF2-40B4-BE49-F238E27FC236}">
                <a16:creationId xmlns:a16="http://schemas.microsoft.com/office/drawing/2014/main" id="{20DF7570-9D12-4F12-BFF0-B452AD864AA8}"/>
              </a:ext>
            </a:extLst>
          </p:cNvPr>
          <p:cNvSpPr/>
          <p:nvPr/>
        </p:nvSpPr>
        <p:spPr bwMode="auto">
          <a:xfrm>
            <a:off x="7498106" y="1162844"/>
            <a:ext cx="607491" cy="872790"/>
          </a:xfrm>
          <a:prstGeom prst="roundRect">
            <a:avLst/>
          </a:prstGeom>
          <a:noFill/>
          <a:ln w="285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7" name="TextBox 46">
            <a:extLst>
              <a:ext uri="{FF2B5EF4-FFF2-40B4-BE49-F238E27FC236}">
                <a16:creationId xmlns:a16="http://schemas.microsoft.com/office/drawing/2014/main" id="{4590E683-8F96-4BAF-AD1C-F790F76FD20A}"/>
              </a:ext>
            </a:extLst>
          </p:cNvPr>
          <p:cNvSpPr txBox="1"/>
          <p:nvPr/>
        </p:nvSpPr>
        <p:spPr>
          <a:xfrm>
            <a:off x="187063" y="2601485"/>
            <a:ext cx="6160552" cy="4131161"/>
          </a:xfrm>
          <a:prstGeom prst="rect">
            <a:avLst/>
          </a:prstGeom>
          <a:noFill/>
          <a:ln>
            <a:noFill/>
          </a:ln>
        </p:spPr>
        <p:txBody>
          <a:bodyPr wrap="square" lIns="179308" tIns="143446" rIns="179308" bIns="143446" rtlCol="0">
            <a:spAutoFit/>
          </a:bodyPr>
          <a:lstStyle/>
          <a:p>
            <a:pPr defTabSz="914554">
              <a:lnSpc>
                <a:spcPct val="90000"/>
              </a:lnSpc>
              <a:spcAft>
                <a:spcPts val="588"/>
              </a:spcAft>
            </a:pPr>
            <a:r>
              <a:rPr lang="en-US" sz="2353" b="1">
                <a:solidFill>
                  <a:srgbClr val="0078D4"/>
                </a:solidFill>
                <a:latin typeface="Segoe" panose="020B0502040504020203" pitchFamily="34" charset="0"/>
              </a:rPr>
              <a:t>Governance is a team sport</a:t>
            </a:r>
          </a:p>
          <a:p>
            <a:pPr defTabSz="914554">
              <a:lnSpc>
                <a:spcPct val="90000"/>
              </a:lnSpc>
              <a:spcAft>
                <a:spcPts val="588"/>
              </a:spcAft>
            </a:pPr>
            <a:r>
              <a:rPr lang="en-US" sz="1961">
                <a:solidFill>
                  <a:srgbClr val="EAEAEA">
                    <a:lumMod val="10000"/>
                  </a:srgbClr>
                </a:solidFill>
                <a:latin typeface="Segoe" panose="020B0502040504020203" pitchFamily="34" charset="0"/>
              </a:rPr>
              <a:t>Defining a governance MVP creates an opportunity to partner with existing IT functions, in manageable implementations.</a:t>
            </a:r>
          </a:p>
          <a:p>
            <a:pPr defTabSz="914554">
              <a:lnSpc>
                <a:spcPct val="90000"/>
              </a:lnSpc>
              <a:spcAft>
                <a:spcPts val="588"/>
              </a:spcAft>
            </a:pPr>
            <a:endParaRPr lang="en-US" sz="1961">
              <a:solidFill>
                <a:srgbClr val="EAEAEA">
                  <a:lumMod val="10000"/>
                </a:srgbClr>
              </a:solidFill>
              <a:latin typeface="Segoe" panose="020B0502040504020203" pitchFamily="34" charset="0"/>
            </a:endParaRPr>
          </a:p>
          <a:p>
            <a:pPr defTabSz="914554">
              <a:lnSpc>
                <a:spcPct val="90000"/>
              </a:lnSpc>
              <a:spcAft>
                <a:spcPts val="588"/>
              </a:spcAft>
            </a:pPr>
            <a:r>
              <a:rPr lang="en-US" sz="1961" b="1">
                <a:solidFill>
                  <a:srgbClr val="EAEAEA">
                    <a:lumMod val="10000"/>
                  </a:srgbClr>
                </a:solidFill>
                <a:latin typeface="Segoe" panose="020B0502040504020203" pitchFamily="34" charset="0"/>
              </a:rPr>
              <a:t>Cloud Adoption:</a:t>
            </a:r>
            <a:r>
              <a:rPr lang="en-US" sz="1961">
                <a:solidFill>
                  <a:srgbClr val="EAEAEA">
                    <a:lumMod val="10000"/>
                  </a:srgbClr>
                </a:solidFill>
                <a:latin typeface="Segoe" panose="020B0502040504020203" pitchFamily="34" charset="0"/>
              </a:rPr>
              <a:t> understand the plan for adoption, deployment, or migration to the cloud</a:t>
            </a:r>
          </a:p>
          <a:p>
            <a:pPr defTabSz="914554">
              <a:lnSpc>
                <a:spcPct val="90000"/>
              </a:lnSpc>
              <a:spcAft>
                <a:spcPts val="588"/>
              </a:spcAft>
            </a:pPr>
            <a:r>
              <a:rPr lang="en-US" sz="1961" b="1">
                <a:solidFill>
                  <a:srgbClr val="EAEAEA">
                    <a:lumMod val="10000"/>
                  </a:srgbClr>
                </a:solidFill>
                <a:latin typeface="Segoe" panose="020B0502040504020203" pitchFamily="34" charset="0"/>
              </a:rPr>
              <a:t>IT Security:</a:t>
            </a:r>
            <a:r>
              <a:rPr lang="en-US" sz="1961">
                <a:solidFill>
                  <a:srgbClr val="EAEAEA">
                    <a:lumMod val="10000"/>
                  </a:srgbClr>
                </a:solidFill>
                <a:latin typeface="Segoe" panose="020B0502040504020203" pitchFamily="34" charset="0"/>
              </a:rPr>
              <a:t> Understand initial identity, encryption, and networking requirements</a:t>
            </a:r>
          </a:p>
          <a:p>
            <a:pPr defTabSz="914554">
              <a:lnSpc>
                <a:spcPct val="90000"/>
              </a:lnSpc>
              <a:spcAft>
                <a:spcPts val="588"/>
              </a:spcAft>
            </a:pPr>
            <a:r>
              <a:rPr lang="en-US" sz="1961" b="1">
                <a:solidFill>
                  <a:srgbClr val="EAEAEA">
                    <a:lumMod val="10000"/>
                  </a:srgbClr>
                </a:solidFill>
                <a:latin typeface="Segoe" panose="020B0502040504020203" pitchFamily="34" charset="0"/>
              </a:rPr>
              <a:t>Identity:</a:t>
            </a:r>
            <a:r>
              <a:rPr lang="en-US" sz="1961">
                <a:solidFill>
                  <a:srgbClr val="EAEAEA">
                    <a:lumMod val="10000"/>
                  </a:srgbClr>
                </a:solidFill>
                <a:latin typeface="Segoe" panose="020B0502040504020203" pitchFamily="34" charset="0"/>
              </a:rPr>
              <a:t> Align to hybrid identity implementation</a:t>
            </a:r>
          </a:p>
          <a:p>
            <a:pPr defTabSz="914554">
              <a:lnSpc>
                <a:spcPct val="90000"/>
              </a:lnSpc>
              <a:spcAft>
                <a:spcPts val="588"/>
              </a:spcAft>
            </a:pPr>
            <a:r>
              <a:rPr lang="en-US" sz="1961" b="1">
                <a:solidFill>
                  <a:srgbClr val="EAEAEA">
                    <a:lumMod val="10000"/>
                  </a:srgbClr>
                </a:solidFill>
                <a:latin typeface="Segoe" panose="020B0502040504020203" pitchFamily="34" charset="0"/>
              </a:rPr>
              <a:t>Network:</a:t>
            </a:r>
            <a:r>
              <a:rPr lang="en-US" sz="1961">
                <a:solidFill>
                  <a:srgbClr val="EAEAEA">
                    <a:lumMod val="10000"/>
                  </a:srgbClr>
                </a:solidFill>
                <a:latin typeface="Segoe" panose="020B0502040504020203" pitchFamily="34" charset="0"/>
              </a:rPr>
              <a:t> Align to existing network criteria</a:t>
            </a:r>
          </a:p>
          <a:p>
            <a:pPr defTabSz="914554">
              <a:lnSpc>
                <a:spcPct val="90000"/>
              </a:lnSpc>
              <a:spcAft>
                <a:spcPts val="588"/>
              </a:spcAft>
            </a:pPr>
            <a:r>
              <a:rPr lang="en-US" sz="1961" b="1">
                <a:solidFill>
                  <a:srgbClr val="EAEAEA">
                    <a:lumMod val="10000"/>
                  </a:srgbClr>
                </a:solidFill>
                <a:latin typeface="Segoe" panose="020B0502040504020203" pitchFamily="34" charset="0"/>
              </a:rPr>
              <a:t>Storage:</a:t>
            </a:r>
            <a:r>
              <a:rPr lang="en-US" sz="1961">
                <a:solidFill>
                  <a:srgbClr val="EAEAEA">
                    <a:lumMod val="10000"/>
                  </a:srgbClr>
                </a:solidFill>
                <a:latin typeface="Segoe" panose="020B0502040504020203" pitchFamily="34" charset="0"/>
              </a:rPr>
              <a:t> Align to encryption practices</a:t>
            </a:r>
          </a:p>
        </p:txBody>
      </p:sp>
      <p:sp>
        <p:nvSpPr>
          <p:cNvPr id="48" name="TextBox 47">
            <a:extLst>
              <a:ext uri="{FF2B5EF4-FFF2-40B4-BE49-F238E27FC236}">
                <a16:creationId xmlns:a16="http://schemas.microsoft.com/office/drawing/2014/main" id="{BBBACA48-3CBF-47C8-8AAA-47B3CE2594BB}"/>
              </a:ext>
            </a:extLst>
          </p:cNvPr>
          <p:cNvSpPr txBox="1"/>
          <p:nvPr/>
        </p:nvSpPr>
        <p:spPr>
          <a:xfrm>
            <a:off x="6421103" y="4345636"/>
            <a:ext cx="5583837" cy="1777395"/>
          </a:xfrm>
          <a:prstGeom prst="rect">
            <a:avLst/>
          </a:prstGeom>
          <a:noFill/>
          <a:ln>
            <a:noFill/>
          </a:ln>
        </p:spPr>
        <p:txBody>
          <a:bodyPr wrap="square" lIns="179308" tIns="143446" rIns="179308" bIns="143446" rtlCol="0">
            <a:spAutoFit/>
          </a:bodyPr>
          <a:lstStyle/>
          <a:p>
            <a:pPr defTabSz="914554">
              <a:lnSpc>
                <a:spcPct val="90000"/>
              </a:lnSpc>
              <a:spcAft>
                <a:spcPts val="588"/>
              </a:spcAft>
            </a:pPr>
            <a:r>
              <a:rPr lang="en-US" sz="2353" b="1">
                <a:solidFill>
                  <a:srgbClr val="0078D4"/>
                </a:solidFill>
                <a:latin typeface="Segoe" panose="020B0502040504020203" pitchFamily="34" charset="0"/>
              </a:rPr>
              <a:t>Remember Tangible Risks</a:t>
            </a:r>
          </a:p>
          <a:p>
            <a:pPr defTabSz="914554">
              <a:lnSpc>
                <a:spcPct val="90000"/>
              </a:lnSpc>
              <a:spcAft>
                <a:spcPts val="588"/>
              </a:spcAft>
            </a:pPr>
            <a:r>
              <a:rPr lang="en-US" sz="1961">
                <a:solidFill>
                  <a:srgbClr val="EAEAEA">
                    <a:lumMod val="10000"/>
                  </a:srgbClr>
                </a:solidFill>
                <a:latin typeface="Segoe" panose="020B0502040504020203" pitchFamily="34" charset="0"/>
              </a:rPr>
              <a:t>An MVP doesn’t attempt to fulfill all requirements. Instead, collaborate with each team to identify the minimum requirements based on the current cloud adoption plan.</a:t>
            </a:r>
          </a:p>
        </p:txBody>
      </p:sp>
      <p:sp>
        <p:nvSpPr>
          <p:cNvPr id="14" name="Title 1">
            <a:extLst>
              <a:ext uri="{FF2B5EF4-FFF2-40B4-BE49-F238E27FC236}">
                <a16:creationId xmlns:a16="http://schemas.microsoft.com/office/drawing/2014/main" id="{C867FEA8-54EF-5B49-B83A-FED76868159B}"/>
              </a:ext>
            </a:extLst>
          </p:cNvPr>
          <p:cNvSpPr txBox="1">
            <a:spLocks/>
          </p:cNvSpPr>
          <p:nvPr/>
        </p:nvSpPr>
        <p:spPr>
          <a:xfrm>
            <a:off x="344563" y="407735"/>
            <a:ext cx="11773713" cy="1119560"/>
          </a:xfrm>
          <a:prstGeom prst="rect">
            <a:avLst/>
          </a:prstGeom>
        </p:spPr>
        <p:txBody>
          <a:bodyPr vert="horz" lIns="91436" tIns="45718" rIns="91436" bIns="45718"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896580">
              <a:defRPr/>
            </a:pPr>
            <a:r>
              <a:rPr lang="en-US" sz="4100" b="1">
                <a:solidFill>
                  <a:srgbClr val="EAEAEA">
                    <a:lumMod val="10000"/>
                  </a:srgbClr>
                </a:solidFill>
                <a:latin typeface="Segoe Semibold" panose="020B0502040504020203" pitchFamily="34" charset="0"/>
                <a:cs typeface="Segoe UI Light" panose="020B0502040204020203" pitchFamily="34" charset="0"/>
              </a:rPr>
              <a:t>Critical Partners</a:t>
            </a:r>
          </a:p>
          <a:p>
            <a:pPr defTabSz="896580">
              <a:defRPr/>
            </a:pPr>
            <a:r>
              <a:rPr lang="en-US" sz="1600">
                <a:solidFill>
                  <a:srgbClr val="EAEAEA">
                    <a:lumMod val="10000"/>
                  </a:srgbClr>
                </a:solidFill>
                <a:latin typeface="Segoe" panose="020B0502040504020203" pitchFamily="34" charset="0"/>
                <a:cs typeface="Segoe UI Light" panose="020B0502040204020203" pitchFamily="34" charset="0"/>
              </a:rPr>
              <a:t>Building the right MVP</a:t>
            </a:r>
          </a:p>
        </p:txBody>
      </p:sp>
    </p:spTree>
    <p:extLst>
      <p:ext uri="{BB962C8B-B14F-4D97-AF65-F5344CB8AC3E}">
        <p14:creationId xmlns:p14="http://schemas.microsoft.com/office/powerpoint/2010/main" val="3459647885"/>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15D8DA3-B216-4545-97F3-A13D1A93DCED}"/>
              </a:ext>
            </a:extLst>
          </p:cNvPr>
          <p:cNvSpPr/>
          <p:nvPr/>
        </p:nvSpPr>
        <p:spPr>
          <a:xfrm>
            <a:off x="0" y="49"/>
            <a:ext cx="12192000" cy="6857903"/>
          </a:xfrm>
          <a:prstGeom prst="rect">
            <a:avLst/>
          </a:prstGeom>
          <a:solidFill>
            <a:srgbClr val="253B5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554"/>
            <a:endParaRPr lang="en-US" sz="1765">
              <a:solidFill>
                <a:srgbClr val="FFFFFF"/>
              </a:solidFill>
              <a:latin typeface="Segoe UI"/>
            </a:endParaRPr>
          </a:p>
        </p:txBody>
      </p:sp>
      <p:graphicFrame>
        <p:nvGraphicFramePr>
          <p:cNvPr id="2" name="Object 1" hidden="1"/>
          <p:cNvGraphicFramePr>
            <a:graphicFrameLocks noChangeAspect="1"/>
          </p:cNvGraphicFramePr>
          <p:nvPr>
            <p:custDataLst>
              <p:tags r:id="rId2"/>
            </p:custDataLst>
          </p:nvPr>
        </p:nvGraphicFramePr>
        <p:xfrm>
          <a:off x="1675" y="1637"/>
          <a:ext cx="1587" cy="1587"/>
        </p:xfrm>
        <a:graphic>
          <a:graphicData uri="http://schemas.openxmlformats.org/presentationml/2006/ole">
            <mc:AlternateContent xmlns:mc="http://schemas.openxmlformats.org/markup-compatibility/2006">
              <mc:Choice xmlns:v="urn:schemas-microsoft-com:vml" Requires="v">
                <p:oleObj spid="_x0000_s8195" name="think-cell Slide" r:id="rId5" imgW="425" imgH="426" progId="TCLayout.ActiveDocument.1">
                  <p:embed/>
                </p:oleObj>
              </mc:Choice>
              <mc:Fallback>
                <p:oleObj name="think-cell Slide" r:id="rId5" imgW="425" imgH="426" progId="TCLayout.ActiveDocument.1">
                  <p:embed/>
                  <p:pic>
                    <p:nvPicPr>
                      <p:cNvPr id="2" name="Object 1" hidden="1"/>
                      <p:cNvPicPr/>
                      <p:nvPr/>
                    </p:nvPicPr>
                    <p:blipFill>
                      <a:blip r:embed="rId6"/>
                      <a:stretch>
                        <a:fillRect/>
                      </a:stretch>
                    </p:blipFill>
                    <p:spPr>
                      <a:xfrm>
                        <a:off x="1675" y="1637"/>
                        <a:ext cx="1587" cy="1587"/>
                      </a:xfrm>
                      <a:prstGeom prst="rect">
                        <a:avLst/>
                      </a:prstGeom>
                    </p:spPr>
                  </p:pic>
                </p:oleObj>
              </mc:Fallback>
            </mc:AlternateContent>
          </a:graphicData>
        </a:graphic>
      </p:graphicFrame>
      <p:sp>
        <p:nvSpPr>
          <p:cNvPr id="3" name="Title 2"/>
          <p:cNvSpPr>
            <a:spLocks noGrp="1"/>
          </p:cNvSpPr>
          <p:nvPr>
            <p:ph type="ctrTitle"/>
          </p:nvPr>
        </p:nvSpPr>
        <p:spPr>
          <a:xfrm>
            <a:off x="435173" y="2018999"/>
            <a:ext cx="8952731" cy="1720356"/>
          </a:xfrm>
        </p:spPr>
        <p:txBody>
          <a:bodyPr>
            <a:normAutofit/>
          </a:bodyPr>
          <a:lstStyle/>
          <a:p>
            <a:r>
              <a:rPr lang="en-US" sz="3530" b="1">
                <a:solidFill>
                  <a:srgbClr val="50E6FF"/>
                </a:solidFill>
                <a:latin typeface="Segoe Semibold" panose="020B0502040504020203" pitchFamily="34" charset="0"/>
                <a:cs typeface="Segoe UI Semibold" panose="020B0702040204020203" pitchFamily="34" charset="0"/>
              </a:rPr>
              <a:t>Governing Cloud Adoption</a:t>
            </a:r>
          </a:p>
        </p:txBody>
      </p:sp>
    </p:spTree>
    <p:extLst>
      <p:ext uri="{BB962C8B-B14F-4D97-AF65-F5344CB8AC3E}">
        <p14:creationId xmlns:p14="http://schemas.microsoft.com/office/powerpoint/2010/main" val="3634307413"/>
      </p:ext>
    </p:extLst>
  </p:cSld>
  <p:clrMapOvr>
    <a:masterClrMapping/>
  </p:clrMapOvr>
  <p:transition spd="med">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FA9A9-0B64-4936-8B60-7D542B0E598D}"/>
              </a:ext>
            </a:extLst>
          </p:cNvPr>
          <p:cNvSpPr>
            <a:spLocks noGrp="1"/>
          </p:cNvSpPr>
          <p:nvPr>
            <p:ph type="title"/>
          </p:nvPr>
        </p:nvSpPr>
        <p:spPr>
          <a:xfrm>
            <a:off x="676911" y="333155"/>
            <a:ext cx="11018364" cy="553990"/>
          </a:xfrm>
        </p:spPr>
        <p:txBody>
          <a:bodyPr/>
          <a:lstStyle/>
          <a:p>
            <a:r>
              <a:rPr lang="en-US"/>
              <a:t>Microsoft Cloud Adoption Framework for Azure</a:t>
            </a:r>
          </a:p>
        </p:txBody>
      </p:sp>
      <p:cxnSp>
        <p:nvCxnSpPr>
          <p:cNvPr id="72" name="Straight Arrow Connector 71">
            <a:extLst>
              <a:ext uri="{FF2B5EF4-FFF2-40B4-BE49-F238E27FC236}">
                <a16:creationId xmlns:a16="http://schemas.microsoft.com/office/drawing/2014/main" id="{40037F0D-5466-4477-94FD-F614276676D6}"/>
              </a:ext>
              <a:ext uri="{C183D7F6-B498-43B3-948B-1728B52AA6E4}">
                <adec:decorative xmlns:adec="http://schemas.microsoft.com/office/drawing/2017/decorative" val="1"/>
              </a:ext>
            </a:extLst>
          </p:cNvPr>
          <p:cNvCxnSpPr>
            <a:cxnSpLocks/>
          </p:cNvCxnSpPr>
          <p:nvPr/>
        </p:nvCxnSpPr>
        <p:spPr>
          <a:xfrm>
            <a:off x="3533873" y="5235130"/>
            <a:ext cx="8161403" cy="0"/>
          </a:xfrm>
          <a:prstGeom prst="straightConnector1">
            <a:avLst/>
          </a:prstGeom>
          <a:ln w="22225">
            <a:solidFill>
              <a:schemeClr val="tx2"/>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sp>
        <p:nvSpPr>
          <p:cNvPr id="73" name="Rectangle: Rounded Corners 72">
            <a:extLst>
              <a:ext uri="{FF2B5EF4-FFF2-40B4-BE49-F238E27FC236}">
                <a16:creationId xmlns:a16="http://schemas.microsoft.com/office/drawing/2014/main" id="{75FF3E05-0E6D-4B96-B89B-1AF133C23C40}"/>
              </a:ext>
              <a:ext uri="{C183D7F6-B498-43B3-948B-1728B52AA6E4}">
                <adec:decorative xmlns:adec="http://schemas.microsoft.com/office/drawing/2017/decorative" val="1"/>
              </a:ext>
            </a:extLst>
          </p:cNvPr>
          <p:cNvSpPr/>
          <p:nvPr/>
        </p:nvSpPr>
        <p:spPr>
          <a:xfrm>
            <a:off x="9187266" y="1573843"/>
            <a:ext cx="2280123" cy="2465089"/>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defRPr/>
            </a:pPr>
            <a:endParaRPr lang="en-US">
              <a:solidFill>
                <a:srgbClr val="FFFFFF"/>
              </a:solidFill>
              <a:latin typeface="Segoe UI"/>
            </a:endParaRPr>
          </a:p>
        </p:txBody>
      </p:sp>
      <p:sp>
        <p:nvSpPr>
          <p:cNvPr id="74" name="Rectangle: Rounded Corners 73">
            <a:extLst>
              <a:ext uri="{FF2B5EF4-FFF2-40B4-BE49-F238E27FC236}">
                <a16:creationId xmlns:a16="http://schemas.microsoft.com/office/drawing/2014/main" id="{9052B9A6-F550-4FD4-B4B1-3D5F1617A22A}"/>
              </a:ext>
              <a:ext uri="{C183D7F6-B498-43B3-948B-1728B52AA6E4}">
                <adec:decorative xmlns:adec="http://schemas.microsoft.com/office/drawing/2017/decorative" val="1"/>
              </a:ext>
            </a:extLst>
          </p:cNvPr>
          <p:cNvSpPr/>
          <p:nvPr/>
        </p:nvSpPr>
        <p:spPr>
          <a:xfrm>
            <a:off x="6451216" y="1573843"/>
            <a:ext cx="2280123" cy="2465089"/>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defRPr/>
            </a:pPr>
            <a:endParaRPr lang="en-US">
              <a:solidFill>
                <a:srgbClr val="FFFFFF"/>
              </a:solidFill>
              <a:latin typeface="Segoe UI"/>
            </a:endParaRPr>
          </a:p>
        </p:txBody>
      </p:sp>
      <p:sp>
        <p:nvSpPr>
          <p:cNvPr id="75" name="TextBox 74">
            <a:extLst>
              <a:ext uri="{FF2B5EF4-FFF2-40B4-BE49-F238E27FC236}">
                <a16:creationId xmlns:a16="http://schemas.microsoft.com/office/drawing/2014/main" id="{3E2F3EE4-5905-4314-94F9-F3B00E5FCAC3}"/>
              </a:ext>
            </a:extLst>
          </p:cNvPr>
          <p:cNvSpPr txBox="1"/>
          <p:nvPr/>
        </p:nvSpPr>
        <p:spPr>
          <a:xfrm>
            <a:off x="6574083" y="2179281"/>
            <a:ext cx="2089427" cy="1348171"/>
          </a:xfrm>
          <a:prstGeom prst="rect">
            <a:avLst/>
          </a:prstGeom>
          <a:noFill/>
        </p:spPr>
        <p:txBody>
          <a:bodyPr rot="0" spcFirstLastPara="0" vertOverflow="overflow" horzOverflow="overflow" vert="horz" wrap="square" lIns="91438" tIns="45719" rIns="91438" bIns="45719" numCol="1" spcCol="0" rtlCol="0" fromWordArt="0" anchor="t" anchorCtr="0" forceAA="0" compatLnSpc="1">
            <a:prstTxWarp prst="textNoShape">
              <a:avLst/>
            </a:prstTxWarp>
            <a:spAutoFit/>
          </a:bodyPr>
          <a:lstStyle/>
          <a:p>
            <a:pPr algn="ctr" defTabSz="914411">
              <a:defRPr/>
            </a:pPr>
            <a:r>
              <a:rPr lang="en-US" sz="1600" b="1">
                <a:solidFill>
                  <a:srgbClr val="243A5E"/>
                </a:solidFill>
                <a:latin typeface="Segoe UI Semibold" panose="020B0702040204020203" pitchFamily="34" charset="0"/>
                <a:ea typeface="+mn-lt"/>
                <a:cs typeface="Segoe UI Semibold" panose="020B0702040204020203" pitchFamily="34" charset="0"/>
              </a:rPr>
              <a:t>Ready</a:t>
            </a:r>
          </a:p>
          <a:p>
            <a:pPr algn="ctr" defTabSz="914411">
              <a:defRPr/>
            </a:pPr>
            <a:endParaRPr lang="en-US" sz="1600" b="1">
              <a:solidFill>
                <a:srgbClr val="243A5E"/>
              </a:solidFill>
              <a:latin typeface="Segoe UI Semibold" panose="020B0702040204020203" pitchFamily="34" charset="0"/>
              <a:ea typeface="+mn-lt"/>
              <a:cs typeface="Segoe UI Semibold" panose="020B0702040204020203" pitchFamily="34" charset="0"/>
            </a:endParaRPr>
          </a:p>
          <a:p>
            <a:pPr marL="171452" indent="-171452" defTabSz="914378">
              <a:buFont typeface="Arial" panose="020B0604020202020204" pitchFamily="34" charset="0"/>
              <a:buChar char="•"/>
              <a:defRPr/>
            </a:pPr>
            <a:r>
              <a:rPr lang="en-US" sz="1200">
                <a:solidFill>
                  <a:srgbClr val="000000">
                    <a:lumMod val="50000"/>
                  </a:srgbClr>
                </a:solidFill>
                <a:latin typeface="Segoe UI"/>
                <a:ea typeface="+mn-lt"/>
                <a:cs typeface="Calibri" panose="020F0502020204030204"/>
              </a:rPr>
              <a:t>Azure readiness guide</a:t>
            </a:r>
          </a:p>
          <a:p>
            <a:pPr marL="171452" indent="-171452" defTabSz="914378">
              <a:buFont typeface="Arial" panose="020B0604020202020204" pitchFamily="34" charset="0"/>
              <a:buChar char="•"/>
              <a:defRPr/>
            </a:pPr>
            <a:r>
              <a:rPr lang="en-US" sz="1200">
                <a:solidFill>
                  <a:srgbClr val="000000">
                    <a:lumMod val="50000"/>
                  </a:srgbClr>
                </a:solidFill>
                <a:latin typeface="Segoe UI"/>
                <a:ea typeface="+mn-lt"/>
                <a:cs typeface="Calibri" panose="020F0502020204030204"/>
              </a:rPr>
              <a:t>First landing zone</a:t>
            </a:r>
          </a:p>
          <a:p>
            <a:pPr marL="171452" indent="-171452" defTabSz="914378">
              <a:buFont typeface="Arial" panose="020B0604020202020204" pitchFamily="34" charset="0"/>
              <a:buChar char="•"/>
              <a:defRPr/>
            </a:pPr>
            <a:r>
              <a:rPr lang="en-US" sz="1200">
                <a:solidFill>
                  <a:srgbClr val="000000">
                    <a:lumMod val="50000"/>
                  </a:srgbClr>
                </a:solidFill>
                <a:latin typeface="Segoe UI"/>
                <a:ea typeface="+mn-lt"/>
                <a:cs typeface="Calibri" panose="020F0502020204030204"/>
              </a:rPr>
              <a:t>Expand the blueprint</a:t>
            </a:r>
          </a:p>
          <a:p>
            <a:pPr marL="171452" indent="-171452" defTabSz="914378">
              <a:buFont typeface="Arial" panose="020B0604020202020204" pitchFamily="34" charset="0"/>
              <a:buChar char="•"/>
              <a:defRPr/>
            </a:pPr>
            <a:r>
              <a:rPr lang="en-US" sz="1200">
                <a:solidFill>
                  <a:srgbClr val="000000">
                    <a:lumMod val="50000"/>
                  </a:srgbClr>
                </a:solidFill>
                <a:latin typeface="Segoe UI"/>
                <a:ea typeface="+mn-lt"/>
                <a:cs typeface="Calibri" panose="020F0502020204030204"/>
              </a:rPr>
              <a:t>Best practice Validation</a:t>
            </a:r>
          </a:p>
        </p:txBody>
      </p:sp>
      <p:sp>
        <p:nvSpPr>
          <p:cNvPr id="76" name="Rectangle: Rounded Corners 75">
            <a:extLst>
              <a:ext uri="{FF2B5EF4-FFF2-40B4-BE49-F238E27FC236}">
                <a16:creationId xmlns:a16="http://schemas.microsoft.com/office/drawing/2014/main" id="{7A641BB3-13AF-4560-85A0-6138BAC29024}"/>
              </a:ext>
              <a:ext uri="{C183D7F6-B498-43B3-948B-1728B52AA6E4}">
                <adec:decorative xmlns:adec="http://schemas.microsoft.com/office/drawing/2017/decorative" val="1"/>
              </a:ext>
            </a:extLst>
          </p:cNvPr>
          <p:cNvSpPr/>
          <p:nvPr/>
        </p:nvSpPr>
        <p:spPr>
          <a:xfrm>
            <a:off x="3708724" y="1573843"/>
            <a:ext cx="2280123" cy="2465089"/>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defRPr/>
            </a:pPr>
            <a:endParaRPr lang="en-US">
              <a:solidFill>
                <a:srgbClr val="FFFFFF"/>
              </a:solidFill>
              <a:latin typeface="Segoe UI"/>
            </a:endParaRPr>
          </a:p>
        </p:txBody>
      </p:sp>
      <p:sp>
        <p:nvSpPr>
          <p:cNvPr id="77" name="TextBox 76">
            <a:extLst>
              <a:ext uri="{FF2B5EF4-FFF2-40B4-BE49-F238E27FC236}">
                <a16:creationId xmlns:a16="http://schemas.microsoft.com/office/drawing/2014/main" id="{07EB3BB5-D724-4542-8D33-DC95B2A403CB}"/>
              </a:ext>
            </a:extLst>
          </p:cNvPr>
          <p:cNvSpPr txBox="1"/>
          <p:nvPr/>
        </p:nvSpPr>
        <p:spPr>
          <a:xfrm>
            <a:off x="3699424" y="2179281"/>
            <a:ext cx="2347360" cy="1292853"/>
          </a:xfrm>
          <a:prstGeom prst="rect">
            <a:avLst/>
          </a:prstGeom>
          <a:noFill/>
        </p:spPr>
        <p:txBody>
          <a:bodyPr rot="0" spcFirstLastPara="0" vertOverflow="overflow" horzOverflow="overflow" vert="horz" wrap="square" lIns="91438" tIns="45719" rIns="91438" bIns="45719" numCol="1" spcCol="0" rtlCol="0" fromWordArt="0" anchor="t" anchorCtr="0" forceAA="0" compatLnSpc="1">
            <a:prstTxWarp prst="textNoShape">
              <a:avLst/>
            </a:prstTxWarp>
            <a:spAutoFit/>
          </a:bodyPr>
          <a:lstStyle/>
          <a:p>
            <a:pPr algn="ctr" defTabSz="914411">
              <a:defRPr/>
            </a:pPr>
            <a:r>
              <a:rPr lang="en-US" sz="1600" b="1">
                <a:solidFill>
                  <a:srgbClr val="243A5E"/>
                </a:solidFill>
                <a:latin typeface="Segoe UI Semibold" panose="020B0702040204020203" pitchFamily="34" charset="0"/>
                <a:ea typeface="+mn-lt"/>
                <a:cs typeface="Segoe UI Semibold" panose="020B0702040204020203" pitchFamily="34" charset="0"/>
              </a:rPr>
              <a:t>Plan</a:t>
            </a:r>
          </a:p>
          <a:p>
            <a:pPr algn="ctr" defTabSz="914411">
              <a:defRPr/>
            </a:pPr>
            <a:endParaRPr lang="en-US" sz="1400" b="1">
              <a:solidFill>
                <a:srgbClr val="243A5E"/>
              </a:solidFill>
              <a:latin typeface="Segoe UI Semibold" panose="020B0702040204020203" pitchFamily="34" charset="0"/>
              <a:ea typeface="+mn-lt"/>
              <a:cs typeface="Segoe UI Semibold" panose="020B0702040204020203" pitchFamily="34" charset="0"/>
            </a:endParaRPr>
          </a:p>
          <a:p>
            <a:pPr marL="171452" indent="-171452" defTabSz="914378">
              <a:buFont typeface="Arial" panose="020B0604020202020204" pitchFamily="34" charset="0"/>
              <a:buChar char="•"/>
              <a:defRPr/>
            </a:pPr>
            <a:r>
              <a:rPr lang="en-US" sz="1200">
                <a:solidFill>
                  <a:srgbClr val="000000">
                    <a:lumMod val="50000"/>
                  </a:srgbClr>
                </a:solidFill>
                <a:latin typeface="Segoe UI"/>
                <a:ea typeface="+mn-lt"/>
                <a:cs typeface="Calibri" panose="020F0502020204030204"/>
              </a:rPr>
              <a:t>Digital estate</a:t>
            </a:r>
          </a:p>
          <a:p>
            <a:pPr marL="171452" indent="-171452" defTabSz="914378">
              <a:buFont typeface="Arial" panose="020B0604020202020204" pitchFamily="34" charset="0"/>
              <a:buChar char="•"/>
              <a:defRPr/>
            </a:pPr>
            <a:r>
              <a:rPr lang="en-US" sz="1200">
                <a:solidFill>
                  <a:srgbClr val="000000">
                    <a:lumMod val="50000"/>
                  </a:srgbClr>
                </a:solidFill>
                <a:latin typeface="Segoe UI"/>
                <a:ea typeface="+mn-lt"/>
                <a:cs typeface="Calibri" panose="020F0502020204030204"/>
              </a:rPr>
              <a:t>Initial organization alignment</a:t>
            </a:r>
          </a:p>
          <a:p>
            <a:pPr marL="171452" indent="-171452" defTabSz="914378">
              <a:buFont typeface="Arial" panose="020B0604020202020204" pitchFamily="34" charset="0"/>
              <a:buChar char="•"/>
              <a:defRPr/>
            </a:pPr>
            <a:r>
              <a:rPr lang="en-US" sz="1200">
                <a:solidFill>
                  <a:srgbClr val="000000">
                    <a:lumMod val="50000"/>
                  </a:srgbClr>
                </a:solidFill>
                <a:latin typeface="Segoe UI"/>
                <a:ea typeface="+mn-lt"/>
                <a:cs typeface="Calibri" panose="020F0502020204030204"/>
              </a:rPr>
              <a:t>Skills readiness plan</a:t>
            </a:r>
          </a:p>
          <a:p>
            <a:pPr marL="171452" indent="-171452" defTabSz="914378">
              <a:buFont typeface="Arial" panose="020B0604020202020204" pitchFamily="34" charset="0"/>
              <a:buChar char="•"/>
              <a:defRPr/>
            </a:pPr>
            <a:r>
              <a:rPr lang="en-US" sz="1200">
                <a:solidFill>
                  <a:srgbClr val="000000">
                    <a:lumMod val="50000"/>
                  </a:srgbClr>
                </a:solidFill>
                <a:latin typeface="Segoe UI"/>
                <a:ea typeface="+mn-lt"/>
                <a:cs typeface="Calibri" panose="020F0502020204030204"/>
              </a:rPr>
              <a:t>Cloud adoption plan</a:t>
            </a:r>
          </a:p>
        </p:txBody>
      </p:sp>
      <p:sp>
        <p:nvSpPr>
          <p:cNvPr id="78" name="Rectangle: Rounded Corners 77">
            <a:extLst>
              <a:ext uri="{FF2B5EF4-FFF2-40B4-BE49-F238E27FC236}">
                <a16:creationId xmlns:a16="http://schemas.microsoft.com/office/drawing/2014/main" id="{6DD4BA8C-8035-4085-B9FC-C433E77117DA}"/>
              </a:ext>
              <a:ext uri="{C183D7F6-B498-43B3-948B-1728B52AA6E4}">
                <adec:decorative xmlns:adec="http://schemas.microsoft.com/office/drawing/2017/decorative" val="1"/>
              </a:ext>
            </a:extLst>
          </p:cNvPr>
          <p:cNvSpPr/>
          <p:nvPr/>
        </p:nvSpPr>
        <p:spPr>
          <a:xfrm>
            <a:off x="3533873" y="1401950"/>
            <a:ext cx="8161403" cy="2808879"/>
          </a:xfrm>
          <a:prstGeom prst="roundRect">
            <a:avLst>
              <a:gd name="adj" fmla="val 2546"/>
            </a:avLst>
          </a:prstGeom>
          <a:noFill/>
          <a:ln w="254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defRPr/>
            </a:pPr>
            <a:endParaRPr lang="en-US">
              <a:solidFill>
                <a:srgbClr val="FFFFFF"/>
              </a:solidFill>
              <a:latin typeface="Segoe UI"/>
            </a:endParaRPr>
          </a:p>
        </p:txBody>
      </p:sp>
      <p:sp>
        <p:nvSpPr>
          <p:cNvPr id="79" name="Rectangle 78">
            <a:extLst>
              <a:ext uri="{FF2B5EF4-FFF2-40B4-BE49-F238E27FC236}">
                <a16:creationId xmlns:a16="http://schemas.microsoft.com/office/drawing/2014/main" id="{31B09133-CED7-4A97-BF57-B55557733130}"/>
              </a:ext>
            </a:extLst>
          </p:cNvPr>
          <p:cNvSpPr/>
          <p:nvPr/>
        </p:nvSpPr>
        <p:spPr>
          <a:xfrm>
            <a:off x="9149840" y="1989646"/>
            <a:ext cx="2354972" cy="343487"/>
          </a:xfrm>
          <a:prstGeom prst="rect">
            <a:avLst/>
          </a:prstGeom>
        </p:spPr>
        <p:txBody>
          <a:bodyPr wrap="square" anchor="t">
            <a:spAutoFit/>
          </a:bodyPr>
          <a:lstStyle/>
          <a:p>
            <a:pPr algn="ctr" defTabSz="914411">
              <a:defRPr/>
            </a:pPr>
            <a:r>
              <a:rPr lang="en-US" sz="1600" b="1">
                <a:solidFill>
                  <a:srgbClr val="243A5E"/>
                </a:solidFill>
                <a:latin typeface="Segoe UI Semibold" panose="020B0702040204020203" pitchFamily="34" charset="0"/>
                <a:ea typeface="+mn-lt"/>
                <a:cs typeface="Segoe UI Semibold" panose="020B0702040204020203" pitchFamily="34" charset="0"/>
              </a:rPr>
              <a:t>Adopt</a:t>
            </a:r>
          </a:p>
        </p:txBody>
      </p:sp>
      <p:sp>
        <p:nvSpPr>
          <p:cNvPr id="80" name="check 3">
            <a:extLst>
              <a:ext uri="{FF2B5EF4-FFF2-40B4-BE49-F238E27FC236}">
                <a16:creationId xmlns:a16="http://schemas.microsoft.com/office/drawing/2014/main" id="{405B9348-AE3D-4CF6-8B5A-5C70C2BC3BFE}"/>
              </a:ext>
              <a:ext uri="{C183D7F6-B498-43B3-948B-1728B52AA6E4}">
                <adec:decorative xmlns:adec="http://schemas.microsoft.com/office/drawing/2017/decorative" val="1"/>
              </a:ext>
            </a:extLst>
          </p:cNvPr>
          <p:cNvSpPr>
            <a:spLocks noChangeAspect="1" noEditPoints="1"/>
          </p:cNvSpPr>
          <p:nvPr/>
        </p:nvSpPr>
        <p:spPr bwMode="auto">
          <a:xfrm>
            <a:off x="7407333" y="1733679"/>
            <a:ext cx="367888" cy="365754"/>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38" tIns="45719" rIns="91438" bIns="45719" numCol="1" anchor="t" anchorCtr="0" compatLnSpc="1">
            <a:prstTxWarp prst="textNoShape">
              <a:avLst/>
            </a:prstTxWarp>
          </a:bodyPr>
          <a:lstStyle/>
          <a:p>
            <a:pPr defTabSz="914378">
              <a:defRPr/>
            </a:pPr>
            <a:endParaRPr lang="en-US" sz="1765">
              <a:solidFill>
                <a:srgbClr val="000000"/>
              </a:solidFill>
              <a:latin typeface="Segoe UI"/>
            </a:endParaRPr>
          </a:p>
        </p:txBody>
      </p:sp>
      <p:sp>
        <p:nvSpPr>
          <p:cNvPr id="81" name="BulletedList_E8FD">
            <a:extLst>
              <a:ext uri="{FF2B5EF4-FFF2-40B4-BE49-F238E27FC236}">
                <a16:creationId xmlns:a16="http://schemas.microsoft.com/office/drawing/2014/main" id="{B7E7A391-164E-483E-9508-C064DE9BA55F}"/>
              </a:ext>
              <a:ext uri="{C183D7F6-B498-43B3-948B-1728B52AA6E4}">
                <adec:decorative xmlns:adec="http://schemas.microsoft.com/office/drawing/2017/decorative" val="1"/>
              </a:ext>
            </a:extLst>
          </p:cNvPr>
          <p:cNvSpPr>
            <a:spLocks noChangeAspect="1" noEditPoints="1"/>
          </p:cNvSpPr>
          <p:nvPr/>
        </p:nvSpPr>
        <p:spPr bwMode="auto">
          <a:xfrm>
            <a:off x="4667128" y="1787872"/>
            <a:ext cx="363316" cy="257367"/>
          </a:xfrm>
          <a:custGeom>
            <a:avLst/>
            <a:gdLst>
              <a:gd name="T0" fmla="*/ 1321 w 7040"/>
              <a:gd name="T1" fmla="*/ 0 h 3963"/>
              <a:gd name="T2" fmla="*/ 7040 w 7040"/>
              <a:gd name="T3" fmla="*/ 0 h 3963"/>
              <a:gd name="T4" fmla="*/ 0 w 7040"/>
              <a:gd name="T5" fmla="*/ 0 h 3963"/>
              <a:gd name="T6" fmla="*/ 442 w 7040"/>
              <a:gd name="T7" fmla="*/ 0 h 3963"/>
              <a:gd name="T8" fmla="*/ 1321 w 7040"/>
              <a:gd name="T9" fmla="*/ 1321 h 3963"/>
              <a:gd name="T10" fmla="*/ 7040 w 7040"/>
              <a:gd name="T11" fmla="*/ 1321 h 3963"/>
              <a:gd name="T12" fmla="*/ 0 w 7040"/>
              <a:gd name="T13" fmla="*/ 1321 h 3963"/>
              <a:gd name="T14" fmla="*/ 442 w 7040"/>
              <a:gd name="T15" fmla="*/ 1321 h 3963"/>
              <a:gd name="T16" fmla="*/ 1321 w 7040"/>
              <a:gd name="T17" fmla="*/ 2643 h 3963"/>
              <a:gd name="T18" fmla="*/ 7040 w 7040"/>
              <a:gd name="T19" fmla="*/ 2643 h 3963"/>
              <a:gd name="T20" fmla="*/ 0 w 7040"/>
              <a:gd name="T21" fmla="*/ 2643 h 3963"/>
              <a:gd name="T22" fmla="*/ 442 w 7040"/>
              <a:gd name="T23" fmla="*/ 2643 h 3963"/>
              <a:gd name="T24" fmla="*/ 1321 w 7040"/>
              <a:gd name="T25" fmla="*/ 3963 h 3963"/>
              <a:gd name="T26" fmla="*/ 7040 w 7040"/>
              <a:gd name="T27" fmla="*/ 3963 h 3963"/>
              <a:gd name="T28" fmla="*/ 0 w 7040"/>
              <a:gd name="T29" fmla="*/ 3963 h 3963"/>
              <a:gd name="T30" fmla="*/ 442 w 7040"/>
              <a:gd name="T31" fmla="*/ 3963 h 3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040" h="3963">
                <a:moveTo>
                  <a:pt x="1321" y="0"/>
                </a:moveTo>
                <a:lnTo>
                  <a:pt x="7040" y="0"/>
                </a:lnTo>
                <a:moveTo>
                  <a:pt x="0" y="0"/>
                </a:moveTo>
                <a:lnTo>
                  <a:pt x="442" y="0"/>
                </a:lnTo>
                <a:moveTo>
                  <a:pt x="1321" y="1321"/>
                </a:moveTo>
                <a:lnTo>
                  <a:pt x="7040" y="1321"/>
                </a:lnTo>
                <a:moveTo>
                  <a:pt x="0" y="1321"/>
                </a:moveTo>
                <a:lnTo>
                  <a:pt x="442" y="1321"/>
                </a:lnTo>
                <a:moveTo>
                  <a:pt x="1321" y="2643"/>
                </a:moveTo>
                <a:lnTo>
                  <a:pt x="7040" y="2643"/>
                </a:lnTo>
                <a:moveTo>
                  <a:pt x="0" y="2643"/>
                </a:moveTo>
                <a:lnTo>
                  <a:pt x="442" y="2643"/>
                </a:lnTo>
                <a:moveTo>
                  <a:pt x="1321" y="3963"/>
                </a:moveTo>
                <a:lnTo>
                  <a:pt x="7040" y="3963"/>
                </a:lnTo>
                <a:moveTo>
                  <a:pt x="0" y="3963"/>
                </a:moveTo>
                <a:lnTo>
                  <a:pt x="442" y="3963"/>
                </a:ln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38" tIns="45719" rIns="91438" bIns="45719" numCol="1" anchor="t" anchorCtr="0" compatLnSpc="1">
            <a:prstTxWarp prst="textNoShape">
              <a:avLst/>
            </a:prstTxWarp>
          </a:bodyPr>
          <a:lstStyle/>
          <a:p>
            <a:pPr defTabSz="914378">
              <a:defRPr/>
            </a:pPr>
            <a:endParaRPr lang="en-US" sz="1765">
              <a:solidFill>
                <a:srgbClr val="000000"/>
              </a:solidFill>
              <a:latin typeface="Segoe UI"/>
            </a:endParaRPr>
          </a:p>
        </p:txBody>
      </p:sp>
      <p:sp>
        <p:nvSpPr>
          <p:cNvPr id="82" name="arrow_3">
            <a:extLst>
              <a:ext uri="{FF2B5EF4-FFF2-40B4-BE49-F238E27FC236}">
                <a16:creationId xmlns:a16="http://schemas.microsoft.com/office/drawing/2014/main" id="{037F71B0-833E-49AD-81EA-DEF80F6B73E6}"/>
              </a:ext>
              <a:ext uri="{C183D7F6-B498-43B3-948B-1728B52AA6E4}">
                <adec:decorative xmlns:adec="http://schemas.microsoft.com/office/drawing/2017/decorative" val="1"/>
              </a:ext>
            </a:extLst>
          </p:cNvPr>
          <p:cNvSpPr>
            <a:spLocks noChangeAspect="1" noEditPoints="1"/>
          </p:cNvSpPr>
          <p:nvPr/>
        </p:nvSpPr>
        <p:spPr bwMode="auto">
          <a:xfrm>
            <a:off x="10247488" y="1728260"/>
            <a:ext cx="159676" cy="274994"/>
          </a:xfrm>
          <a:custGeom>
            <a:avLst/>
            <a:gdLst>
              <a:gd name="T0" fmla="*/ 144 w 144"/>
              <a:gd name="T1" fmla="*/ 132 h 248"/>
              <a:gd name="T2" fmla="*/ 72 w 144"/>
              <a:gd name="T3" fmla="*/ 203 h 248"/>
              <a:gd name="T4" fmla="*/ 0 w 144"/>
              <a:gd name="T5" fmla="*/ 132 h 248"/>
              <a:gd name="T6" fmla="*/ 72 w 144"/>
              <a:gd name="T7" fmla="*/ 203 h 248"/>
              <a:gd name="T8" fmla="*/ 72 w 144"/>
              <a:gd name="T9" fmla="*/ 0 h 248"/>
              <a:gd name="T10" fmla="*/ 0 w 144"/>
              <a:gd name="T11" fmla="*/ 248 h 248"/>
              <a:gd name="T12" fmla="*/ 144 w 144"/>
              <a:gd name="T13" fmla="*/ 248 h 248"/>
            </a:gdLst>
            <a:ahLst/>
            <a:cxnLst>
              <a:cxn ang="0">
                <a:pos x="T0" y="T1"/>
              </a:cxn>
              <a:cxn ang="0">
                <a:pos x="T2" y="T3"/>
              </a:cxn>
              <a:cxn ang="0">
                <a:pos x="T4" y="T5"/>
              </a:cxn>
              <a:cxn ang="0">
                <a:pos x="T6" y="T7"/>
              </a:cxn>
              <a:cxn ang="0">
                <a:pos x="T8" y="T9"/>
              </a:cxn>
              <a:cxn ang="0">
                <a:pos x="T10" y="T11"/>
              </a:cxn>
              <a:cxn ang="0">
                <a:pos x="T12" y="T13"/>
              </a:cxn>
            </a:cxnLst>
            <a:rect l="0" t="0" r="r" b="b"/>
            <a:pathLst>
              <a:path w="144" h="248">
                <a:moveTo>
                  <a:pt x="144" y="132"/>
                </a:moveTo>
                <a:lnTo>
                  <a:pt x="72" y="203"/>
                </a:lnTo>
                <a:lnTo>
                  <a:pt x="0" y="132"/>
                </a:lnTo>
                <a:moveTo>
                  <a:pt x="72" y="203"/>
                </a:moveTo>
                <a:lnTo>
                  <a:pt x="72" y="0"/>
                </a:lnTo>
                <a:moveTo>
                  <a:pt x="0" y="248"/>
                </a:moveTo>
                <a:lnTo>
                  <a:pt x="144" y="248"/>
                </a:lnTo>
              </a:path>
            </a:pathLst>
          </a:custGeom>
          <a:noFill/>
          <a:ln w="19050" cap="sq">
            <a:solidFill>
              <a:schemeClr val="tx2"/>
            </a:solidFill>
            <a:prstDash val="solid"/>
            <a:miter lim="800000"/>
            <a:headEnd/>
            <a:tailEnd/>
          </a:ln>
        </p:spPr>
        <p:txBody>
          <a:bodyPr vert="horz" wrap="square" lIns="91438" tIns="45719" rIns="91438" bIns="45719" numCol="1" anchor="t" anchorCtr="0" compatLnSpc="1">
            <a:prstTxWarp prst="textNoShape">
              <a:avLst/>
            </a:prstTxWarp>
          </a:bodyPr>
          <a:lstStyle/>
          <a:p>
            <a:pPr defTabSz="914378">
              <a:defRPr/>
            </a:pPr>
            <a:endParaRPr lang="en-US" sz="900">
              <a:gradFill>
                <a:gsLst>
                  <a:gs pos="0">
                    <a:srgbClr val="505050"/>
                  </a:gs>
                  <a:gs pos="100000">
                    <a:srgbClr val="505050"/>
                  </a:gs>
                </a:gsLst>
                <a:lin ang="5400000" scaled="1"/>
              </a:gradFill>
              <a:latin typeface="Segoe UI"/>
            </a:endParaRPr>
          </a:p>
        </p:txBody>
      </p:sp>
      <p:sp>
        <p:nvSpPr>
          <p:cNvPr id="83" name="Rectangle: Rounded Corners 82">
            <a:extLst>
              <a:ext uri="{FF2B5EF4-FFF2-40B4-BE49-F238E27FC236}">
                <a16:creationId xmlns:a16="http://schemas.microsoft.com/office/drawing/2014/main" id="{86DC19F6-B012-4D2A-8C37-363BBBC54494}"/>
              </a:ext>
              <a:ext uri="{C183D7F6-B498-43B3-948B-1728B52AA6E4}">
                <adec:decorative xmlns:adec="http://schemas.microsoft.com/office/drawing/2017/decorative" val="1"/>
              </a:ext>
            </a:extLst>
          </p:cNvPr>
          <p:cNvSpPr/>
          <p:nvPr/>
        </p:nvSpPr>
        <p:spPr>
          <a:xfrm>
            <a:off x="944506" y="1573843"/>
            <a:ext cx="2280123" cy="2465089"/>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defRPr/>
            </a:pPr>
            <a:endParaRPr lang="en-US">
              <a:solidFill>
                <a:srgbClr val="FFFFFF"/>
              </a:solidFill>
              <a:latin typeface="Segoe UI"/>
            </a:endParaRPr>
          </a:p>
        </p:txBody>
      </p:sp>
      <p:sp>
        <p:nvSpPr>
          <p:cNvPr id="84" name="TextBox 83">
            <a:extLst>
              <a:ext uri="{FF2B5EF4-FFF2-40B4-BE49-F238E27FC236}">
                <a16:creationId xmlns:a16="http://schemas.microsoft.com/office/drawing/2014/main" id="{B852A818-B8C0-4672-9162-524D04E0C4D5}"/>
              </a:ext>
            </a:extLst>
          </p:cNvPr>
          <p:cNvSpPr txBox="1"/>
          <p:nvPr/>
        </p:nvSpPr>
        <p:spPr>
          <a:xfrm>
            <a:off x="975499" y="2179282"/>
            <a:ext cx="2211881" cy="1316752"/>
          </a:xfrm>
          <a:prstGeom prst="rect">
            <a:avLst/>
          </a:prstGeom>
          <a:noFill/>
        </p:spPr>
        <p:txBody>
          <a:bodyPr rot="0" spcFirstLastPara="0" vertOverflow="overflow" horzOverflow="overflow" vert="horz" wrap="square" lIns="91438" tIns="45719" rIns="91438" bIns="45719" numCol="1" spcCol="0" rtlCol="0" fromWordArt="0" anchor="t" anchorCtr="0" forceAA="0" compatLnSpc="1">
            <a:prstTxWarp prst="textNoShape">
              <a:avLst/>
            </a:prstTxWarp>
            <a:spAutoFit/>
          </a:bodyPr>
          <a:lstStyle/>
          <a:p>
            <a:pPr algn="ctr" defTabSz="914411">
              <a:defRPr/>
            </a:pPr>
            <a:r>
              <a:rPr lang="en-US" sz="1600" b="1">
                <a:solidFill>
                  <a:srgbClr val="243A5E"/>
                </a:solidFill>
                <a:latin typeface="Segoe UI Semibold"/>
                <a:ea typeface="+mn-lt"/>
                <a:cs typeface="Segoe UI Semibold"/>
              </a:rPr>
              <a:t>Define Strategy</a:t>
            </a:r>
            <a:endParaRPr lang="en-US" sz="1600" b="1">
              <a:solidFill>
                <a:srgbClr val="243A5E"/>
              </a:solidFill>
              <a:latin typeface="Segoe UI Semibold" panose="020B0702040204020203" pitchFamily="34" charset="0"/>
              <a:ea typeface="+mn-lt"/>
              <a:cs typeface="Segoe UI Semibold" panose="020B0702040204020203" pitchFamily="34" charset="0"/>
            </a:endParaRPr>
          </a:p>
          <a:p>
            <a:pPr algn="ctr" defTabSz="914411">
              <a:defRPr/>
            </a:pPr>
            <a:endParaRPr lang="en-US" sz="1400" b="1">
              <a:solidFill>
                <a:srgbClr val="243A5E"/>
              </a:solidFill>
              <a:latin typeface="Segoe UI Semibold" panose="020B0702040204020203" pitchFamily="34" charset="0"/>
              <a:ea typeface="+mn-lt"/>
              <a:cs typeface="Segoe UI Semibold" panose="020B0702040204020203" pitchFamily="34" charset="0"/>
            </a:endParaRPr>
          </a:p>
          <a:p>
            <a:pPr marL="171450" indent="-171450" defTabSz="914378">
              <a:buFont typeface="Arial" panose="020B0604020202020204" pitchFamily="34" charset="0"/>
              <a:buChar char="•"/>
              <a:defRPr/>
            </a:pPr>
            <a:r>
              <a:rPr lang="en-US" sz="1200">
                <a:solidFill>
                  <a:srgbClr val="000000">
                    <a:lumMod val="50000"/>
                  </a:srgbClr>
                </a:solidFill>
                <a:latin typeface="Segoe UI"/>
                <a:ea typeface="+mn-lt"/>
                <a:cs typeface="Calibri" panose="020F0502020204030204"/>
              </a:rPr>
              <a:t>Understand motivations</a:t>
            </a:r>
          </a:p>
          <a:p>
            <a:pPr marL="171450" indent="-171450" defTabSz="914378">
              <a:buFont typeface="Arial" panose="020B0604020202020204" pitchFamily="34" charset="0"/>
              <a:buChar char="•"/>
              <a:defRPr/>
            </a:pPr>
            <a:r>
              <a:rPr lang="en-US" sz="1200">
                <a:solidFill>
                  <a:srgbClr val="000000">
                    <a:lumMod val="50000"/>
                  </a:srgbClr>
                </a:solidFill>
                <a:latin typeface="Segoe UI"/>
                <a:ea typeface="+mn-lt"/>
                <a:cs typeface="Calibri" panose="020F0502020204030204"/>
              </a:rPr>
              <a:t>Business outcomes</a:t>
            </a:r>
          </a:p>
          <a:p>
            <a:pPr marL="171450" indent="-171450" defTabSz="914378">
              <a:buFont typeface="Arial" panose="020B0604020202020204" pitchFamily="34" charset="0"/>
              <a:buChar char="•"/>
              <a:defRPr/>
            </a:pPr>
            <a:r>
              <a:rPr lang="en-US" sz="1200">
                <a:solidFill>
                  <a:srgbClr val="000000">
                    <a:lumMod val="50000"/>
                  </a:srgbClr>
                </a:solidFill>
                <a:latin typeface="Segoe UI"/>
                <a:ea typeface="+mn-lt"/>
                <a:cs typeface="Calibri" panose="020F0502020204030204"/>
              </a:rPr>
              <a:t>Business justification</a:t>
            </a:r>
          </a:p>
          <a:p>
            <a:pPr marL="171450" indent="-171450" defTabSz="914378">
              <a:buFont typeface="Arial" panose="020B0604020202020204" pitchFamily="34" charset="0"/>
              <a:buChar char="•"/>
              <a:defRPr/>
            </a:pPr>
            <a:r>
              <a:rPr lang="en-US" sz="1200">
                <a:solidFill>
                  <a:srgbClr val="000000">
                    <a:lumMod val="50000"/>
                  </a:srgbClr>
                </a:solidFill>
                <a:latin typeface="Segoe UI"/>
                <a:ea typeface="+mn-lt"/>
                <a:cs typeface="Calibri" panose="020F0502020204030204"/>
              </a:rPr>
              <a:t>Prioritize project</a:t>
            </a:r>
            <a:endParaRPr lang="en-US" sz="1200">
              <a:solidFill>
                <a:srgbClr val="000000"/>
              </a:solidFill>
              <a:latin typeface="Segoe UI"/>
              <a:cs typeface="Segoe UI"/>
            </a:endParaRPr>
          </a:p>
        </p:txBody>
      </p:sp>
      <p:sp>
        <p:nvSpPr>
          <p:cNvPr id="85" name="plan">
            <a:extLst>
              <a:ext uri="{FF2B5EF4-FFF2-40B4-BE49-F238E27FC236}">
                <a16:creationId xmlns:a16="http://schemas.microsoft.com/office/drawing/2014/main" id="{7EC3DB8A-CE1B-420C-B633-3672634A58FB}"/>
              </a:ext>
              <a:ext uri="{C183D7F6-B498-43B3-948B-1728B52AA6E4}">
                <adec:decorative xmlns:adec="http://schemas.microsoft.com/office/drawing/2017/decorative" val="1"/>
              </a:ext>
            </a:extLst>
          </p:cNvPr>
          <p:cNvSpPr>
            <a:spLocks noChangeAspect="1" noEditPoints="1"/>
          </p:cNvSpPr>
          <p:nvPr/>
        </p:nvSpPr>
        <p:spPr bwMode="auto">
          <a:xfrm>
            <a:off x="1920550" y="1751893"/>
            <a:ext cx="328034" cy="329325"/>
          </a:xfrm>
          <a:custGeom>
            <a:avLst/>
            <a:gdLst>
              <a:gd name="T0" fmla="*/ 116 w 352"/>
              <a:gd name="T1" fmla="*/ 117 h 352"/>
              <a:gd name="T2" fmla="*/ 0 w 352"/>
              <a:gd name="T3" fmla="*/ 0 h 352"/>
              <a:gd name="T4" fmla="*/ 116 w 352"/>
              <a:gd name="T5" fmla="*/ 0 h 352"/>
              <a:gd name="T6" fmla="*/ 0 w 352"/>
              <a:gd name="T7" fmla="*/ 117 h 352"/>
              <a:gd name="T8" fmla="*/ 352 w 352"/>
              <a:gd name="T9" fmla="*/ 352 h 352"/>
              <a:gd name="T10" fmla="*/ 235 w 352"/>
              <a:gd name="T11" fmla="*/ 236 h 352"/>
              <a:gd name="T12" fmla="*/ 352 w 352"/>
              <a:gd name="T13" fmla="*/ 236 h 352"/>
              <a:gd name="T14" fmla="*/ 235 w 352"/>
              <a:gd name="T15" fmla="*/ 352 h 352"/>
              <a:gd name="T16" fmla="*/ 66 w 352"/>
              <a:gd name="T17" fmla="*/ 218 h 352"/>
              <a:gd name="T18" fmla="*/ 2 w 352"/>
              <a:gd name="T19" fmla="*/ 282 h 352"/>
              <a:gd name="T20" fmla="*/ 66 w 352"/>
              <a:gd name="T21" fmla="*/ 347 h 352"/>
              <a:gd name="T22" fmla="*/ 130 w 352"/>
              <a:gd name="T23" fmla="*/ 282 h 352"/>
              <a:gd name="T24" fmla="*/ 66 w 352"/>
              <a:gd name="T25" fmla="*/ 218 h 352"/>
              <a:gd name="T26" fmla="*/ 113 w 352"/>
              <a:gd name="T27" fmla="*/ 239 h 352"/>
              <a:gd name="T28" fmla="*/ 345 w 352"/>
              <a:gd name="T29" fmla="*/ 8 h 352"/>
              <a:gd name="T30" fmla="*/ 345 w 352"/>
              <a:gd name="T31" fmla="*/ 83 h 352"/>
              <a:gd name="T32" fmla="*/ 345 w 352"/>
              <a:gd name="T33" fmla="*/ 7 h 352"/>
              <a:gd name="T34" fmla="*/ 269 w 352"/>
              <a:gd name="T35" fmla="*/ 7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2" h="352">
                <a:moveTo>
                  <a:pt x="116" y="117"/>
                </a:moveTo>
                <a:cubicBezTo>
                  <a:pt x="0" y="0"/>
                  <a:pt x="0" y="0"/>
                  <a:pt x="0" y="0"/>
                </a:cubicBezTo>
                <a:moveTo>
                  <a:pt x="116" y="0"/>
                </a:moveTo>
                <a:cubicBezTo>
                  <a:pt x="0" y="117"/>
                  <a:pt x="0" y="117"/>
                  <a:pt x="0" y="117"/>
                </a:cubicBezTo>
                <a:moveTo>
                  <a:pt x="352" y="352"/>
                </a:moveTo>
                <a:cubicBezTo>
                  <a:pt x="235" y="236"/>
                  <a:pt x="235" y="236"/>
                  <a:pt x="235" y="236"/>
                </a:cubicBezTo>
                <a:moveTo>
                  <a:pt x="352" y="236"/>
                </a:moveTo>
                <a:cubicBezTo>
                  <a:pt x="235" y="352"/>
                  <a:pt x="235" y="352"/>
                  <a:pt x="235" y="352"/>
                </a:cubicBezTo>
                <a:moveTo>
                  <a:pt x="66" y="218"/>
                </a:moveTo>
                <a:cubicBezTo>
                  <a:pt x="30" y="218"/>
                  <a:pt x="2" y="247"/>
                  <a:pt x="2" y="282"/>
                </a:cubicBezTo>
                <a:cubicBezTo>
                  <a:pt x="2" y="318"/>
                  <a:pt x="30" y="347"/>
                  <a:pt x="66" y="347"/>
                </a:cubicBezTo>
                <a:cubicBezTo>
                  <a:pt x="101" y="347"/>
                  <a:pt x="130" y="318"/>
                  <a:pt x="130" y="282"/>
                </a:cubicBezTo>
                <a:cubicBezTo>
                  <a:pt x="130" y="247"/>
                  <a:pt x="101" y="218"/>
                  <a:pt x="66" y="218"/>
                </a:cubicBezTo>
                <a:close/>
                <a:moveTo>
                  <a:pt x="113" y="239"/>
                </a:moveTo>
                <a:cubicBezTo>
                  <a:pt x="345" y="8"/>
                  <a:pt x="345" y="8"/>
                  <a:pt x="345" y="8"/>
                </a:cubicBezTo>
                <a:moveTo>
                  <a:pt x="345" y="83"/>
                </a:moveTo>
                <a:cubicBezTo>
                  <a:pt x="345" y="7"/>
                  <a:pt x="345" y="7"/>
                  <a:pt x="345" y="7"/>
                </a:cubicBezTo>
                <a:cubicBezTo>
                  <a:pt x="269" y="7"/>
                  <a:pt x="269" y="7"/>
                  <a:pt x="269" y="7"/>
                </a:cubicBezTo>
              </a:path>
            </a:pathLst>
          </a:custGeom>
          <a:noFill/>
          <a:ln w="19050" cap="sq">
            <a:solidFill>
              <a:schemeClr val="tx2"/>
            </a:solidFill>
            <a:prstDash val="solid"/>
            <a:miter lim="800000"/>
            <a:headEnd/>
            <a:tailEnd/>
          </a:ln>
        </p:spPr>
        <p:txBody>
          <a:bodyPr vert="horz" wrap="square" lIns="91438" tIns="45719" rIns="91438" bIns="45719" numCol="1" anchor="t" anchorCtr="0" compatLnSpc="1">
            <a:prstTxWarp prst="textNoShape">
              <a:avLst/>
            </a:prstTxWarp>
          </a:bodyPr>
          <a:lstStyle/>
          <a:p>
            <a:pPr defTabSz="914378">
              <a:defRPr/>
            </a:pPr>
            <a:endParaRPr lang="en-US" sz="1765">
              <a:gradFill>
                <a:gsLst>
                  <a:gs pos="0">
                    <a:srgbClr val="505050"/>
                  </a:gs>
                  <a:gs pos="100000">
                    <a:srgbClr val="505050"/>
                  </a:gs>
                </a:gsLst>
                <a:lin ang="5400000" scaled="1"/>
              </a:gradFill>
              <a:latin typeface="Segoe UI"/>
            </a:endParaRPr>
          </a:p>
        </p:txBody>
      </p:sp>
      <p:sp>
        <p:nvSpPr>
          <p:cNvPr id="86" name="Rectangle: Rounded Corners 85">
            <a:extLst>
              <a:ext uri="{FF2B5EF4-FFF2-40B4-BE49-F238E27FC236}">
                <a16:creationId xmlns:a16="http://schemas.microsoft.com/office/drawing/2014/main" id="{52F4BCC8-4517-42D2-B481-CD21E37B6D05}"/>
              </a:ext>
              <a:ext uri="{C183D7F6-B498-43B3-948B-1728B52AA6E4}">
                <adec:decorative xmlns:adec="http://schemas.microsoft.com/office/drawing/2017/decorative" val="1"/>
              </a:ext>
            </a:extLst>
          </p:cNvPr>
          <p:cNvSpPr/>
          <p:nvPr/>
        </p:nvSpPr>
        <p:spPr>
          <a:xfrm>
            <a:off x="5106568" y="4396485"/>
            <a:ext cx="5016013" cy="1677291"/>
          </a:xfrm>
          <a:prstGeom prst="roundRect">
            <a:avLst>
              <a:gd name="adj" fmla="val 2546"/>
            </a:avLst>
          </a:prstGeom>
          <a:solidFill>
            <a:schemeClr val="bg1"/>
          </a:solidFill>
          <a:ln w="254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defRPr/>
            </a:pPr>
            <a:endParaRPr lang="en-US">
              <a:solidFill>
                <a:srgbClr val="FFFFFF"/>
              </a:solidFill>
              <a:latin typeface="Segoe UI"/>
            </a:endParaRPr>
          </a:p>
        </p:txBody>
      </p:sp>
      <p:sp>
        <p:nvSpPr>
          <p:cNvPr id="87" name="Rectangle: Rounded Corners 86">
            <a:extLst>
              <a:ext uri="{FF2B5EF4-FFF2-40B4-BE49-F238E27FC236}">
                <a16:creationId xmlns:a16="http://schemas.microsoft.com/office/drawing/2014/main" id="{B333A6FE-CFEE-415A-A895-6BC0771F2E7F}"/>
              </a:ext>
              <a:ext uri="{C183D7F6-B498-43B3-948B-1728B52AA6E4}">
                <adec:decorative xmlns:adec="http://schemas.microsoft.com/office/drawing/2017/decorative" val="1"/>
              </a:ext>
            </a:extLst>
          </p:cNvPr>
          <p:cNvSpPr/>
          <p:nvPr/>
        </p:nvSpPr>
        <p:spPr>
          <a:xfrm>
            <a:off x="7694786" y="4522438"/>
            <a:ext cx="2280123" cy="142538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defRPr/>
            </a:pPr>
            <a:endParaRPr lang="en-US">
              <a:solidFill>
                <a:srgbClr val="FFFFFF"/>
              </a:solidFill>
              <a:latin typeface="Segoe UI"/>
            </a:endParaRPr>
          </a:p>
        </p:txBody>
      </p:sp>
      <p:sp>
        <p:nvSpPr>
          <p:cNvPr id="88" name="TextBox 87">
            <a:extLst>
              <a:ext uri="{FF2B5EF4-FFF2-40B4-BE49-F238E27FC236}">
                <a16:creationId xmlns:a16="http://schemas.microsoft.com/office/drawing/2014/main" id="{70661833-BF6A-497C-BF53-7B243211EB28}"/>
              </a:ext>
            </a:extLst>
          </p:cNvPr>
          <p:cNvSpPr txBox="1"/>
          <p:nvPr/>
        </p:nvSpPr>
        <p:spPr>
          <a:xfrm>
            <a:off x="7701251" y="5139874"/>
            <a:ext cx="2267190" cy="809761"/>
          </a:xfrm>
          <a:prstGeom prst="rect">
            <a:avLst/>
          </a:prstGeom>
          <a:noFill/>
        </p:spPr>
        <p:txBody>
          <a:bodyPr rot="0" spcFirstLastPara="0" vertOverflow="overflow" horzOverflow="overflow" vert="horz" wrap="square" lIns="91438" tIns="45719" rIns="91438" bIns="45719" numCol="1" spcCol="0" rtlCol="0" fromWordArt="0" anchor="t" anchorCtr="0" forceAA="0" compatLnSpc="1">
            <a:prstTxWarp prst="textNoShape">
              <a:avLst/>
            </a:prstTxWarp>
            <a:spAutoFit/>
          </a:bodyPr>
          <a:lstStyle/>
          <a:p>
            <a:pPr algn="ctr" defTabSz="914411">
              <a:defRPr/>
            </a:pPr>
            <a:r>
              <a:rPr lang="en-US" sz="1600" b="1">
                <a:solidFill>
                  <a:srgbClr val="243A5E"/>
                </a:solidFill>
                <a:latin typeface="Segoe UI Semibold" panose="020B0702040204020203" pitchFamily="34" charset="0"/>
                <a:ea typeface="+mn-lt"/>
                <a:cs typeface="Segoe UI Semibold" panose="020B0702040204020203" pitchFamily="34" charset="0"/>
              </a:rPr>
              <a:t>Manage</a:t>
            </a:r>
          </a:p>
          <a:p>
            <a:pPr algn="ctr" defTabSz="914378">
              <a:lnSpc>
                <a:spcPct val="90000"/>
              </a:lnSpc>
              <a:defRPr/>
            </a:pPr>
            <a:r>
              <a:rPr lang="en-US" sz="1100">
                <a:solidFill>
                  <a:srgbClr val="000000"/>
                </a:solidFill>
                <a:latin typeface="Segoe UI" panose="020B0502040204020203" pitchFamily="34" charset="0"/>
                <a:ea typeface="+mn-lt"/>
                <a:cs typeface="Segoe UI" panose="020B0502040204020203" pitchFamily="34" charset="0"/>
              </a:rPr>
              <a:t>Business commitments</a:t>
            </a:r>
          </a:p>
          <a:p>
            <a:pPr algn="ctr" defTabSz="914378">
              <a:lnSpc>
                <a:spcPct val="90000"/>
              </a:lnSpc>
              <a:defRPr/>
            </a:pPr>
            <a:r>
              <a:rPr lang="en-US" sz="1100">
                <a:solidFill>
                  <a:srgbClr val="000000"/>
                </a:solidFill>
                <a:latin typeface="Segoe UI" panose="020B0502040204020203" pitchFamily="34" charset="0"/>
                <a:ea typeface="+mn-lt"/>
                <a:cs typeface="Segoe UI" panose="020B0502040204020203" pitchFamily="34" charset="0"/>
              </a:rPr>
              <a:t>operations baseline •</a:t>
            </a:r>
            <a:br>
              <a:rPr lang="en-US" sz="1100">
                <a:solidFill>
                  <a:srgbClr val="000000"/>
                </a:solidFill>
                <a:latin typeface="Segoe UI" panose="020B0502040204020203" pitchFamily="34" charset="0"/>
                <a:ea typeface="+mn-lt"/>
                <a:cs typeface="Segoe UI" panose="020B0502040204020203" pitchFamily="34" charset="0"/>
              </a:rPr>
            </a:br>
            <a:r>
              <a:rPr lang="en-US" sz="1100">
                <a:solidFill>
                  <a:srgbClr val="000000"/>
                </a:solidFill>
                <a:latin typeface="Segoe UI" panose="020B0502040204020203" pitchFamily="34" charset="0"/>
                <a:ea typeface="+mn-lt"/>
                <a:cs typeface="Segoe UI" panose="020B0502040204020203" pitchFamily="34" charset="0"/>
              </a:rPr>
              <a:t>Ops maturity</a:t>
            </a:r>
          </a:p>
        </p:txBody>
      </p:sp>
      <p:sp>
        <p:nvSpPr>
          <p:cNvPr id="89" name="Trackers_EADF_bidi">
            <a:extLst>
              <a:ext uri="{FF2B5EF4-FFF2-40B4-BE49-F238E27FC236}">
                <a16:creationId xmlns:a16="http://schemas.microsoft.com/office/drawing/2014/main" id="{4C07F06D-2AE5-4E74-93E7-99503384B693}"/>
              </a:ext>
              <a:ext uri="{C183D7F6-B498-43B3-948B-1728B52AA6E4}">
                <adec:decorative xmlns:adec="http://schemas.microsoft.com/office/drawing/2017/decorative" val="1"/>
              </a:ext>
            </a:extLst>
          </p:cNvPr>
          <p:cNvSpPr>
            <a:spLocks noChangeAspect="1" noEditPoints="1"/>
          </p:cNvSpPr>
          <p:nvPr/>
        </p:nvSpPr>
        <p:spPr bwMode="auto">
          <a:xfrm>
            <a:off x="8702931" y="4685259"/>
            <a:ext cx="263828" cy="359741"/>
          </a:xfrm>
          <a:custGeom>
            <a:avLst/>
            <a:gdLst>
              <a:gd name="T0" fmla="*/ 1000 w 2750"/>
              <a:gd name="T1" fmla="*/ 375 h 3750"/>
              <a:gd name="T2" fmla="*/ 1375 w 2750"/>
              <a:gd name="T3" fmla="*/ 0 h 3750"/>
              <a:gd name="T4" fmla="*/ 1750 w 2750"/>
              <a:gd name="T5" fmla="*/ 375 h 3750"/>
              <a:gd name="T6" fmla="*/ 1750 w 2750"/>
              <a:gd name="T7" fmla="*/ 500 h 3750"/>
              <a:gd name="T8" fmla="*/ 2250 w 2750"/>
              <a:gd name="T9" fmla="*/ 500 h 3750"/>
              <a:gd name="T10" fmla="*/ 2250 w 2750"/>
              <a:gd name="T11" fmla="*/ 1000 h 3750"/>
              <a:gd name="T12" fmla="*/ 500 w 2750"/>
              <a:gd name="T13" fmla="*/ 1000 h 3750"/>
              <a:gd name="T14" fmla="*/ 500 w 2750"/>
              <a:gd name="T15" fmla="*/ 500 h 3750"/>
              <a:gd name="T16" fmla="*/ 1000 w 2750"/>
              <a:gd name="T17" fmla="*/ 500 h 3750"/>
              <a:gd name="T18" fmla="*/ 1000 w 2750"/>
              <a:gd name="T19" fmla="*/ 375 h 3750"/>
              <a:gd name="T20" fmla="*/ 500 w 2750"/>
              <a:gd name="T21" fmla="*/ 500 h 3750"/>
              <a:gd name="T22" fmla="*/ 0 w 2750"/>
              <a:gd name="T23" fmla="*/ 500 h 3750"/>
              <a:gd name="T24" fmla="*/ 0 w 2750"/>
              <a:gd name="T25" fmla="*/ 3750 h 3750"/>
              <a:gd name="T26" fmla="*/ 2750 w 2750"/>
              <a:gd name="T27" fmla="*/ 3750 h 3750"/>
              <a:gd name="T28" fmla="*/ 2750 w 2750"/>
              <a:gd name="T29" fmla="*/ 500 h 3750"/>
              <a:gd name="T30" fmla="*/ 2250 w 2750"/>
              <a:gd name="T31" fmla="*/ 500 h 3750"/>
              <a:gd name="T32" fmla="*/ 500 w 2750"/>
              <a:gd name="T33" fmla="*/ 1750 h 3750"/>
              <a:gd name="T34" fmla="*/ 1500 w 2750"/>
              <a:gd name="T35" fmla="*/ 1750 h 3750"/>
              <a:gd name="T36" fmla="*/ 1500 w 2750"/>
              <a:gd name="T37" fmla="*/ 2500 h 3750"/>
              <a:gd name="T38" fmla="*/ 500 w 2750"/>
              <a:gd name="T39" fmla="*/ 2500 h 3750"/>
              <a:gd name="T40" fmla="*/ 1500 w 2750"/>
              <a:gd name="T41" fmla="*/ 3250 h 3750"/>
              <a:gd name="T42" fmla="*/ 500 w 2750"/>
              <a:gd name="T43" fmla="*/ 3250 h 3750"/>
              <a:gd name="T44" fmla="*/ 1750 w 2750"/>
              <a:gd name="T45" fmla="*/ 1500 h 3750"/>
              <a:gd name="T46" fmla="*/ 2000 w 2750"/>
              <a:gd name="T47" fmla="*/ 1750 h 3750"/>
              <a:gd name="T48" fmla="*/ 2375 w 2750"/>
              <a:gd name="T49" fmla="*/ 1375 h 3750"/>
              <a:gd name="T50" fmla="*/ 1750 w 2750"/>
              <a:gd name="T51" fmla="*/ 2250 h 3750"/>
              <a:gd name="T52" fmla="*/ 2000 w 2750"/>
              <a:gd name="T53" fmla="*/ 2500 h 3750"/>
              <a:gd name="T54" fmla="*/ 2375 w 2750"/>
              <a:gd name="T55" fmla="*/ 2125 h 3750"/>
              <a:gd name="T56" fmla="*/ 1750 w 2750"/>
              <a:gd name="T57" fmla="*/ 3000 h 3750"/>
              <a:gd name="T58" fmla="*/ 2000 w 2750"/>
              <a:gd name="T59" fmla="*/ 3250 h 3750"/>
              <a:gd name="T60" fmla="*/ 2375 w 2750"/>
              <a:gd name="T61" fmla="*/ 28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50" h="3750">
                <a:moveTo>
                  <a:pt x="1000" y="375"/>
                </a:moveTo>
                <a:cubicBezTo>
                  <a:pt x="1000" y="168"/>
                  <a:pt x="1168" y="0"/>
                  <a:pt x="1375" y="0"/>
                </a:cubicBezTo>
                <a:cubicBezTo>
                  <a:pt x="1582" y="0"/>
                  <a:pt x="1750" y="168"/>
                  <a:pt x="1750" y="375"/>
                </a:cubicBezTo>
                <a:cubicBezTo>
                  <a:pt x="1750" y="500"/>
                  <a:pt x="1750" y="500"/>
                  <a:pt x="1750" y="500"/>
                </a:cubicBezTo>
                <a:cubicBezTo>
                  <a:pt x="2250" y="500"/>
                  <a:pt x="2250" y="500"/>
                  <a:pt x="2250" y="500"/>
                </a:cubicBezTo>
                <a:cubicBezTo>
                  <a:pt x="2250" y="1000"/>
                  <a:pt x="2250" y="1000"/>
                  <a:pt x="2250" y="1000"/>
                </a:cubicBezTo>
                <a:cubicBezTo>
                  <a:pt x="500" y="1000"/>
                  <a:pt x="500" y="1000"/>
                  <a:pt x="500" y="1000"/>
                </a:cubicBezTo>
                <a:cubicBezTo>
                  <a:pt x="500" y="500"/>
                  <a:pt x="500" y="500"/>
                  <a:pt x="500" y="500"/>
                </a:cubicBezTo>
                <a:cubicBezTo>
                  <a:pt x="1000" y="500"/>
                  <a:pt x="1000" y="500"/>
                  <a:pt x="1000" y="500"/>
                </a:cubicBezTo>
                <a:lnTo>
                  <a:pt x="1000" y="375"/>
                </a:lnTo>
                <a:close/>
                <a:moveTo>
                  <a:pt x="500" y="500"/>
                </a:moveTo>
                <a:cubicBezTo>
                  <a:pt x="0" y="500"/>
                  <a:pt x="0" y="500"/>
                  <a:pt x="0" y="500"/>
                </a:cubicBezTo>
                <a:cubicBezTo>
                  <a:pt x="0" y="3750"/>
                  <a:pt x="0" y="3750"/>
                  <a:pt x="0" y="3750"/>
                </a:cubicBezTo>
                <a:cubicBezTo>
                  <a:pt x="2750" y="3750"/>
                  <a:pt x="2750" y="3750"/>
                  <a:pt x="2750" y="3750"/>
                </a:cubicBezTo>
                <a:cubicBezTo>
                  <a:pt x="2750" y="500"/>
                  <a:pt x="2750" y="500"/>
                  <a:pt x="2750" y="500"/>
                </a:cubicBezTo>
                <a:cubicBezTo>
                  <a:pt x="2250" y="500"/>
                  <a:pt x="2250" y="500"/>
                  <a:pt x="2250" y="500"/>
                </a:cubicBezTo>
                <a:moveTo>
                  <a:pt x="500" y="1750"/>
                </a:moveTo>
                <a:cubicBezTo>
                  <a:pt x="1500" y="1750"/>
                  <a:pt x="1500" y="1750"/>
                  <a:pt x="1500" y="1750"/>
                </a:cubicBezTo>
                <a:moveTo>
                  <a:pt x="1500" y="2500"/>
                </a:moveTo>
                <a:cubicBezTo>
                  <a:pt x="500" y="2500"/>
                  <a:pt x="500" y="2500"/>
                  <a:pt x="500" y="2500"/>
                </a:cubicBezTo>
                <a:moveTo>
                  <a:pt x="1500" y="3250"/>
                </a:moveTo>
                <a:cubicBezTo>
                  <a:pt x="500" y="3250"/>
                  <a:pt x="500" y="3250"/>
                  <a:pt x="500" y="3250"/>
                </a:cubicBezTo>
                <a:moveTo>
                  <a:pt x="1750" y="1500"/>
                </a:moveTo>
                <a:cubicBezTo>
                  <a:pt x="2000" y="1750"/>
                  <a:pt x="2000" y="1750"/>
                  <a:pt x="2000" y="1750"/>
                </a:cubicBezTo>
                <a:cubicBezTo>
                  <a:pt x="2375" y="1375"/>
                  <a:pt x="2375" y="1375"/>
                  <a:pt x="2375" y="1375"/>
                </a:cubicBezTo>
                <a:moveTo>
                  <a:pt x="1750" y="2250"/>
                </a:moveTo>
                <a:cubicBezTo>
                  <a:pt x="2000" y="2500"/>
                  <a:pt x="2000" y="2500"/>
                  <a:pt x="2000" y="2500"/>
                </a:cubicBezTo>
                <a:cubicBezTo>
                  <a:pt x="2375" y="2125"/>
                  <a:pt x="2375" y="2125"/>
                  <a:pt x="2375" y="2125"/>
                </a:cubicBezTo>
                <a:moveTo>
                  <a:pt x="1750" y="3000"/>
                </a:moveTo>
                <a:cubicBezTo>
                  <a:pt x="2000" y="3250"/>
                  <a:pt x="2000" y="3250"/>
                  <a:pt x="2000" y="3250"/>
                </a:cubicBezTo>
                <a:cubicBezTo>
                  <a:pt x="2375" y="2875"/>
                  <a:pt x="2375" y="2875"/>
                  <a:pt x="2375" y="2875"/>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38" tIns="45719" rIns="91438" bIns="45719" numCol="1" anchor="t" anchorCtr="0" compatLnSpc="1">
            <a:prstTxWarp prst="textNoShape">
              <a:avLst/>
            </a:prstTxWarp>
          </a:bodyPr>
          <a:lstStyle/>
          <a:p>
            <a:pPr defTabSz="914378">
              <a:defRPr/>
            </a:pPr>
            <a:endParaRPr lang="en-US" sz="1765">
              <a:solidFill>
                <a:srgbClr val="000000"/>
              </a:solidFill>
              <a:latin typeface="Segoe UI"/>
            </a:endParaRPr>
          </a:p>
        </p:txBody>
      </p:sp>
      <p:sp>
        <p:nvSpPr>
          <p:cNvPr id="90" name="Rectangle: Rounded Corners 89">
            <a:extLst>
              <a:ext uri="{FF2B5EF4-FFF2-40B4-BE49-F238E27FC236}">
                <a16:creationId xmlns:a16="http://schemas.microsoft.com/office/drawing/2014/main" id="{EA773F6A-46ED-4788-9B25-722D327F3D60}"/>
              </a:ext>
              <a:ext uri="{C183D7F6-B498-43B3-948B-1728B52AA6E4}">
                <adec:decorative xmlns:adec="http://schemas.microsoft.com/office/drawing/2017/decorative" val="1"/>
              </a:ext>
            </a:extLst>
          </p:cNvPr>
          <p:cNvSpPr/>
          <p:nvPr/>
        </p:nvSpPr>
        <p:spPr>
          <a:xfrm>
            <a:off x="5254241" y="4522438"/>
            <a:ext cx="2280123" cy="142538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defRPr/>
            </a:pPr>
            <a:endParaRPr lang="en-US">
              <a:solidFill>
                <a:srgbClr val="FFFFFF"/>
              </a:solidFill>
              <a:latin typeface="Segoe UI"/>
            </a:endParaRPr>
          </a:p>
        </p:txBody>
      </p:sp>
      <p:sp>
        <p:nvSpPr>
          <p:cNvPr id="91" name="TextBox 90">
            <a:extLst>
              <a:ext uri="{FF2B5EF4-FFF2-40B4-BE49-F238E27FC236}">
                <a16:creationId xmlns:a16="http://schemas.microsoft.com/office/drawing/2014/main" id="{1F3ABE7C-9C37-431A-B822-32ED792FF40C}"/>
              </a:ext>
            </a:extLst>
          </p:cNvPr>
          <p:cNvSpPr txBox="1"/>
          <p:nvPr/>
        </p:nvSpPr>
        <p:spPr>
          <a:xfrm>
            <a:off x="5367907" y="5139873"/>
            <a:ext cx="2052789" cy="784627"/>
          </a:xfrm>
          <a:prstGeom prst="rect">
            <a:avLst/>
          </a:prstGeom>
          <a:noFill/>
        </p:spPr>
        <p:txBody>
          <a:bodyPr rot="0" spcFirstLastPara="0" vertOverflow="overflow" horzOverflow="overflow" vert="horz" wrap="square" lIns="91438" tIns="45719" rIns="91438" bIns="45719" numCol="1" spcCol="0" rtlCol="0" fromWordArt="0" anchor="t" anchorCtr="0" forceAA="0" compatLnSpc="1">
            <a:prstTxWarp prst="textNoShape">
              <a:avLst/>
            </a:prstTxWarp>
            <a:spAutoFit/>
          </a:bodyPr>
          <a:lstStyle/>
          <a:p>
            <a:pPr algn="ctr" defTabSz="914411">
              <a:lnSpc>
                <a:spcPct val="90000"/>
              </a:lnSpc>
              <a:defRPr/>
            </a:pPr>
            <a:r>
              <a:rPr lang="en-US" sz="1600" b="1">
                <a:solidFill>
                  <a:srgbClr val="243A5E"/>
                </a:solidFill>
                <a:latin typeface="Segoe UI Semibold" panose="020B0702040204020203" pitchFamily="34" charset="0"/>
                <a:ea typeface="+mn-lt"/>
                <a:cs typeface="Segoe UI Semibold" panose="020B0702040204020203" pitchFamily="34" charset="0"/>
              </a:rPr>
              <a:t>Govern</a:t>
            </a:r>
          </a:p>
          <a:p>
            <a:pPr algn="ctr" defTabSz="914378">
              <a:lnSpc>
                <a:spcPct val="90000"/>
              </a:lnSpc>
              <a:defRPr/>
            </a:pPr>
            <a:r>
              <a:rPr lang="en-US" sz="1100">
                <a:solidFill>
                  <a:srgbClr val="000000"/>
                </a:solidFill>
                <a:latin typeface="Segoe UI" panose="020B0502040204020203" pitchFamily="34" charset="0"/>
                <a:ea typeface="+mn-lt"/>
                <a:cs typeface="Segoe UI" panose="020B0502040204020203" pitchFamily="34" charset="0"/>
              </a:rPr>
              <a:t>Methodology • Benchmark</a:t>
            </a:r>
          </a:p>
          <a:p>
            <a:pPr algn="ctr" defTabSz="914378">
              <a:lnSpc>
                <a:spcPct val="90000"/>
              </a:lnSpc>
              <a:defRPr/>
            </a:pPr>
            <a:r>
              <a:rPr lang="en-US" sz="1100">
                <a:solidFill>
                  <a:srgbClr val="000000"/>
                </a:solidFill>
                <a:latin typeface="Segoe UI" panose="020B0502040204020203" pitchFamily="34" charset="0"/>
                <a:ea typeface="+mn-lt"/>
                <a:cs typeface="Segoe UI" panose="020B0502040204020203" pitchFamily="34" charset="0"/>
              </a:rPr>
              <a:t>initial best practice • Governance maturity</a:t>
            </a:r>
          </a:p>
        </p:txBody>
      </p:sp>
      <p:sp>
        <p:nvSpPr>
          <p:cNvPr id="92" name="Org_ECA6">
            <a:extLst>
              <a:ext uri="{FF2B5EF4-FFF2-40B4-BE49-F238E27FC236}">
                <a16:creationId xmlns:a16="http://schemas.microsoft.com/office/drawing/2014/main" id="{AA374520-977E-43D0-AFF3-663365E13B66}"/>
              </a:ext>
              <a:ext uri="{C183D7F6-B498-43B3-948B-1728B52AA6E4}">
                <adec:decorative xmlns:adec="http://schemas.microsoft.com/office/drawing/2017/decorative" val="1"/>
              </a:ext>
            </a:extLst>
          </p:cNvPr>
          <p:cNvSpPr>
            <a:spLocks noChangeAspect="1" noEditPoints="1"/>
          </p:cNvSpPr>
          <p:nvPr/>
        </p:nvSpPr>
        <p:spPr bwMode="auto">
          <a:xfrm>
            <a:off x="6214519" y="4685259"/>
            <a:ext cx="359565" cy="359741"/>
          </a:xfrm>
          <a:custGeom>
            <a:avLst/>
            <a:gdLst>
              <a:gd name="T0" fmla="*/ 1177 w 4117"/>
              <a:gd name="T1" fmla="*/ 4119 h 4119"/>
              <a:gd name="T2" fmla="*/ 0 w 4117"/>
              <a:gd name="T3" fmla="*/ 4119 h 4119"/>
              <a:gd name="T4" fmla="*/ 0 w 4117"/>
              <a:gd name="T5" fmla="*/ 2942 h 4119"/>
              <a:gd name="T6" fmla="*/ 1177 w 4117"/>
              <a:gd name="T7" fmla="*/ 2942 h 4119"/>
              <a:gd name="T8" fmla="*/ 1177 w 4117"/>
              <a:gd name="T9" fmla="*/ 4119 h 4119"/>
              <a:gd name="T10" fmla="*/ 4117 w 4117"/>
              <a:gd name="T11" fmla="*/ 2942 h 4119"/>
              <a:gd name="T12" fmla="*/ 2941 w 4117"/>
              <a:gd name="T13" fmla="*/ 2942 h 4119"/>
              <a:gd name="T14" fmla="*/ 2941 w 4117"/>
              <a:gd name="T15" fmla="*/ 4119 h 4119"/>
              <a:gd name="T16" fmla="*/ 4117 w 4117"/>
              <a:gd name="T17" fmla="*/ 4119 h 4119"/>
              <a:gd name="T18" fmla="*/ 4117 w 4117"/>
              <a:gd name="T19" fmla="*/ 2942 h 4119"/>
              <a:gd name="T20" fmla="*/ 2647 w 4117"/>
              <a:gd name="T21" fmla="*/ 0 h 4119"/>
              <a:gd name="T22" fmla="*/ 1471 w 4117"/>
              <a:gd name="T23" fmla="*/ 0 h 4119"/>
              <a:gd name="T24" fmla="*/ 1471 w 4117"/>
              <a:gd name="T25" fmla="*/ 1177 h 4119"/>
              <a:gd name="T26" fmla="*/ 2647 w 4117"/>
              <a:gd name="T27" fmla="*/ 1177 h 4119"/>
              <a:gd name="T28" fmla="*/ 2647 w 4117"/>
              <a:gd name="T29" fmla="*/ 0 h 4119"/>
              <a:gd name="T30" fmla="*/ 2059 w 4117"/>
              <a:gd name="T31" fmla="*/ 1177 h 4119"/>
              <a:gd name="T32" fmla="*/ 2059 w 4117"/>
              <a:gd name="T33" fmla="*/ 2060 h 4119"/>
              <a:gd name="T34" fmla="*/ 3529 w 4117"/>
              <a:gd name="T35" fmla="*/ 2942 h 4119"/>
              <a:gd name="T36" fmla="*/ 3529 w 4117"/>
              <a:gd name="T37" fmla="*/ 2060 h 4119"/>
              <a:gd name="T38" fmla="*/ 588 w 4117"/>
              <a:gd name="T39" fmla="*/ 2060 h 4119"/>
              <a:gd name="T40" fmla="*/ 588 w 4117"/>
              <a:gd name="T41" fmla="*/ 2942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17" h="4119">
                <a:moveTo>
                  <a:pt x="1177" y="4119"/>
                </a:moveTo>
                <a:lnTo>
                  <a:pt x="0" y="4119"/>
                </a:lnTo>
                <a:lnTo>
                  <a:pt x="0" y="2942"/>
                </a:lnTo>
                <a:lnTo>
                  <a:pt x="1177" y="2942"/>
                </a:lnTo>
                <a:lnTo>
                  <a:pt x="1177" y="4119"/>
                </a:lnTo>
                <a:moveTo>
                  <a:pt x="4117" y="2942"/>
                </a:moveTo>
                <a:lnTo>
                  <a:pt x="2941" y="2942"/>
                </a:lnTo>
                <a:lnTo>
                  <a:pt x="2941" y="4119"/>
                </a:lnTo>
                <a:lnTo>
                  <a:pt x="4117" y="4119"/>
                </a:lnTo>
                <a:lnTo>
                  <a:pt x="4117" y="2942"/>
                </a:lnTo>
                <a:moveTo>
                  <a:pt x="2647" y="0"/>
                </a:moveTo>
                <a:lnTo>
                  <a:pt x="1471" y="0"/>
                </a:lnTo>
                <a:lnTo>
                  <a:pt x="1471" y="1177"/>
                </a:lnTo>
                <a:lnTo>
                  <a:pt x="2647" y="1177"/>
                </a:lnTo>
                <a:lnTo>
                  <a:pt x="2647" y="0"/>
                </a:lnTo>
                <a:moveTo>
                  <a:pt x="2059" y="1177"/>
                </a:moveTo>
                <a:lnTo>
                  <a:pt x="2059" y="2060"/>
                </a:lnTo>
                <a:moveTo>
                  <a:pt x="3529" y="2942"/>
                </a:moveTo>
                <a:lnTo>
                  <a:pt x="3529" y="2060"/>
                </a:lnTo>
                <a:lnTo>
                  <a:pt x="588" y="2060"/>
                </a:lnTo>
                <a:lnTo>
                  <a:pt x="588" y="2942"/>
                </a:lnTo>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38" tIns="45719" rIns="91438" bIns="45719" numCol="1" anchor="t" anchorCtr="0" compatLnSpc="1">
            <a:prstTxWarp prst="textNoShape">
              <a:avLst/>
            </a:prstTxWarp>
          </a:bodyPr>
          <a:lstStyle/>
          <a:p>
            <a:pPr defTabSz="914378">
              <a:defRPr/>
            </a:pPr>
            <a:endParaRPr lang="en-US" sz="900">
              <a:gradFill>
                <a:gsLst>
                  <a:gs pos="0">
                    <a:srgbClr val="505050"/>
                  </a:gs>
                  <a:gs pos="100000">
                    <a:srgbClr val="505050"/>
                  </a:gs>
                </a:gsLst>
                <a:lin ang="5400000" scaled="1"/>
              </a:gradFill>
              <a:latin typeface="Segoe UI"/>
            </a:endParaRPr>
          </a:p>
        </p:txBody>
      </p:sp>
      <p:sp>
        <p:nvSpPr>
          <p:cNvPr id="93" name="TextBox 92">
            <a:extLst>
              <a:ext uri="{FF2B5EF4-FFF2-40B4-BE49-F238E27FC236}">
                <a16:creationId xmlns:a16="http://schemas.microsoft.com/office/drawing/2014/main" id="{62C17142-402B-4E07-B9D0-9B946D669EFC}"/>
              </a:ext>
            </a:extLst>
          </p:cNvPr>
          <p:cNvSpPr txBox="1"/>
          <p:nvPr/>
        </p:nvSpPr>
        <p:spPr>
          <a:xfrm>
            <a:off x="9655031" y="2259691"/>
            <a:ext cx="1650297" cy="892637"/>
          </a:xfrm>
          <a:prstGeom prst="rect">
            <a:avLst/>
          </a:prstGeom>
          <a:noFill/>
        </p:spPr>
        <p:txBody>
          <a:bodyPr rot="0" spcFirstLastPara="0" vertOverflow="overflow" horzOverflow="overflow" vert="horz" wrap="square" lIns="91438" tIns="45719" rIns="91438" bIns="45719" numCol="1" spcCol="0" rtlCol="0" fromWordArt="0" anchor="t" anchorCtr="0" forceAA="0" compatLnSpc="1">
            <a:prstTxWarp prst="textNoShape">
              <a:avLst/>
            </a:prstTxWarp>
            <a:spAutoFit/>
          </a:bodyPr>
          <a:lstStyle/>
          <a:p>
            <a:pPr defTabSz="914411">
              <a:defRPr/>
            </a:pPr>
            <a:r>
              <a:rPr lang="en-US" sz="1200" b="1">
                <a:solidFill>
                  <a:srgbClr val="243A5E"/>
                </a:solidFill>
                <a:latin typeface="Segoe UI Semibold" panose="020B0702040204020203" pitchFamily="34" charset="0"/>
                <a:ea typeface="+mn-lt"/>
                <a:cs typeface="Segoe UI Semibold" panose="020B0702040204020203" pitchFamily="34" charset="0"/>
              </a:rPr>
              <a:t>Migrate</a:t>
            </a:r>
          </a:p>
          <a:p>
            <a:pPr defTabSz="914378">
              <a:defRPr/>
            </a:pPr>
            <a:r>
              <a:rPr lang="en-US" sz="1000">
                <a:solidFill>
                  <a:srgbClr val="000000"/>
                </a:solidFill>
                <a:latin typeface="Segoe UI" panose="020B0502040204020203" pitchFamily="34" charset="0"/>
                <a:ea typeface="+mn-lt"/>
                <a:cs typeface="Segoe UI" panose="020B0502040204020203" pitchFamily="34" charset="0"/>
              </a:rPr>
              <a:t>• First workload migration</a:t>
            </a:r>
          </a:p>
          <a:p>
            <a:pPr defTabSz="914378">
              <a:defRPr/>
            </a:pPr>
            <a:r>
              <a:rPr lang="en-US" sz="1000">
                <a:solidFill>
                  <a:srgbClr val="000000"/>
                </a:solidFill>
                <a:latin typeface="Segoe UI" panose="020B0502040204020203" pitchFamily="34" charset="0"/>
                <a:ea typeface="+mn-lt"/>
                <a:cs typeface="Segoe UI" panose="020B0502040204020203" pitchFamily="34" charset="0"/>
              </a:rPr>
              <a:t>• Expanded scenarios</a:t>
            </a:r>
          </a:p>
          <a:p>
            <a:pPr defTabSz="914378">
              <a:defRPr/>
            </a:pPr>
            <a:r>
              <a:rPr lang="en-US" sz="1000">
                <a:solidFill>
                  <a:srgbClr val="000000"/>
                </a:solidFill>
                <a:latin typeface="Segoe UI" panose="020B0502040204020203" pitchFamily="34" charset="0"/>
                <a:ea typeface="+mn-lt"/>
                <a:cs typeface="Segoe UI" panose="020B0502040204020203" pitchFamily="34" charset="0"/>
              </a:rPr>
              <a:t>• Best practice validation</a:t>
            </a:r>
          </a:p>
          <a:p>
            <a:pPr defTabSz="914378">
              <a:defRPr/>
            </a:pPr>
            <a:r>
              <a:rPr lang="en-US" sz="1000">
                <a:solidFill>
                  <a:srgbClr val="000000"/>
                </a:solidFill>
                <a:latin typeface="Segoe UI" panose="020B0502040204020203" pitchFamily="34" charset="0"/>
                <a:ea typeface="+mn-lt"/>
                <a:cs typeface="Segoe UI" panose="020B0502040204020203" pitchFamily="34" charset="0"/>
              </a:rPr>
              <a:t>• Process improvements</a:t>
            </a:r>
          </a:p>
        </p:txBody>
      </p:sp>
      <p:sp>
        <p:nvSpPr>
          <p:cNvPr id="94" name="TextBox 93">
            <a:extLst>
              <a:ext uri="{FF2B5EF4-FFF2-40B4-BE49-F238E27FC236}">
                <a16:creationId xmlns:a16="http://schemas.microsoft.com/office/drawing/2014/main" id="{D0704318-8173-42BD-8B29-BFB1201F7B78}"/>
              </a:ext>
            </a:extLst>
          </p:cNvPr>
          <p:cNvSpPr txBox="1"/>
          <p:nvPr/>
        </p:nvSpPr>
        <p:spPr>
          <a:xfrm>
            <a:off x="9662062" y="3102168"/>
            <a:ext cx="1610906" cy="908570"/>
          </a:xfrm>
          <a:prstGeom prst="rect">
            <a:avLst/>
          </a:prstGeom>
          <a:noFill/>
        </p:spPr>
        <p:txBody>
          <a:bodyPr rot="0" spcFirstLastPara="0" vertOverflow="overflow" horzOverflow="overflow" vert="horz" wrap="square" lIns="91438" tIns="45719" rIns="91438" bIns="45719" numCol="1" spcCol="0" rtlCol="0" fromWordArt="0" anchor="t" anchorCtr="0" forceAA="0" compatLnSpc="1">
            <a:prstTxWarp prst="textNoShape">
              <a:avLst/>
            </a:prstTxWarp>
            <a:spAutoFit/>
          </a:bodyPr>
          <a:lstStyle/>
          <a:p>
            <a:pPr defTabSz="914411">
              <a:defRPr/>
            </a:pPr>
            <a:r>
              <a:rPr lang="en-US" sz="1200" b="1">
                <a:solidFill>
                  <a:srgbClr val="243A5E"/>
                </a:solidFill>
                <a:latin typeface="Segoe UI Semibold" panose="020B0702040204020203" pitchFamily="34" charset="0"/>
                <a:ea typeface="+mn-lt"/>
                <a:cs typeface="Segoe UI Semibold" panose="020B0702040204020203" pitchFamily="34" charset="0"/>
              </a:rPr>
              <a:t>Innovate</a:t>
            </a:r>
          </a:p>
          <a:p>
            <a:pPr defTabSz="914378">
              <a:defRPr/>
            </a:pPr>
            <a:r>
              <a:rPr lang="en-US" sz="1000">
                <a:solidFill>
                  <a:srgbClr val="000000"/>
                </a:solidFill>
                <a:latin typeface="Segoe UI" panose="020B0502040204020203" pitchFamily="34" charset="0"/>
                <a:ea typeface="+mn-lt"/>
                <a:cs typeface="Segoe UI" panose="020B0502040204020203" pitchFamily="34" charset="0"/>
              </a:rPr>
              <a:t>• Innovation guide</a:t>
            </a:r>
          </a:p>
          <a:p>
            <a:pPr defTabSz="914378">
              <a:defRPr/>
            </a:pPr>
            <a:r>
              <a:rPr lang="en-US" sz="1000">
                <a:solidFill>
                  <a:srgbClr val="000000"/>
                </a:solidFill>
                <a:latin typeface="Segoe UI" panose="020B0502040204020203" pitchFamily="34" charset="0"/>
                <a:ea typeface="+mn-lt"/>
                <a:cs typeface="Segoe UI" panose="020B0502040204020203" pitchFamily="34" charset="0"/>
              </a:rPr>
              <a:t>• Expanded scenarios</a:t>
            </a:r>
          </a:p>
          <a:p>
            <a:pPr defTabSz="914378">
              <a:defRPr/>
            </a:pPr>
            <a:r>
              <a:rPr lang="en-US" sz="1000">
                <a:solidFill>
                  <a:srgbClr val="000000"/>
                </a:solidFill>
                <a:latin typeface="Segoe UI" panose="020B0502040204020203" pitchFamily="34" charset="0"/>
                <a:ea typeface="+mn-lt"/>
                <a:cs typeface="Segoe UI" panose="020B0502040204020203" pitchFamily="34" charset="0"/>
              </a:rPr>
              <a:t>• Best practice validation</a:t>
            </a:r>
          </a:p>
          <a:p>
            <a:pPr defTabSz="914378">
              <a:defRPr/>
            </a:pPr>
            <a:r>
              <a:rPr lang="en-US" sz="1000">
                <a:solidFill>
                  <a:srgbClr val="000000"/>
                </a:solidFill>
                <a:latin typeface="Segoe UI" panose="020B0502040204020203" pitchFamily="34" charset="0"/>
                <a:ea typeface="+mn-lt"/>
                <a:cs typeface="Segoe UI" panose="020B0502040204020203" pitchFamily="34" charset="0"/>
              </a:rPr>
              <a:t>• Process improvements</a:t>
            </a:r>
          </a:p>
        </p:txBody>
      </p:sp>
      <p:sp>
        <p:nvSpPr>
          <p:cNvPr id="95" name="arrow_25">
            <a:extLst>
              <a:ext uri="{FF2B5EF4-FFF2-40B4-BE49-F238E27FC236}">
                <a16:creationId xmlns:a16="http://schemas.microsoft.com/office/drawing/2014/main" id="{E929D150-7E8F-408B-810D-217FAF4AAE4C}"/>
              </a:ext>
              <a:ext uri="{C183D7F6-B498-43B3-948B-1728B52AA6E4}">
                <adec:decorative xmlns:adec="http://schemas.microsoft.com/office/drawing/2017/decorative" val="1"/>
              </a:ext>
            </a:extLst>
          </p:cNvPr>
          <p:cNvSpPr>
            <a:spLocks noChangeAspect="1" noEditPoints="1"/>
          </p:cNvSpPr>
          <p:nvPr/>
        </p:nvSpPr>
        <p:spPr bwMode="auto">
          <a:xfrm>
            <a:off x="9439169" y="2360047"/>
            <a:ext cx="155636" cy="171097"/>
          </a:xfrm>
          <a:custGeom>
            <a:avLst/>
            <a:gdLst>
              <a:gd name="T0" fmla="*/ 58 w 219"/>
              <a:gd name="T1" fmla="*/ 0 h 242"/>
              <a:gd name="T2" fmla="*/ 219 w 219"/>
              <a:gd name="T3" fmla="*/ 0 h 242"/>
              <a:gd name="T4" fmla="*/ 219 w 219"/>
              <a:gd name="T5" fmla="*/ 157 h 242"/>
              <a:gd name="T6" fmla="*/ 219 w 219"/>
              <a:gd name="T7" fmla="*/ 0 h 242"/>
              <a:gd name="T8" fmla="*/ 4 w 219"/>
              <a:gd name="T9" fmla="*/ 233 h 242"/>
              <a:gd name="T10" fmla="*/ 0 w 219"/>
              <a:gd name="T11" fmla="*/ 242 h 242"/>
              <a:gd name="T12" fmla="*/ 0 w 219"/>
              <a:gd name="T13" fmla="*/ 242 h 242"/>
              <a:gd name="T14" fmla="*/ 0 w 219"/>
              <a:gd name="T15" fmla="*/ 242 h 2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9" h="242">
                <a:moveTo>
                  <a:pt x="58" y="0"/>
                </a:moveTo>
                <a:cubicBezTo>
                  <a:pt x="219" y="0"/>
                  <a:pt x="219" y="0"/>
                  <a:pt x="219" y="0"/>
                </a:cubicBezTo>
                <a:cubicBezTo>
                  <a:pt x="219" y="157"/>
                  <a:pt x="219" y="157"/>
                  <a:pt x="219" y="157"/>
                </a:cubicBezTo>
                <a:moveTo>
                  <a:pt x="219" y="0"/>
                </a:moveTo>
                <a:cubicBezTo>
                  <a:pt x="133" y="61"/>
                  <a:pt x="54" y="143"/>
                  <a:pt x="4" y="233"/>
                </a:cubicBezTo>
                <a:cubicBezTo>
                  <a:pt x="0" y="242"/>
                  <a:pt x="0" y="242"/>
                  <a:pt x="0" y="242"/>
                </a:cubicBezTo>
                <a:cubicBezTo>
                  <a:pt x="0" y="242"/>
                  <a:pt x="0" y="242"/>
                  <a:pt x="0" y="242"/>
                </a:cubicBezTo>
                <a:cubicBezTo>
                  <a:pt x="0" y="242"/>
                  <a:pt x="0" y="242"/>
                  <a:pt x="0" y="242"/>
                </a:cubicBezTo>
              </a:path>
            </a:pathLst>
          </a:custGeom>
          <a:noFill/>
          <a:ln w="19050" cap="sq">
            <a:solidFill>
              <a:schemeClr val="tx2"/>
            </a:solidFill>
            <a:prstDash val="solid"/>
            <a:miter lim="800000"/>
            <a:headEnd/>
            <a:tailEnd/>
          </a:ln>
        </p:spPr>
        <p:txBody>
          <a:bodyPr vert="horz" wrap="square" lIns="91438" tIns="45719" rIns="91438" bIns="45719" numCol="1" anchor="t" anchorCtr="0" compatLnSpc="1">
            <a:prstTxWarp prst="textNoShape">
              <a:avLst/>
            </a:prstTxWarp>
          </a:bodyPr>
          <a:lstStyle/>
          <a:p>
            <a:pPr defTabSz="914378">
              <a:defRPr/>
            </a:pPr>
            <a:endParaRPr lang="en-US" sz="900">
              <a:gradFill>
                <a:gsLst>
                  <a:gs pos="0">
                    <a:srgbClr val="505050"/>
                  </a:gs>
                  <a:gs pos="100000">
                    <a:srgbClr val="505050"/>
                  </a:gs>
                </a:gsLst>
                <a:lin ang="5400000" scaled="1"/>
              </a:gradFill>
              <a:latin typeface="Segoe UI"/>
            </a:endParaRPr>
          </a:p>
        </p:txBody>
      </p:sp>
      <p:sp>
        <p:nvSpPr>
          <p:cNvPr id="96" name="circle_2">
            <a:extLst>
              <a:ext uri="{FF2B5EF4-FFF2-40B4-BE49-F238E27FC236}">
                <a16:creationId xmlns:a16="http://schemas.microsoft.com/office/drawing/2014/main" id="{5981FE0F-FF52-40C9-939D-C06112BA73D2}"/>
              </a:ext>
              <a:ext uri="{C183D7F6-B498-43B3-948B-1728B52AA6E4}">
                <adec:decorative xmlns:adec="http://schemas.microsoft.com/office/drawing/2017/decorative" val="1"/>
              </a:ext>
            </a:extLst>
          </p:cNvPr>
          <p:cNvSpPr>
            <a:spLocks noChangeAspect="1" noEditPoints="1"/>
          </p:cNvSpPr>
          <p:nvPr/>
        </p:nvSpPr>
        <p:spPr bwMode="auto">
          <a:xfrm>
            <a:off x="9396948" y="3192295"/>
            <a:ext cx="240075" cy="226738"/>
          </a:xfrm>
          <a:custGeom>
            <a:avLst/>
            <a:gdLst>
              <a:gd name="T0" fmla="*/ 0 w 335"/>
              <a:gd name="T1" fmla="*/ 205 h 316"/>
              <a:gd name="T2" fmla="*/ 111 w 335"/>
              <a:gd name="T3" fmla="*/ 94 h 316"/>
              <a:gd name="T4" fmla="*/ 222 w 335"/>
              <a:gd name="T5" fmla="*/ 205 h 316"/>
              <a:gd name="T6" fmla="*/ 111 w 335"/>
              <a:gd name="T7" fmla="*/ 316 h 316"/>
              <a:gd name="T8" fmla="*/ 0 w 335"/>
              <a:gd name="T9" fmla="*/ 205 h 316"/>
              <a:gd name="T10" fmla="*/ 224 w 335"/>
              <a:gd name="T11" fmla="*/ 316 h 316"/>
              <a:gd name="T12" fmla="*/ 335 w 335"/>
              <a:gd name="T13" fmla="*/ 205 h 316"/>
              <a:gd name="T14" fmla="*/ 224 w 335"/>
              <a:gd name="T15" fmla="*/ 94 h 316"/>
              <a:gd name="T16" fmla="*/ 113 w 335"/>
              <a:gd name="T17" fmla="*/ 205 h 316"/>
              <a:gd name="T18" fmla="*/ 224 w 335"/>
              <a:gd name="T19" fmla="*/ 316 h 316"/>
              <a:gd name="T20" fmla="*/ 167 w 335"/>
              <a:gd name="T21" fmla="*/ 223 h 316"/>
              <a:gd name="T22" fmla="*/ 279 w 335"/>
              <a:gd name="T23" fmla="*/ 111 h 316"/>
              <a:gd name="T24" fmla="*/ 167 w 335"/>
              <a:gd name="T25" fmla="*/ 0 h 316"/>
              <a:gd name="T26" fmla="*/ 56 w 335"/>
              <a:gd name="T27" fmla="*/ 111 h 316"/>
              <a:gd name="T28" fmla="*/ 167 w 335"/>
              <a:gd name="T29" fmla="*/ 223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35" h="316">
                <a:moveTo>
                  <a:pt x="0" y="205"/>
                </a:moveTo>
                <a:cubicBezTo>
                  <a:pt x="0" y="143"/>
                  <a:pt x="49" y="94"/>
                  <a:pt x="111" y="94"/>
                </a:cubicBezTo>
                <a:cubicBezTo>
                  <a:pt x="172" y="94"/>
                  <a:pt x="222" y="143"/>
                  <a:pt x="222" y="205"/>
                </a:cubicBezTo>
                <a:cubicBezTo>
                  <a:pt x="222" y="266"/>
                  <a:pt x="172" y="316"/>
                  <a:pt x="111" y="316"/>
                </a:cubicBezTo>
                <a:cubicBezTo>
                  <a:pt x="49" y="316"/>
                  <a:pt x="0" y="266"/>
                  <a:pt x="0" y="205"/>
                </a:cubicBezTo>
                <a:close/>
                <a:moveTo>
                  <a:pt x="224" y="316"/>
                </a:moveTo>
                <a:cubicBezTo>
                  <a:pt x="285" y="316"/>
                  <a:pt x="335" y="266"/>
                  <a:pt x="335" y="205"/>
                </a:cubicBezTo>
                <a:cubicBezTo>
                  <a:pt x="335" y="143"/>
                  <a:pt x="285" y="94"/>
                  <a:pt x="224" y="94"/>
                </a:cubicBezTo>
                <a:cubicBezTo>
                  <a:pt x="162" y="94"/>
                  <a:pt x="113" y="143"/>
                  <a:pt x="113" y="205"/>
                </a:cubicBezTo>
                <a:cubicBezTo>
                  <a:pt x="113" y="266"/>
                  <a:pt x="162" y="316"/>
                  <a:pt x="224" y="316"/>
                </a:cubicBezTo>
                <a:close/>
                <a:moveTo>
                  <a:pt x="167" y="223"/>
                </a:moveTo>
                <a:cubicBezTo>
                  <a:pt x="229" y="223"/>
                  <a:pt x="279" y="173"/>
                  <a:pt x="279" y="111"/>
                </a:cubicBezTo>
                <a:cubicBezTo>
                  <a:pt x="279" y="50"/>
                  <a:pt x="229" y="0"/>
                  <a:pt x="167" y="0"/>
                </a:cubicBezTo>
                <a:cubicBezTo>
                  <a:pt x="106" y="0"/>
                  <a:pt x="56" y="50"/>
                  <a:pt x="56" y="111"/>
                </a:cubicBezTo>
                <a:cubicBezTo>
                  <a:pt x="56" y="173"/>
                  <a:pt x="106" y="223"/>
                  <a:pt x="167" y="223"/>
                </a:cubicBezTo>
                <a:close/>
              </a:path>
            </a:pathLst>
          </a:custGeom>
          <a:noFill/>
          <a:ln w="19050" cap="sq">
            <a:solidFill>
              <a:schemeClr val="tx2"/>
            </a:solidFill>
            <a:prstDash val="solid"/>
            <a:miter lim="800000"/>
            <a:headEnd/>
            <a:tailEnd/>
          </a:ln>
        </p:spPr>
        <p:txBody>
          <a:bodyPr vert="horz" wrap="square" lIns="91438" tIns="45719" rIns="91438" bIns="45719" numCol="1" anchor="t" anchorCtr="0" compatLnSpc="1">
            <a:prstTxWarp prst="textNoShape">
              <a:avLst/>
            </a:prstTxWarp>
          </a:bodyPr>
          <a:lstStyle/>
          <a:p>
            <a:pPr defTabSz="914378">
              <a:defRPr/>
            </a:pPr>
            <a:endParaRPr lang="en-US" sz="900">
              <a:gradFill>
                <a:gsLst>
                  <a:gs pos="0">
                    <a:srgbClr val="505050"/>
                  </a:gs>
                  <a:gs pos="100000">
                    <a:srgbClr val="505050"/>
                  </a:gs>
                </a:gsLst>
                <a:lin ang="5400000" scaled="1"/>
              </a:gradFill>
              <a:latin typeface="Segoe UI"/>
            </a:endParaRPr>
          </a:p>
        </p:txBody>
      </p:sp>
      <p:cxnSp>
        <p:nvCxnSpPr>
          <p:cNvPr id="97" name="Straight Arrow Connector 96" descr="Right facing arrow">
            <a:extLst>
              <a:ext uri="{FF2B5EF4-FFF2-40B4-BE49-F238E27FC236}">
                <a16:creationId xmlns:a16="http://schemas.microsoft.com/office/drawing/2014/main" id="{9E9C0D5A-E87F-4FD9-95CB-A7E4140F43D7}"/>
              </a:ext>
            </a:extLst>
          </p:cNvPr>
          <p:cNvCxnSpPr>
            <a:cxnSpLocks/>
            <a:endCxn id="76" idx="1"/>
          </p:cNvCxnSpPr>
          <p:nvPr/>
        </p:nvCxnSpPr>
        <p:spPr>
          <a:xfrm>
            <a:off x="3232747" y="2806388"/>
            <a:ext cx="475979" cy="0"/>
          </a:xfrm>
          <a:prstGeom prst="straightConnector1">
            <a:avLst/>
          </a:prstGeom>
          <a:ln w="25400">
            <a:solidFill>
              <a:schemeClr val="accent1"/>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98" name="Straight Arrow Connector 97" descr="Right facing arrow">
            <a:extLst>
              <a:ext uri="{FF2B5EF4-FFF2-40B4-BE49-F238E27FC236}">
                <a16:creationId xmlns:a16="http://schemas.microsoft.com/office/drawing/2014/main" id="{9C2BA960-7738-4DAF-925D-445F96314D80}"/>
              </a:ext>
            </a:extLst>
          </p:cNvPr>
          <p:cNvCxnSpPr>
            <a:cxnSpLocks/>
            <a:endCxn id="74" idx="1"/>
          </p:cNvCxnSpPr>
          <p:nvPr/>
        </p:nvCxnSpPr>
        <p:spPr>
          <a:xfrm>
            <a:off x="5988607" y="2806388"/>
            <a:ext cx="462608" cy="0"/>
          </a:xfrm>
          <a:prstGeom prst="straightConnector1">
            <a:avLst/>
          </a:prstGeom>
          <a:ln w="25400">
            <a:solidFill>
              <a:schemeClr val="accent1"/>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99" name="Straight Arrow Connector 98" descr="Right facing arrow">
            <a:extLst>
              <a:ext uri="{FF2B5EF4-FFF2-40B4-BE49-F238E27FC236}">
                <a16:creationId xmlns:a16="http://schemas.microsoft.com/office/drawing/2014/main" id="{1306C960-4EE9-4AF3-9D93-B16C8F0CB351}"/>
              </a:ext>
            </a:extLst>
          </p:cNvPr>
          <p:cNvCxnSpPr>
            <a:cxnSpLocks/>
          </p:cNvCxnSpPr>
          <p:nvPr/>
        </p:nvCxnSpPr>
        <p:spPr>
          <a:xfrm flipV="1">
            <a:off x="8732411" y="2586915"/>
            <a:ext cx="435730" cy="158272"/>
          </a:xfrm>
          <a:prstGeom prst="straightConnector1">
            <a:avLst/>
          </a:prstGeom>
          <a:ln w="25400">
            <a:solidFill>
              <a:schemeClr val="accent1"/>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00" name="Straight Arrow Connector 99" descr="Right facing arrow">
            <a:extLst>
              <a:ext uri="{FF2B5EF4-FFF2-40B4-BE49-F238E27FC236}">
                <a16:creationId xmlns:a16="http://schemas.microsoft.com/office/drawing/2014/main" id="{2AFD17AE-D9CF-489D-A98F-732CFDD37A47}"/>
              </a:ext>
            </a:extLst>
          </p:cNvPr>
          <p:cNvCxnSpPr>
            <a:cxnSpLocks/>
          </p:cNvCxnSpPr>
          <p:nvPr/>
        </p:nvCxnSpPr>
        <p:spPr>
          <a:xfrm>
            <a:off x="8727005" y="2850838"/>
            <a:ext cx="396765" cy="316003"/>
          </a:xfrm>
          <a:prstGeom prst="straightConnector1">
            <a:avLst/>
          </a:prstGeom>
          <a:ln w="25400">
            <a:solidFill>
              <a:schemeClr val="accent1"/>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56061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67EE4A-6933-4236-8525-EAA9075992BB}"/>
              </a:ext>
            </a:extLst>
          </p:cNvPr>
          <p:cNvSpPr>
            <a:spLocks noGrp="1"/>
          </p:cNvSpPr>
          <p:nvPr>
            <p:ph type="title"/>
          </p:nvPr>
        </p:nvSpPr>
        <p:spPr>
          <a:xfrm>
            <a:off x="586740" y="437901"/>
            <a:ext cx="11018520" cy="553990"/>
          </a:xfrm>
        </p:spPr>
        <p:txBody>
          <a:bodyPr/>
          <a:lstStyle/>
          <a:p>
            <a:r>
              <a:rPr lang="en-GB" b="1" dirty="0">
                <a:solidFill>
                  <a:schemeClr val="bg2">
                    <a:lumMod val="10000"/>
                  </a:schemeClr>
                </a:solidFill>
                <a:latin typeface="Segoe Semibold" panose="020B0502040504020203" pitchFamily="34" charset="0"/>
              </a:rPr>
              <a:t>Objective of this model: Create balance</a:t>
            </a:r>
          </a:p>
        </p:txBody>
      </p:sp>
      <p:sp>
        <p:nvSpPr>
          <p:cNvPr id="13" name="TextBox 12">
            <a:extLst>
              <a:ext uri="{FF2B5EF4-FFF2-40B4-BE49-F238E27FC236}">
                <a16:creationId xmlns:a16="http://schemas.microsoft.com/office/drawing/2014/main" id="{5EB96869-B09D-4629-8F86-AC7BFACC0875}"/>
              </a:ext>
            </a:extLst>
          </p:cNvPr>
          <p:cNvSpPr txBox="1"/>
          <p:nvPr/>
        </p:nvSpPr>
        <p:spPr>
          <a:xfrm>
            <a:off x="2755757" y="3070317"/>
            <a:ext cx="1250563" cy="627923"/>
          </a:xfrm>
          <a:prstGeom prst="rect">
            <a:avLst/>
          </a:prstGeom>
          <a:noFill/>
        </p:spPr>
        <p:txBody>
          <a:bodyPr wrap="square" lIns="0" tIns="0" rIns="0" bIns="0" rtlCol="0">
            <a:spAutoFit/>
          </a:bodyPr>
          <a:lstStyle/>
          <a:p>
            <a:pPr defTabSz="914411"/>
            <a:r>
              <a:rPr lang="en-US" sz="2040" b="1">
                <a:solidFill>
                  <a:srgbClr val="0078D4"/>
                </a:solidFill>
                <a:latin typeface="Segoe" panose="020B0502040504020203" pitchFamily="34" charset="0"/>
              </a:rPr>
              <a:t>Control &amp; Stability</a:t>
            </a:r>
          </a:p>
        </p:txBody>
      </p:sp>
      <p:sp>
        <p:nvSpPr>
          <p:cNvPr id="14" name="TextBox 13">
            <a:extLst>
              <a:ext uri="{FF2B5EF4-FFF2-40B4-BE49-F238E27FC236}">
                <a16:creationId xmlns:a16="http://schemas.microsoft.com/office/drawing/2014/main" id="{0EB80D82-08C8-4095-821B-99FA430B17D2}"/>
              </a:ext>
            </a:extLst>
          </p:cNvPr>
          <p:cNvSpPr txBox="1"/>
          <p:nvPr/>
        </p:nvSpPr>
        <p:spPr>
          <a:xfrm>
            <a:off x="8031529" y="2913355"/>
            <a:ext cx="1150170" cy="627864"/>
          </a:xfrm>
          <a:prstGeom prst="rect">
            <a:avLst/>
          </a:prstGeom>
          <a:noFill/>
        </p:spPr>
        <p:txBody>
          <a:bodyPr wrap="square" lIns="0" tIns="0" rIns="0" bIns="0" rtlCol="0">
            <a:spAutoFit/>
          </a:bodyPr>
          <a:lstStyle/>
          <a:p>
            <a:pPr defTabSz="914411"/>
            <a:r>
              <a:rPr lang="en-US" sz="2040" b="1">
                <a:solidFill>
                  <a:srgbClr val="002050"/>
                </a:solidFill>
                <a:latin typeface="Segoe" panose="020B0502040504020203" pitchFamily="34" charset="0"/>
              </a:rPr>
              <a:t>Speed &amp; </a:t>
            </a:r>
          </a:p>
          <a:p>
            <a:pPr defTabSz="914411"/>
            <a:r>
              <a:rPr lang="en-US" sz="2040" b="1">
                <a:solidFill>
                  <a:srgbClr val="002050"/>
                </a:solidFill>
                <a:latin typeface="Segoe" panose="020B0502040504020203" pitchFamily="34" charset="0"/>
              </a:rPr>
              <a:t>Results</a:t>
            </a:r>
          </a:p>
        </p:txBody>
      </p:sp>
      <p:grpSp>
        <p:nvGrpSpPr>
          <p:cNvPr id="33" name="Group 32">
            <a:extLst>
              <a:ext uri="{FF2B5EF4-FFF2-40B4-BE49-F238E27FC236}">
                <a16:creationId xmlns:a16="http://schemas.microsoft.com/office/drawing/2014/main" id="{601092D7-E514-444A-A394-0362DEFDC402}"/>
              </a:ext>
            </a:extLst>
          </p:cNvPr>
          <p:cNvGrpSpPr/>
          <p:nvPr/>
        </p:nvGrpSpPr>
        <p:grpSpPr>
          <a:xfrm>
            <a:off x="4219977" y="1520070"/>
            <a:ext cx="3773050" cy="3641003"/>
            <a:chOff x="4187459" y="1790299"/>
            <a:chExt cx="3773103" cy="3641055"/>
          </a:xfrm>
        </p:grpSpPr>
        <p:grpSp>
          <p:nvGrpSpPr>
            <p:cNvPr id="23" name="Group 22">
              <a:extLst>
                <a:ext uri="{FF2B5EF4-FFF2-40B4-BE49-F238E27FC236}">
                  <a16:creationId xmlns:a16="http://schemas.microsoft.com/office/drawing/2014/main" id="{237A388E-DAFD-42ED-BD38-7589F6BC4BEC}"/>
                </a:ext>
              </a:extLst>
            </p:cNvPr>
            <p:cNvGrpSpPr/>
            <p:nvPr/>
          </p:nvGrpSpPr>
          <p:grpSpPr>
            <a:xfrm>
              <a:off x="4187459" y="1790299"/>
              <a:ext cx="3773103" cy="3641055"/>
              <a:chOff x="4187459" y="1790299"/>
              <a:chExt cx="3773103" cy="3641055"/>
            </a:xfrm>
          </p:grpSpPr>
          <p:sp>
            <p:nvSpPr>
              <p:cNvPr id="12" name="Compare_F057" title="Icon of a counterweight scale">
                <a:extLst>
                  <a:ext uri="{FF2B5EF4-FFF2-40B4-BE49-F238E27FC236}">
                    <a16:creationId xmlns:a16="http://schemas.microsoft.com/office/drawing/2014/main" id="{C94A40FA-48B3-4513-A8DD-4C7D527E91E0}"/>
                  </a:ext>
                </a:extLst>
              </p:cNvPr>
              <p:cNvSpPr>
                <a:spLocks noChangeAspect="1" noEditPoints="1"/>
              </p:cNvSpPr>
              <p:nvPr/>
            </p:nvSpPr>
            <p:spPr bwMode="auto">
              <a:xfrm>
                <a:off x="4353941" y="1961194"/>
                <a:ext cx="3360476" cy="3470160"/>
              </a:xfrm>
              <a:custGeom>
                <a:avLst/>
                <a:gdLst>
                  <a:gd name="T0" fmla="*/ 0 w 3750"/>
                  <a:gd name="T1" fmla="*/ 371 h 3871"/>
                  <a:gd name="T2" fmla="*/ 3750 w 3750"/>
                  <a:gd name="T3" fmla="*/ 371 h 3871"/>
                  <a:gd name="T4" fmla="*/ 1874 w 3750"/>
                  <a:gd name="T5" fmla="*/ 0 h 3871"/>
                  <a:gd name="T6" fmla="*/ 1874 w 3750"/>
                  <a:gd name="T7" fmla="*/ 3352 h 3871"/>
                  <a:gd name="T8" fmla="*/ 0 w 3750"/>
                  <a:gd name="T9" fmla="*/ 1871 h 3871"/>
                  <a:gd name="T10" fmla="*/ 1500 w 3750"/>
                  <a:gd name="T11" fmla="*/ 1871 h 3871"/>
                  <a:gd name="T12" fmla="*/ 2250 w 3750"/>
                  <a:gd name="T13" fmla="*/ 1871 h 3871"/>
                  <a:gd name="T14" fmla="*/ 3750 w 3750"/>
                  <a:gd name="T15" fmla="*/ 1871 h 3871"/>
                  <a:gd name="T16" fmla="*/ 250 w 3750"/>
                  <a:gd name="T17" fmla="*/ 3871 h 3871"/>
                  <a:gd name="T18" fmla="*/ 3500 w 3750"/>
                  <a:gd name="T19" fmla="*/ 3871 h 3871"/>
                  <a:gd name="T20" fmla="*/ 3116 w 3750"/>
                  <a:gd name="T21" fmla="*/ 3869 h 3871"/>
                  <a:gd name="T22" fmla="*/ 634 w 3750"/>
                  <a:gd name="T23" fmla="*/ 3869 h 3871"/>
                  <a:gd name="T24" fmla="*/ 138 w 3750"/>
                  <a:gd name="T25" fmla="*/ 1871 h 3871"/>
                  <a:gd name="T26" fmla="*/ 750 w 3750"/>
                  <a:gd name="T27" fmla="*/ 2371 h 3871"/>
                  <a:gd name="T28" fmla="*/ 1362 w 3750"/>
                  <a:gd name="T29" fmla="*/ 1872 h 3871"/>
                  <a:gd name="T30" fmla="*/ 2388 w 3750"/>
                  <a:gd name="T31" fmla="*/ 1871 h 3871"/>
                  <a:gd name="T32" fmla="*/ 3000 w 3750"/>
                  <a:gd name="T33" fmla="*/ 2371 h 3871"/>
                  <a:gd name="T34" fmla="*/ 3612 w 3750"/>
                  <a:gd name="T35" fmla="*/ 1872 h 3871"/>
                  <a:gd name="T36" fmla="*/ 764 w 3750"/>
                  <a:gd name="T37" fmla="*/ 371 h 3871"/>
                  <a:gd name="T38" fmla="*/ 736 w 3750"/>
                  <a:gd name="T39" fmla="*/ 371 h 3871"/>
                  <a:gd name="T40" fmla="*/ 313 w 3750"/>
                  <a:gd name="T41" fmla="*/ 1871 h 3871"/>
                  <a:gd name="T42" fmla="*/ 1188 w 3750"/>
                  <a:gd name="T43" fmla="*/ 1871 h 3871"/>
                  <a:gd name="T44" fmla="*/ 764 w 3750"/>
                  <a:gd name="T45" fmla="*/ 371 h 3871"/>
                  <a:gd name="T46" fmla="*/ 3014 w 3750"/>
                  <a:gd name="T47" fmla="*/ 371 h 3871"/>
                  <a:gd name="T48" fmla="*/ 2986 w 3750"/>
                  <a:gd name="T49" fmla="*/ 371 h 3871"/>
                  <a:gd name="T50" fmla="*/ 2563 w 3750"/>
                  <a:gd name="T51" fmla="*/ 1871 h 3871"/>
                  <a:gd name="T52" fmla="*/ 3438 w 3750"/>
                  <a:gd name="T53" fmla="*/ 1871 h 3871"/>
                  <a:gd name="T54" fmla="*/ 3014 w 3750"/>
                  <a:gd name="T55" fmla="*/ 371 h 38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750" h="3871">
                    <a:moveTo>
                      <a:pt x="0" y="371"/>
                    </a:moveTo>
                    <a:cubicBezTo>
                      <a:pt x="3750" y="371"/>
                      <a:pt x="3750" y="371"/>
                      <a:pt x="3750" y="371"/>
                    </a:cubicBezTo>
                    <a:moveTo>
                      <a:pt x="1874" y="0"/>
                    </a:moveTo>
                    <a:cubicBezTo>
                      <a:pt x="1874" y="3352"/>
                      <a:pt x="1874" y="3352"/>
                      <a:pt x="1874" y="3352"/>
                    </a:cubicBezTo>
                    <a:moveTo>
                      <a:pt x="0" y="1871"/>
                    </a:moveTo>
                    <a:cubicBezTo>
                      <a:pt x="1500" y="1871"/>
                      <a:pt x="1500" y="1871"/>
                      <a:pt x="1500" y="1871"/>
                    </a:cubicBezTo>
                    <a:moveTo>
                      <a:pt x="2250" y="1871"/>
                    </a:moveTo>
                    <a:cubicBezTo>
                      <a:pt x="3750" y="1871"/>
                      <a:pt x="3750" y="1871"/>
                      <a:pt x="3750" y="1871"/>
                    </a:cubicBezTo>
                    <a:moveTo>
                      <a:pt x="250" y="3871"/>
                    </a:moveTo>
                    <a:cubicBezTo>
                      <a:pt x="3500" y="3871"/>
                      <a:pt x="3500" y="3871"/>
                      <a:pt x="3500" y="3871"/>
                    </a:cubicBezTo>
                    <a:moveTo>
                      <a:pt x="3116" y="3869"/>
                    </a:moveTo>
                    <a:cubicBezTo>
                      <a:pt x="2430" y="3184"/>
                      <a:pt x="1320" y="3184"/>
                      <a:pt x="634" y="3869"/>
                    </a:cubicBezTo>
                    <a:moveTo>
                      <a:pt x="138" y="1871"/>
                    </a:moveTo>
                    <a:cubicBezTo>
                      <a:pt x="195" y="2156"/>
                      <a:pt x="448" y="2371"/>
                      <a:pt x="750" y="2371"/>
                    </a:cubicBezTo>
                    <a:cubicBezTo>
                      <a:pt x="1052" y="2371"/>
                      <a:pt x="1304" y="2157"/>
                      <a:pt x="1362" y="1872"/>
                    </a:cubicBezTo>
                    <a:moveTo>
                      <a:pt x="2388" y="1871"/>
                    </a:moveTo>
                    <a:cubicBezTo>
                      <a:pt x="2446" y="2156"/>
                      <a:pt x="2698" y="2371"/>
                      <a:pt x="3000" y="2371"/>
                    </a:cubicBezTo>
                    <a:cubicBezTo>
                      <a:pt x="3302" y="2371"/>
                      <a:pt x="3554" y="2157"/>
                      <a:pt x="3612" y="1872"/>
                    </a:cubicBezTo>
                    <a:moveTo>
                      <a:pt x="764" y="371"/>
                    </a:moveTo>
                    <a:cubicBezTo>
                      <a:pt x="736" y="371"/>
                      <a:pt x="736" y="371"/>
                      <a:pt x="736" y="371"/>
                    </a:cubicBezTo>
                    <a:cubicBezTo>
                      <a:pt x="313" y="1871"/>
                      <a:pt x="313" y="1871"/>
                      <a:pt x="313" y="1871"/>
                    </a:cubicBezTo>
                    <a:cubicBezTo>
                      <a:pt x="1188" y="1871"/>
                      <a:pt x="1188" y="1871"/>
                      <a:pt x="1188" y="1871"/>
                    </a:cubicBezTo>
                    <a:cubicBezTo>
                      <a:pt x="1188" y="1871"/>
                      <a:pt x="791" y="461"/>
                      <a:pt x="764" y="371"/>
                    </a:cubicBezTo>
                    <a:close/>
                    <a:moveTo>
                      <a:pt x="3014" y="371"/>
                    </a:moveTo>
                    <a:cubicBezTo>
                      <a:pt x="2986" y="371"/>
                      <a:pt x="2986" y="371"/>
                      <a:pt x="2986" y="371"/>
                    </a:cubicBezTo>
                    <a:cubicBezTo>
                      <a:pt x="2563" y="1871"/>
                      <a:pt x="2563" y="1871"/>
                      <a:pt x="2563" y="1871"/>
                    </a:cubicBezTo>
                    <a:cubicBezTo>
                      <a:pt x="3438" y="1871"/>
                      <a:pt x="3438" y="1871"/>
                      <a:pt x="3438" y="1871"/>
                    </a:cubicBezTo>
                    <a:cubicBezTo>
                      <a:pt x="3438" y="1871"/>
                      <a:pt x="3041" y="461"/>
                      <a:pt x="3014" y="371"/>
                    </a:cubicBezTo>
                    <a:close/>
                  </a:path>
                </a:pathLst>
              </a:custGeom>
              <a:noFill/>
              <a:ln w="571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38" tIns="45719" rIns="91438" bIns="45719" numCol="1" anchor="t" anchorCtr="0" compatLnSpc="1">
                <a:prstTxWarp prst="textNoShape">
                  <a:avLst/>
                </a:prstTxWarp>
              </a:bodyPr>
              <a:lstStyle/>
              <a:p>
                <a:pPr defTabSz="914411"/>
                <a:endParaRPr lang="en-US" sz="900">
                  <a:gradFill>
                    <a:gsLst>
                      <a:gs pos="0">
                        <a:srgbClr val="505050"/>
                      </a:gs>
                      <a:gs pos="100000">
                        <a:srgbClr val="505050"/>
                      </a:gs>
                    </a:gsLst>
                    <a:lin ang="5400000" scaled="1"/>
                  </a:gradFill>
                  <a:latin typeface="Segoe UI"/>
                </a:endParaRPr>
              </a:p>
            </p:txBody>
          </p:sp>
          <p:sp>
            <p:nvSpPr>
              <p:cNvPr id="21" name="Rectangle 20">
                <a:extLst>
                  <a:ext uri="{FF2B5EF4-FFF2-40B4-BE49-F238E27FC236}">
                    <a16:creationId xmlns:a16="http://schemas.microsoft.com/office/drawing/2014/main" id="{2FA55DA9-E0CF-483E-8045-4DE656AD7B83}"/>
                  </a:ext>
                </a:extLst>
              </p:cNvPr>
              <p:cNvSpPr/>
              <p:nvPr/>
            </p:nvSpPr>
            <p:spPr bwMode="auto">
              <a:xfrm>
                <a:off x="4187459" y="1790299"/>
                <a:ext cx="3773103" cy="256255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78" tIns="146302" rIns="182878" bIns="146302" numCol="1" spcCol="0" rtlCol="0" fromWordArt="0" anchor="t" anchorCtr="0" forceAA="0" compatLnSpc="1">
                <a:prstTxWarp prst="textNoShape">
                  <a:avLst/>
                </a:prstTxWarp>
                <a:noAutofit/>
              </a:bodyPr>
              <a:lstStyle/>
              <a:p>
                <a:pPr defTabSz="932483" fontAlgn="base">
                  <a:spcBef>
                    <a:spcPct val="0"/>
                  </a:spcBef>
                  <a:spcAft>
                    <a:spcPct val="0"/>
                  </a:spcAft>
                </a:pPr>
                <a:endParaRPr lang="en-GB" sz="2000">
                  <a:gradFill>
                    <a:gsLst>
                      <a:gs pos="0">
                        <a:srgbClr val="FFFFFF"/>
                      </a:gs>
                      <a:gs pos="100000">
                        <a:srgbClr val="FFFFFF"/>
                      </a:gs>
                    </a:gsLst>
                    <a:lin ang="5400000" scaled="0"/>
                  </a:gradFill>
                  <a:latin typeface="Segoe UI"/>
                  <a:ea typeface="Segoe UI" pitchFamily="34" charset="0"/>
                  <a:cs typeface="Segoe UI" pitchFamily="34" charset="0"/>
                </a:endParaRPr>
              </a:p>
            </p:txBody>
          </p:sp>
        </p:grpSp>
        <p:cxnSp>
          <p:nvCxnSpPr>
            <p:cNvPr id="24" name="Straight Connector 23">
              <a:extLst>
                <a:ext uri="{FF2B5EF4-FFF2-40B4-BE49-F238E27FC236}">
                  <a16:creationId xmlns:a16="http://schemas.microsoft.com/office/drawing/2014/main" id="{E662CABA-38FC-4009-957D-EDC2B1AA3A62}"/>
                </a:ext>
              </a:extLst>
            </p:cNvPr>
            <p:cNvCxnSpPr>
              <a:cxnSpLocks/>
            </p:cNvCxnSpPr>
            <p:nvPr/>
          </p:nvCxnSpPr>
          <p:spPr>
            <a:xfrm>
              <a:off x="4353941" y="4352851"/>
              <a:ext cx="3360476" cy="0"/>
            </a:xfrm>
            <a:prstGeom prst="line">
              <a:avLst/>
            </a:prstGeom>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32" name="Group 31">
            <a:extLst>
              <a:ext uri="{FF2B5EF4-FFF2-40B4-BE49-F238E27FC236}">
                <a16:creationId xmlns:a16="http://schemas.microsoft.com/office/drawing/2014/main" id="{CBEF0AD3-138E-4682-BB31-C8CB04A58A6E}"/>
              </a:ext>
            </a:extLst>
          </p:cNvPr>
          <p:cNvGrpSpPr/>
          <p:nvPr/>
        </p:nvGrpSpPr>
        <p:grpSpPr>
          <a:xfrm>
            <a:off x="6364713" y="2816437"/>
            <a:ext cx="1127338" cy="1127334"/>
            <a:chOff x="6332226" y="3086685"/>
            <a:chExt cx="1127354" cy="1127350"/>
          </a:xfrm>
        </p:grpSpPr>
        <p:sp>
          <p:nvSpPr>
            <p:cNvPr id="25" name="arrow_16" title="Icon of two arrows that crisscross">
              <a:extLst>
                <a:ext uri="{FF2B5EF4-FFF2-40B4-BE49-F238E27FC236}">
                  <a16:creationId xmlns:a16="http://schemas.microsoft.com/office/drawing/2014/main" id="{AF90DCE4-0C4C-455B-9D0D-E1639DFCCE3B}"/>
                </a:ext>
              </a:extLst>
            </p:cNvPr>
            <p:cNvSpPr>
              <a:spLocks noChangeAspect="1" noEditPoints="1"/>
            </p:cNvSpPr>
            <p:nvPr/>
          </p:nvSpPr>
          <p:spPr bwMode="auto">
            <a:xfrm>
              <a:off x="6561126" y="3403612"/>
              <a:ext cx="669555" cy="493497"/>
            </a:xfrm>
            <a:custGeom>
              <a:avLst/>
              <a:gdLst>
                <a:gd name="T0" fmla="*/ 347 w 347"/>
                <a:gd name="T1" fmla="*/ 206 h 254"/>
                <a:gd name="T2" fmla="*/ 182 w 347"/>
                <a:gd name="T3" fmla="*/ 151 h 254"/>
                <a:gd name="T4" fmla="*/ 135 w 347"/>
                <a:gd name="T5" fmla="*/ 101 h 254"/>
                <a:gd name="T6" fmla="*/ 0 w 347"/>
                <a:gd name="T7" fmla="*/ 47 h 254"/>
                <a:gd name="T8" fmla="*/ 347 w 347"/>
                <a:gd name="T9" fmla="*/ 48 h 254"/>
                <a:gd name="T10" fmla="*/ 158 w 347"/>
                <a:gd name="T11" fmla="*/ 130 h 254"/>
                <a:gd name="T12" fmla="*/ 0 w 347"/>
                <a:gd name="T13" fmla="*/ 207 h 254"/>
                <a:gd name="T14" fmla="*/ 299 w 347"/>
                <a:gd name="T15" fmla="*/ 95 h 254"/>
                <a:gd name="T16" fmla="*/ 347 w 347"/>
                <a:gd name="T17" fmla="*/ 48 h 254"/>
                <a:gd name="T18" fmla="*/ 299 w 347"/>
                <a:gd name="T19" fmla="*/ 0 h 254"/>
                <a:gd name="T20" fmla="*/ 299 w 347"/>
                <a:gd name="T21" fmla="*/ 254 h 254"/>
                <a:gd name="T22" fmla="*/ 347 w 347"/>
                <a:gd name="T23" fmla="*/ 206 h 254"/>
                <a:gd name="T24" fmla="*/ 299 w 347"/>
                <a:gd name="T25" fmla="*/ 158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7" h="254">
                  <a:moveTo>
                    <a:pt x="347" y="206"/>
                  </a:moveTo>
                  <a:cubicBezTo>
                    <a:pt x="258" y="212"/>
                    <a:pt x="213" y="183"/>
                    <a:pt x="182" y="151"/>
                  </a:cubicBezTo>
                  <a:moveTo>
                    <a:pt x="135" y="101"/>
                  </a:moveTo>
                  <a:cubicBezTo>
                    <a:pt x="74" y="47"/>
                    <a:pt x="0" y="47"/>
                    <a:pt x="0" y="47"/>
                  </a:cubicBezTo>
                  <a:moveTo>
                    <a:pt x="347" y="48"/>
                  </a:moveTo>
                  <a:cubicBezTo>
                    <a:pt x="232" y="41"/>
                    <a:pt x="190" y="91"/>
                    <a:pt x="158" y="130"/>
                  </a:cubicBezTo>
                  <a:cubicBezTo>
                    <a:pt x="94" y="207"/>
                    <a:pt x="0" y="207"/>
                    <a:pt x="0" y="207"/>
                  </a:cubicBezTo>
                  <a:moveTo>
                    <a:pt x="299" y="95"/>
                  </a:moveTo>
                  <a:cubicBezTo>
                    <a:pt x="347" y="48"/>
                    <a:pt x="347" y="48"/>
                    <a:pt x="347" y="48"/>
                  </a:cubicBezTo>
                  <a:cubicBezTo>
                    <a:pt x="299" y="0"/>
                    <a:pt x="299" y="0"/>
                    <a:pt x="299" y="0"/>
                  </a:cubicBezTo>
                  <a:moveTo>
                    <a:pt x="299" y="254"/>
                  </a:moveTo>
                  <a:cubicBezTo>
                    <a:pt x="347" y="206"/>
                    <a:pt x="347" y="206"/>
                    <a:pt x="347" y="206"/>
                  </a:cubicBezTo>
                  <a:cubicBezTo>
                    <a:pt x="299" y="158"/>
                    <a:pt x="299" y="158"/>
                    <a:pt x="299" y="158"/>
                  </a:cubicBezTo>
                </a:path>
              </a:pathLst>
            </a:custGeom>
            <a:noFill/>
            <a:ln w="19050" cap="sq">
              <a:solidFill>
                <a:srgbClr val="002050"/>
              </a:solidFill>
              <a:prstDash val="solid"/>
              <a:miter lim="800000"/>
              <a:headEnd/>
              <a:tailEnd/>
            </a:ln>
          </p:spPr>
          <p:txBody>
            <a:bodyPr vert="horz" wrap="square" lIns="91438" tIns="45719" rIns="91438" bIns="45719" numCol="1" anchor="t" anchorCtr="0" compatLnSpc="1">
              <a:prstTxWarp prst="textNoShape">
                <a:avLst/>
              </a:prstTxWarp>
            </a:bodyPr>
            <a:lstStyle/>
            <a:p>
              <a:pPr defTabSz="914411"/>
              <a:endParaRPr lang="en-US" sz="900">
                <a:gradFill>
                  <a:gsLst>
                    <a:gs pos="0">
                      <a:srgbClr val="505050"/>
                    </a:gs>
                    <a:gs pos="100000">
                      <a:srgbClr val="505050"/>
                    </a:gs>
                  </a:gsLst>
                  <a:lin ang="5400000" scaled="1"/>
                </a:gradFill>
                <a:latin typeface="Segoe UI"/>
              </a:endParaRPr>
            </a:p>
          </p:txBody>
        </p:sp>
        <p:sp>
          <p:nvSpPr>
            <p:cNvPr id="31" name="Oval 30">
              <a:extLst>
                <a:ext uri="{FF2B5EF4-FFF2-40B4-BE49-F238E27FC236}">
                  <a16:creationId xmlns:a16="http://schemas.microsoft.com/office/drawing/2014/main" id="{89A6D934-8DB2-4FA5-A6D2-73D1C1C8D02D}"/>
                </a:ext>
              </a:extLst>
            </p:cNvPr>
            <p:cNvSpPr/>
            <p:nvPr/>
          </p:nvSpPr>
          <p:spPr bwMode="auto">
            <a:xfrm>
              <a:off x="6332226" y="3086685"/>
              <a:ext cx="1127354" cy="1127350"/>
            </a:xfrm>
            <a:prstGeom prst="ellipse">
              <a:avLst/>
            </a:prstGeom>
            <a:noFill/>
            <a:ln w="38100">
              <a:solidFill>
                <a:srgbClr val="002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78" tIns="146302" rIns="182878" bIns="146302" numCol="1" spcCol="0" rtlCol="0" fromWordArt="0" anchor="t" anchorCtr="0" forceAA="0" compatLnSpc="1">
              <a:prstTxWarp prst="textNoShape">
                <a:avLst/>
              </a:prstTxWarp>
              <a:noAutofit/>
            </a:bodyPr>
            <a:lstStyle/>
            <a:p>
              <a:pPr defTabSz="932483" fontAlgn="base">
                <a:spcBef>
                  <a:spcPct val="0"/>
                </a:spcBef>
                <a:spcAft>
                  <a:spcPct val="0"/>
                </a:spcAft>
              </a:pPr>
              <a:endParaRPr lang="en-GB" sz="200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2" name="Group 1">
            <a:extLst>
              <a:ext uri="{FF2B5EF4-FFF2-40B4-BE49-F238E27FC236}">
                <a16:creationId xmlns:a16="http://schemas.microsoft.com/office/drawing/2014/main" id="{1BA72449-9793-4949-A847-654FDC3E4741}"/>
              </a:ext>
            </a:extLst>
          </p:cNvPr>
          <p:cNvGrpSpPr/>
          <p:nvPr/>
        </p:nvGrpSpPr>
        <p:grpSpPr>
          <a:xfrm>
            <a:off x="4604513" y="2816437"/>
            <a:ext cx="1127338" cy="1127334"/>
            <a:chOff x="4604491" y="2816428"/>
            <a:chExt cx="1127354" cy="1127350"/>
          </a:xfrm>
        </p:grpSpPr>
        <p:sp>
          <p:nvSpPr>
            <p:cNvPr id="36" name="Oval 35">
              <a:extLst>
                <a:ext uri="{FF2B5EF4-FFF2-40B4-BE49-F238E27FC236}">
                  <a16:creationId xmlns:a16="http://schemas.microsoft.com/office/drawing/2014/main" id="{6EA5FEEE-B195-48D5-8A46-D1DB46081197}"/>
                </a:ext>
              </a:extLst>
            </p:cNvPr>
            <p:cNvSpPr/>
            <p:nvPr/>
          </p:nvSpPr>
          <p:spPr bwMode="auto">
            <a:xfrm>
              <a:off x="4604491" y="2816428"/>
              <a:ext cx="1127354" cy="1127350"/>
            </a:xfrm>
            <a:prstGeom prst="ellipse">
              <a:avLst/>
            </a:prstGeom>
            <a:noFill/>
            <a:ln w="381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78" tIns="146302" rIns="182878" bIns="146302" numCol="1" spcCol="0" rtlCol="0" fromWordArt="0" anchor="t" anchorCtr="0" forceAA="0" compatLnSpc="1">
              <a:prstTxWarp prst="textNoShape">
                <a:avLst/>
              </a:prstTxWarp>
              <a:noAutofit/>
            </a:bodyPr>
            <a:lstStyle/>
            <a:p>
              <a:pPr defTabSz="932483" fontAlgn="base">
                <a:spcBef>
                  <a:spcPct val="0"/>
                </a:spcBef>
                <a:spcAft>
                  <a:spcPct val="0"/>
                </a:spcAft>
              </a:pPr>
              <a:endParaRPr lang="en-GB" sz="20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8" name="arrow_5" title="Icon of two arrows pointing across from each other">
              <a:extLst>
                <a:ext uri="{FF2B5EF4-FFF2-40B4-BE49-F238E27FC236}">
                  <a16:creationId xmlns:a16="http://schemas.microsoft.com/office/drawing/2014/main" id="{7B3172F5-F271-4D05-8371-6B30998170AE}"/>
                </a:ext>
              </a:extLst>
            </p:cNvPr>
            <p:cNvSpPr>
              <a:spLocks noChangeAspect="1" noEditPoints="1"/>
            </p:cNvSpPr>
            <p:nvPr/>
          </p:nvSpPr>
          <p:spPr bwMode="auto">
            <a:xfrm>
              <a:off x="4822450" y="3032991"/>
              <a:ext cx="691436" cy="694224"/>
            </a:xfrm>
            <a:custGeom>
              <a:avLst/>
              <a:gdLst>
                <a:gd name="T0" fmla="*/ 102 w 248"/>
                <a:gd name="T1" fmla="*/ 0 h 249"/>
                <a:gd name="T2" fmla="*/ 176 w 248"/>
                <a:gd name="T3" fmla="*/ 73 h 249"/>
                <a:gd name="T4" fmla="*/ 102 w 248"/>
                <a:gd name="T5" fmla="*/ 147 h 249"/>
                <a:gd name="T6" fmla="*/ 176 w 248"/>
                <a:gd name="T7" fmla="*/ 73 h 249"/>
                <a:gd name="T8" fmla="*/ 0 w 248"/>
                <a:gd name="T9" fmla="*/ 73 h 249"/>
                <a:gd name="T10" fmla="*/ 146 w 248"/>
                <a:gd name="T11" fmla="*/ 103 h 249"/>
                <a:gd name="T12" fmla="*/ 72 w 248"/>
                <a:gd name="T13" fmla="*/ 176 h 249"/>
                <a:gd name="T14" fmla="*/ 146 w 248"/>
                <a:gd name="T15" fmla="*/ 249 h 249"/>
                <a:gd name="T16" fmla="*/ 72 w 248"/>
                <a:gd name="T17" fmla="*/ 176 h 249"/>
                <a:gd name="T18" fmla="*/ 248 w 248"/>
                <a:gd name="T19" fmla="*/ 176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8" h="249">
                  <a:moveTo>
                    <a:pt x="102" y="0"/>
                  </a:moveTo>
                  <a:lnTo>
                    <a:pt x="176" y="73"/>
                  </a:lnTo>
                  <a:lnTo>
                    <a:pt x="102" y="147"/>
                  </a:lnTo>
                  <a:moveTo>
                    <a:pt x="176" y="73"/>
                  </a:moveTo>
                  <a:lnTo>
                    <a:pt x="0" y="73"/>
                  </a:lnTo>
                  <a:moveTo>
                    <a:pt x="146" y="103"/>
                  </a:moveTo>
                  <a:lnTo>
                    <a:pt x="72" y="176"/>
                  </a:lnTo>
                  <a:lnTo>
                    <a:pt x="146" y="249"/>
                  </a:lnTo>
                  <a:moveTo>
                    <a:pt x="72" y="176"/>
                  </a:moveTo>
                  <a:lnTo>
                    <a:pt x="248" y="176"/>
                  </a:lnTo>
                </a:path>
              </a:pathLst>
            </a:custGeom>
            <a:noFill/>
            <a:ln w="19050" cap="sq">
              <a:solidFill>
                <a:srgbClr val="0078D4"/>
              </a:solidFill>
              <a:prstDash val="solid"/>
              <a:miter lim="800000"/>
              <a:headEnd/>
              <a:tailEnd/>
            </a:ln>
          </p:spPr>
          <p:txBody>
            <a:bodyPr vert="horz" wrap="square" lIns="91438" tIns="45719" rIns="91438" bIns="45719" numCol="1" anchor="t" anchorCtr="0" compatLnSpc="1">
              <a:prstTxWarp prst="textNoShape">
                <a:avLst/>
              </a:prstTxWarp>
            </a:bodyPr>
            <a:lstStyle/>
            <a:p>
              <a:pPr defTabSz="914411"/>
              <a:endParaRPr lang="en-US" sz="900">
                <a:gradFill>
                  <a:gsLst>
                    <a:gs pos="0">
                      <a:srgbClr val="505050"/>
                    </a:gs>
                    <a:gs pos="100000">
                      <a:srgbClr val="505050"/>
                    </a:gs>
                  </a:gsLst>
                  <a:lin ang="5400000" scaled="1"/>
                </a:gradFill>
                <a:latin typeface="Segoe UI"/>
              </a:endParaRPr>
            </a:p>
          </p:txBody>
        </p:sp>
      </p:grpSp>
    </p:spTree>
    <p:extLst>
      <p:ext uri="{BB962C8B-B14F-4D97-AF65-F5344CB8AC3E}">
        <p14:creationId xmlns:p14="http://schemas.microsoft.com/office/powerpoint/2010/main" val="1213701059"/>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B141CF0-D8F6-444E-82F8-33F3924558FA}"/>
              </a:ext>
            </a:extLst>
          </p:cNvPr>
          <p:cNvSpPr txBox="1">
            <a:spLocks/>
          </p:cNvSpPr>
          <p:nvPr/>
        </p:nvSpPr>
        <p:spPr>
          <a:xfrm>
            <a:off x="10062" y="48"/>
            <a:ext cx="12181938" cy="834453"/>
          </a:xfrm>
          <a:prstGeom prst="rect">
            <a:avLst/>
          </a:prstGeom>
        </p:spPr>
        <p:txBody>
          <a:bodyPr vert="horz" lIns="91436" tIns="45718" rIns="91436" bIns="45718"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896580">
              <a:defRPr/>
            </a:pPr>
            <a:r>
              <a:rPr lang="en-US" sz="4100" b="1" dirty="0">
                <a:solidFill>
                  <a:srgbClr val="E7E6E6">
                    <a:lumMod val="10000"/>
                  </a:srgbClr>
                </a:solidFill>
                <a:latin typeface="Segoe Semibold" panose="020B0502040504020203" pitchFamily="34" charset="0"/>
                <a:cs typeface="Segoe UI Light" panose="020B0502040204020203" pitchFamily="34" charset="0"/>
              </a:rPr>
              <a:t>Cloud Adoption Framework Governance Model</a:t>
            </a:r>
          </a:p>
          <a:p>
            <a:pPr defTabSz="896580">
              <a:defRPr/>
            </a:pPr>
            <a:r>
              <a:rPr lang="en-US" sz="1600" dirty="0">
                <a:solidFill>
                  <a:srgbClr val="E7E6E6">
                    <a:lumMod val="10000"/>
                  </a:srgbClr>
                </a:solidFill>
                <a:latin typeface="Segoe" panose="020B0502040504020203" pitchFamily="34" charset="0"/>
                <a:cs typeface="Segoe UI Light" panose="020B0502040204020203" pitchFamily="34" charset="0"/>
              </a:rPr>
              <a:t>Governance End State that fosters trust and builds confidence</a:t>
            </a:r>
          </a:p>
        </p:txBody>
      </p:sp>
      <p:sp>
        <p:nvSpPr>
          <p:cNvPr id="8" name="TextBox 7">
            <a:extLst>
              <a:ext uri="{FF2B5EF4-FFF2-40B4-BE49-F238E27FC236}">
                <a16:creationId xmlns:a16="http://schemas.microsoft.com/office/drawing/2014/main" id="{D8D18157-A763-4D9A-8E9F-63D99DB665BF}"/>
              </a:ext>
            </a:extLst>
          </p:cNvPr>
          <p:cNvSpPr txBox="1"/>
          <p:nvPr/>
        </p:nvSpPr>
        <p:spPr>
          <a:xfrm>
            <a:off x="7812134" y="1240465"/>
            <a:ext cx="4175872" cy="1280730"/>
          </a:xfrm>
          <a:prstGeom prst="rect">
            <a:avLst/>
          </a:prstGeom>
          <a:noFill/>
          <a:ln>
            <a:solidFill>
              <a:schemeClr val="accent5"/>
            </a:solidFill>
          </a:ln>
        </p:spPr>
        <p:txBody>
          <a:bodyPr wrap="square" lIns="179306" tIns="143444" rIns="179306" bIns="143444" rtlCol="0">
            <a:spAutoFit/>
          </a:bodyPr>
          <a:lstStyle/>
          <a:p>
            <a:pPr defTabSz="914565">
              <a:lnSpc>
                <a:spcPct val="90000"/>
              </a:lnSpc>
              <a:spcAft>
                <a:spcPts val="588"/>
              </a:spcAft>
              <a:defRPr/>
            </a:pPr>
            <a:r>
              <a:rPr lang="en-US" b="1" dirty="0">
                <a:solidFill>
                  <a:srgbClr val="0078D4"/>
                </a:solidFill>
                <a:latin typeface="Segoe" panose="020B0502040504020203" pitchFamily="34" charset="0"/>
              </a:rPr>
              <a:t>Corporate Policy</a:t>
            </a:r>
            <a:endParaRPr lang="en-US" sz="1600" b="1" dirty="0">
              <a:solidFill>
                <a:srgbClr val="0078D4"/>
              </a:solidFill>
              <a:latin typeface="Segoe" panose="020B0502040504020203" pitchFamily="34" charset="0"/>
            </a:endParaRPr>
          </a:p>
          <a:p>
            <a:pPr defTabSz="914565">
              <a:lnSpc>
                <a:spcPct val="90000"/>
              </a:lnSpc>
              <a:spcAft>
                <a:spcPts val="588"/>
              </a:spcAft>
              <a:defRPr/>
            </a:pPr>
            <a:r>
              <a:rPr lang="en-US" sz="1600" dirty="0">
                <a:gradFill>
                  <a:gsLst>
                    <a:gs pos="2917">
                      <a:srgbClr val="353535"/>
                    </a:gs>
                    <a:gs pos="30000">
                      <a:srgbClr val="353535"/>
                    </a:gs>
                  </a:gsLst>
                  <a:lin ang="5400000" scaled="0"/>
                </a:gradFill>
                <a:latin typeface="Segoe" panose="020B0502040504020203" pitchFamily="34" charset="0"/>
              </a:rPr>
              <a:t>Governance is a big, intimidating topic. Establish proper scope by mitigating </a:t>
            </a:r>
            <a:r>
              <a:rPr lang="en-US" sz="1600" b="1" i="1" dirty="0">
                <a:gradFill>
                  <a:gsLst>
                    <a:gs pos="2917">
                      <a:srgbClr val="353535"/>
                    </a:gs>
                    <a:gs pos="30000">
                      <a:srgbClr val="353535"/>
                    </a:gs>
                  </a:gsLst>
                  <a:lin ang="5400000" scaled="0"/>
                </a:gradFill>
                <a:latin typeface="Segoe" panose="020B0502040504020203" pitchFamily="34" charset="0"/>
              </a:rPr>
              <a:t>tangible</a:t>
            </a:r>
            <a:r>
              <a:rPr lang="en-US" sz="1600" dirty="0">
                <a:gradFill>
                  <a:gsLst>
                    <a:gs pos="2917">
                      <a:srgbClr val="353535"/>
                    </a:gs>
                    <a:gs pos="30000">
                      <a:srgbClr val="353535"/>
                    </a:gs>
                  </a:gsLst>
                  <a:lin ang="5400000" scaled="0"/>
                </a:gradFill>
                <a:latin typeface="Segoe" panose="020B0502040504020203" pitchFamily="34" charset="0"/>
              </a:rPr>
              <a:t> risks through corporate policy.</a:t>
            </a:r>
          </a:p>
        </p:txBody>
      </p:sp>
      <p:sp>
        <p:nvSpPr>
          <p:cNvPr id="9" name="TextBox 8">
            <a:extLst>
              <a:ext uri="{FF2B5EF4-FFF2-40B4-BE49-F238E27FC236}">
                <a16:creationId xmlns:a16="http://schemas.microsoft.com/office/drawing/2014/main" id="{34A611D5-96C7-42A0-996A-6A1E12D9C3D5}"/>
              </a:ext>
            </a:extLst>
          </p:cNvPr>
          <p:cNvSpPr txBox="1"/>
          <p:nvPr/>
        </p:nvSpPr>
        <p:spPr>
          <a:xfrm>
            <a:off x="7812134" y="2521195"/>
            <a:ext cx="4175872" cy="1502329"/>
          </a:xfrm>
          <a:prstGeom prst="rect">
            <a:avLst/>
          </a:prstGeom>
          <a:noFill/>
          <a:ln>
            <a:solidFill>
              <a:schemeClr val="accent5"/>
            </a:solidFill>
          </a:ln>
        </p:spPr>
        <p:txBody>
          <a:bodyPr wrap="square" lIns="179306" tIns="143444" rIns="179306" bIns="143444" rtlCol="0">
            <a:spAutoFit/>
          </a:bodyPr>
          <a:lstStyle/>
          <a:p>
            <a:pPr defTabSz="914565">
              <a:lnSpc>
                <a:spcPct val="90000"/>
              </a:lnSpc>
              <a:spcAft>
                <a:spcPts val="588"/>
              </a:spcAft>
              <a:defRPr/>
            </a:pPr>
            <a:r>
              <a:rPr lang="en-US" b="1" dirty="0">
                <a:solidFill>
                  <a:srgbClr val="0078D4"/>
                </a:solidFill>
                <a:latin typeface="Segoe" panose="020B0502040504020203" pitchFamily="34" charset="0"/>
              </a:rPr>
              <a:t>Cloud Governance Disciplines</a:t>
            </a:r>
          </a:p>
          <a:p>
            <a:pPr defTabSz="914565">
              <a:lnSpc>
                <a:spcPct val="90000"/>
              </a:lnSpc>
              <a:spcAft>
                <a:spcPts val="588"/>
              </a:spcAft>
              <a:defRPr/>
            </a:pPr>
            <a:r>
              <a:rPr lang="en-US" sz="1600" dirty="0">
                <a:gradFill>
                  <a:gsLst>
                    <a:gs pos="2917">
                      <a:srgbClr val="353535"/>
                    </a:gs>
                    <a:gs pos="30000">
                      <a:srgbClr val="353535"/>
                    </a:gs>
                  </a:gsLst>
                  <a:lin ang="5400000" scaled="0"/>
                </a:gradFill>
                <a:latin typeface="Segoe" panose="020B0502040504020203" pitchFamily="34" charset="0"/>
              </a:rPr>
              <a:t>Governance is a team sport. Empower multiple team members by decomposing corporate policy changes into five actionable disciplines.</a:t>
            </a:r>
          </a:p>
        </p:txBody>
      </p:sp>
      <p:pic>
        <p:nvPicPr>
          <p:cNvPr id="4" name="Picture 3">
            <a:extLst>
              <a:ext uri="{FF2B5EF4-FFF2-40B4-BE49-F238E27FC236}">
                <a16:creationId xmlns:a16="http://schemas.microsoft.com/office/drawing/2014/main" id="{E7149261-701B-4912-A8E7-EBEEA4556CB8}"/>
              </a:ext>
            </a:extLst>
          </p:cNvPr>
          <p:cNvPicPr>
            <a:picLocks noChangeAspect="1"/>
          </p:cNvPicPr>
          <p:nvPr/>
        </p:nvPicPr>
        <p:blipFill>
          <a:blip r:embed="rId3"/>
          <a:stretch>
            <a:fillRect/>
          </a:stretch>
        </p:blipFill>
        <p:spPr>
          <a:xfrm>
            <a:off x="84727" y="1240465"/>
            <a:ext cx="7664256" cy="3863799"/>
          </a:xfrm>
          <a:prstGeom prst="rect">
            <a:avLst/>
          </a:prstGeom>
          <a:ln>
            <a:solidFill>
              <a:srgbClr val="0070C0"/>
            </a:solidFill>
          </a:ln>
        </p:spPr>
      </p:pic>
      <p:sp>
        <p:nvSpPr>
          <p:cNvPr id="6" name="TextBox 5">
            <a:extLst>
              <a:ext uri="{FF2B5EF4-FFF2-40B4-BE49-F238E27FC236}">
                <a16:creationId xmlns:a16="http://schemas.microsoft.com/office/drawing/2014/main" id="{379C50FE-4B85-4005-B54E-3B1B9F4AF4CA}"/>
              </a:ext>
            </a:extLst>
          </p:cNvPr>
          <p:cNvSpPr txBox="1"/>
          <p:nvPr/>
        </p:nvSpPr>
        <p:spPr>
          <a:xfrm>
            <a:off x="75849" y="5104264"/>
            <a:ext cx="7664256" cy="1059131"/>
          </a:xfrm>
          <a:prstGeom prst="rect">
            <a:avLst/>
          </a:prstGeom>
          <a:noFill/>
          <a:ln>
            <a:solidFill>
              <a:schemeClr val="accent5"/>
            </a:solidFill>
          </a:ln>
        </p:spPr>
        <p:txBody>
          <a:bodyPr wrap="square" lIns="179306" tIns="143444" rIns="179306" bIns="143444" rtlCol="0">
            <a:spAutoFit/>
          </a:bodyPr>
          <a:lstStyle/>
          <a:p>
            <a:pPr defTabSz="914565">
              <a:lnSpc>
                <a:spcPct val="90000"/>
              </a:lnSpc>
              <a:spcAft>
                <a:spcPts val="588"/>
              </a:spcAft>
              <a:defRPr/>
            </a:pPr>
            <a:r>
              <a:rPr lang="en-US" b="1">
                <a:solidFill>
                  <a:srgbClr val="0078D4"/>
                </a:solidFill>
                <a:latin typeface="Segoe" panose="020B0502040504020203" pitchFamily="34" charset="0"/>
              </a:rPr>
              <a:t>Cloud Governance Team</a:t>
            </a:r>
          </a:p>
          <a:p>
            <a:pPr defTabSz="914565">
              <a:lnSpc>
                <a:spcPct val="90000"/>
              </a:lnSpc>
              <a:spcAft>
                <a:spcPts val="588"/>
              </a:spcAft>
              <a:defRPr/>
            </a:pPr>
            <a:r>
              <a:rPr lang="en-US" sz="1600">
                <a:gradFill>
                  <a:gsLst>
                    <a:gs pos="2917">
                      <a:srgbClr val="353535"/>
                    </a:gs>
                    <a:gs pos="30000">
                      <a:srgbClr val="353535"/>
                    </a:gs>
                  </a:gsLst>
                  <a:lin ang="5400000" scaled="0"/>
                </a:gradFill>
                <a:latin typeface="Segoe" panose="020B0502040504020203" pitchFamily="34" charset="0"/>
              </a:rPr>
              <a:t>A team of governance minded cloud architects can evolve these disciplines, ensure governance consistency, and accelerate deployment.</a:t>
            </a:r>
          </a:p>
        </p:txBody>
      </p:sp>
      <p:sp>
        <p:nvSpPr>
          <p:cNvPr id="7" name="TextBox 6">
            <a:extLst>
              <a:ext uri="{FF2B5EF4-FFF2-40B4-BE49-F238E27FC236}">
                <a16:creationId xmlns:a16="http://schemas.microsoft.com/office/drawing/2014/main" id="{E023D9C5-0227-464B-8458-9EFDB3240693}"/>
              </a:ext>
            </a:extLst>
          </p:cNvPr>
          <p:cNvSpPr txBox="1"/>
          <p:nvPr/>
        </p:nvSpPr>
        <p:spPr>
          <a:xfrm>
            <a:off x="7812135" y="4023524"/>
            <a:ext cx="4175872" cy="1723932"/>
          </a:xfrm>
          <a:prstGeom prst="rect">
            <a:avLst/>
          </a:prstGeom>
          <a:noFill/>
          <a:ln>
            <a:solidFill>
              <a:schemeClr val="accent5"/>
            </a:solidFill>
          </a:ln>
        </p:spPr>
        <p:txBody>
          <a:bodyPr wrap="square" lIns="179308" tIns="143446" rIns="179308" bIns="143446" rtlCol="0">
            <a:spAutoFit/>
          </a:bodyPr>
          <a:lstStyle/>
          <a:p>
            <a:pPr defTabSz="914554">
              <a:lnSpc>
                <a:spcPct val="90000"/>
              </a:lnSpc>
              <a:spcAft>
                <a:spcPts val="588"/>
              </a:spcAft>
            </a:pPr>
            <a:r>
              <a:rPr lang="en-US" b="1" dirty="0">
                <a:solidFill>
                  <a:srgbClr val="0078D4"/>
                </a:solidFill>
                <a:latin typeface="Segoe" panose="020B0502040504020203" pitchFamily="34" charset="0"/>
              </a:rPr>
              <a:t>Governance MVP</a:t>
            </a:r>
            <a:endParaRPr lang="en-US" sz="1600" b="1" dirty="0">
              <a:solidFill>
                <a:srgbClr val="0078D4"/>
              </a:solidFill>
              <a:latin typeface="Segoe" panose="020B0502040504020203" pitchFamily="34" charset="0"/>
            </a:endParaRPr>
          </a:p>
          <a:p>
            <a:pPr defTabSz="914554">
              <a:lnSpc>
                <a:spcPct val="90000"/>
              </a:lnSpc>
              <a:spcAft>
                <a:spcPts val="588"/>
              </a:spcAft>
            </a:pPr>
            <a:r>
              <a:rPr lang="en-US" sz="1600" dirty="0">
                <a:gradFill>
                  <a:gsLst>
                    <a:gs pos="2917">
                      <a:srgbClr val="353535"/>
                    </a:gs>
                    <a:gs pos="30000">
                      <a:srgbClr val="353535"/>
                    </a:gs>
                  </a:gsLst>
                  <a:lin ang="5400000" scaled="0"/>
                </a:gradFill>
                <a:latin typeface="Segoe" panose="020B0502040504020203" pitchFamily="34" charset="0"/>
              </a:rPr>
              <a:t>Start small. Establish a foundation that can quickly evolve as cloud adoption and cloud governance mature. Mitigate tangible risks identified in the cloud adoption plans.</a:t>
            </a:r>
          </a:p>
        </p:txBody>
      </p:sp>
    </p:spTree>
    <p:extLst>
      <p:ext uri="{BB962C8B-B14F-4D97-AF65-F5344CB8AC3E}">
        <p14:creationId xmlns:p14="http://schemas.microsoft.com/office/powerpoint/2010/main" val="34250094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8824B21-C786-41F9-811F-784C6DBD73CF}"/>
              </a:ext>
            </a:extLst>
          </p:cNvPr>
          <p:cNvPicPr>
            <a:picLocks noChangeAspect="1"/>
          </p:cNvPicPr>
          <p:nvPr/>
        </p:nvPicPr>
        <p:blipFill>
          <a:blip r:embed="rId3"/>
          <a:stretch>
            <a:fillRect/>
          </a:stretch>
        </p:blipFill>
        <p:spPr>
          <a:xfrm>
            <a:off x="2280106" y="899516"/>
            <a:ext cx="7480020" cy="3770918"/>
          </a:xfrm>
          <a:prstGeom prst="rect">
            <a:avLst/>
          </a:prstGeom>
          <a:solidFill>
            <a:srgbClr val="253B5D"/>
          </a:solidFill>
        </p:spPr>
      </p:pic>
      <p:sp>
        <p:nvSpPr>
          <p:cNvPr id="3" name="Title 1">
            <a:extLst>
              <a:ext uri="{FF2B5EF4-FFF2-40B4-BE49-F238E27FC236}">
                <a16:creationId xmlns:a16="http://schemas.microsoft.com/office/drawing/2014/main" id="{EB141CF0-D8F6-444E-82F8-33F3924558FA}"/>
              </a:ext>
            </a:extLst>
          </p:cNvPr>
          <p:cNvSpPr txBox="1">
            <a:spLocks/>
          </p:cNvSpPr>
          <p:nvPr/>
        </p:nvSpPr>
        <p:spPr>
          <a:xfrm>
            <a:off x="192362" y="196246"/>
            <a:ext cx="11655509" cy="609913"/>
          </a:xfrm>
          <a:prstGeom prst="rect">
            <a:avLst/>
          </a:prstGeom>
        </p:spPr>
        <p:txBody>
          <a:bodyPr vert="horz" lIns="91436" tIns="45718" rIns="91436" bIns="45718"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914411"/>
            <a:r>
              <a:rPr lang="en-US" sz="4000" b="1">
                <a:solidFill>
                  <a:srgbClr val="E7E6E6">
                    <a:lumMod val="10000"/>
                  </a:srgbClr>
                </a:solidFill>
                <a:latin typeface="Segoe Semibold" panose="020B0502040504020203" pitchFamily="34" charset="0"/>
                <a:cs typeface="Segoe UI Light" panose="020B0502040204020203" pitchFamily="34" charset="0"/>
              </a:rPr>
              <a:t>Making Governance Actionable with Native Tools</a:t>
            </a:r>
          </a:p>
        </p:txBody>
      </p:sp>
      <p:sp>
        <p:nvSpPr>
          <p:cNvPr id="8" name="Callout: Bent Line with Accent Bar 7">
            <a:extLst>
              <a:ext uri="{FF2B5EF4-FFF2-40B4-BE49-F238E27FC236}">
                <a16:creationId xmlns:a16="http://schemas.microsoft.com/office/drawing/2014/main" id="{A7ECE3D6-A521-43EE-8945-91D066C01A47}"/>
              </a:ext>
            </a:extLst>
          </p:cNvPr>
          <p:cNvSpPr/>
          <p:nvPr/>
        </p:nvSpPr>
        <p:spPr bwMode="auto">
          <a:xfrm flipH="1">
            <a:off x="68392" y="2640926"/>
            <a:ext cx="1912590" cy="1460010"/>
          </a:xfrm>
          <a:prstGeom prst="accentCallout2">
            <a:avLst>
              <a:gd name="adj1" fmla="val 18750"/>
              <a:gd name="adj2" fmla="val -8333"/>
              <a:gd name="adj3" fmla="val 18750"/>
              <a:gd name="adj4" fmla="val -16667"/>
              <a:gd name="adj5" fmla="val 31469"/>
              <a:gd name="adj6" fmla="val -21712"/>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6" tIns="143444" rIns="179306" bIns="143444" numCol="1" spcCol="0" rtlCol="0" fromWordArt="0" anchor="t" anchorCtr="0" forceAA="0" compatLnSpc="1">
            <a:prstTxWarp prst="textNoShape">
              <a:avLst/>
            </a:prstTxWarp>
            <a:noAutofit/>
          </a:bodyPr>
          <a:lstStyle/>
          <a:p>
            <a:pPr marL="168109" indent="-168109" defTabSz="914300" fontAlgn="base">
              <a:lnSpc>
                <a:spcPct val="90000"/>
              </a:lnSpc>
              <a:spcBef>
                <a:spcPct val="0"/>
              </a:spcBef>
              <a:spcAft>
                <a:spcPct val="0"/>
              </a:spcAft>
              <a:buFont typeface="Arial" panose="020B0604020202020204" pitchFamily="34" charset="0"/>
              <a:buChar char="•"/>
            </a:pPr>
            <a:r>
              <a:rPr lang="en-US" sz="1100" b="1">
                <a:solidFill>
                  <a:prstClr val="black"/>
                </a:solidFill>
                <a:latin typeface="Segoe" panose="020B0502040504020203" pitchFamily="34" charset="0"/>
                <a:ea typeface="Segoe UI" pitchFamily="34" charset="0"/>
                <a:cs typeface="Segoe UI" panose="020B0502040204020203" pitchFamily="34" charset="0"/>
              </a:rPr>
              <a:t>Azure Blueprints</a:t>
            </a:r>
          </a:p>
          <a:p>
            <a:pPr marL="168109" indent="-168109" defTabSz="914300" fontAlgn="base">
              <a:lnSpc>
                <a:spcPct val="90000"/>
              </a:lnSpc>
              <a:spcBef>
                <a:spcPct val="0"/>
              </a:spcBef>
              <a:spcAft>
                <a:spcPct val="0"/>
              </a:spcAft>
              <a:buFont typeface="Arial" panose="020B0604020202020204" pitchFamily="34" charset="0"/>
              <a:buChar char="•"/>
            </a:pPr>
            <a:r>
              <a:rPr lang="en-US" sz="1100" b="1">
                <a:solidFill>
                  <a:prstClr val="black"/>
                </a:solidFill>
                <a:latin typeface="Segoe" panose="020B0502040504020203" pitchFamily="34" charset="0"/>
                <a:ea typeface="Segoe UI" pitchFamily="34" charset="0"/>
                <a:cs typeface="Segoe UI" panose="020B0502040204020203" pitchFamily="34" charset="0"/>
              </a:rPr>
              <a:t>Azure Policy</a:t>
            </a:r>
          </a:p>
          <a:p>
            <a:pPr marL="168109" indent="-168109" defTabSz="914300" fontAlgn="base">
              <a:lnSpc>
                <a:spcPct val="90000"/>
              </a:lnSpc>
              <a:spcBef>
                <a:spcPct val="0"/>
              </a:spcBef>
              <a:spcAft>
                <a:spcPct val="0"/>
              </a:spcAft>
              <a:buFont typeface="Arial" panose="020B0604020202020204" pitchFamily="34" charset="0"/>
              <a:buChar char="•"/>
            </a:pPr>
            <a:r>
              <a:rPr lang="en-US" sz="1100" b="1" i="1">
                <a:solidFill>
                  <a:prstClr val="black"/>
                </a:solidFill>
                <a:latin typeface="Segoe" panose="020B0502040504020203" pitchFamily="34" charset="0"/>
                <a:ea typeface="Segoe UI" pitchFamily="34" charset="0"/>
                <a:cs typeface="Segoe UI" panose="020B0502040204020203" pitchFamily="34" charset="0"/>
              </a:rPr>
              <a:t>Azure Cost Management</a:t>
            </a:r>
          </a:p>
          <a:p>
            <a:pPr marL="168109" indent="-168109" defTabSz="914300" fontAlgn="base">
              <a:lnSpc>
                <a:spcPct val="90000"/>
              </a:lnSpc>
              <a:spcBef>
                <a:spcPct val="0"/>
              </a:spcBef>
              <a:spcAft>
                <a:spcPct val="0"/>
              </a:spcAft>
              <a:buFont typeface="Arial" panose="020B0604020202020204" pitchFamily="34" charset="0"/>
              <a:buChar char="•"/>
            </a:pPr>
            <a:r>
              <a:rPr lang="en-US" sz="1100" b="1" i="1">
                <a:solidFill>
                  <a:prstClr val="black"/>
                </a:solidFill>
                <a:latin typeface="Segoe" panose="020B0502040504020203" pitchFamily="34" charset="0"/>
                <a:ea typeface="Segoe UI" pitchFamily="34" charset="0"/>
                <a:cs typeface="Segoe UI" panose="020B0502040204020203" pitchFamily="34" charset="0"/>
              </a:rPr>
              <a:t>Azure Advisor</a:t>
            </a:r>
          </a:p>
          <a:p>
            <a:pPr marL="168109" indent="-168109" defTabSz="914300" fontAlgn="base">
              <a:lnSpc>
                <a:spcPct val="90000"/>
              </a:lnSpc>
              <a:spcBef>
                <a:spcPct val="0"/>
              </a:spcBef>
              <a:spcAft>
                <a:spcPct val="0"/>
              </a:spcAft>
              <a:buFont typeface="Arial" panose="020B0604020202020204" pitchFamily="34" charset="0"/>
              <a:buChar char="•"/>
            </a:pPr>
            <a:r>
              <a:rPr lang="en-US" sz="1100">
                <a:solidFill>
                  <a:prstClr val="black"/>
                </a:solidFill>
                <a:latin typeface="Segoe" panose="020B0502040504020203" pitchFamily="34" charset="0"/>
                <a:ea typeface="Segoe UI" pitchFamily="34" charset="0"/>
                <a:cs typeface="Segoe UI" panose="020B0502040204020203" pitchFamily="34" charset="0"/>
              </a:rPr>
              <a:t>Azure Portal</a:t>
            </a:r>
          </a:p>
          <a:p>
            <a:pPr marL="168109" indent="-168109" defTabSz="914300" fontAlgn="base">
              <a:lnSpc>
                <a:spcPct val="90000"/>
              </a:lnSpc>
              <a:spcBef>
                <a:spcPct val="0"/>
              </a:spcBef>
              <a:spcAft>
                <a:spcPct val="0"/>
              </a:spcAft>
              <a:buFont typeface="Arial" panose="020B0604020202020204" pitchFamily="34" charset="0"/>
              <a:buChar char="•"/>
            </a:pPr>
            <a:r>
              <a:rPr lang="en-US" sz="1100">
                <a:solidFill>
                  <a:prstClr val="black"/>
                </a:solidFill>
                <a:latin typeface="Segoe" panose="020B0502040504020203" pitchFamily="34" charset="0"/>
                <a:ea typeface="Segoe UI" pitchFamily="34" charset="0"/>
                <a:cs typeface="Segoe UI" panose="020B0502040204020203" pitchFamily="34" charset="0"/>
              </a:rPr>
              <a:t>Azure EA Content Pack</a:t>
            </a:r>
          </a:p>
        </p:txBody>
      </p:sp>
      <p:sp>
        <p:nvSpPr>
          <p:cNvPr id="17" name="Callout: Bent Line with Accent Bar 16">
            <a:extLst>
              <a:ext uri="{FF2B5EF4-FFF2-40B4-BE49-F238E27FC236}">
                <a16:creationId xmlns:a16="http://schemas.microsoft.com/office/drawing/2014/main" id="{E62FE584-50D4-4042-94F6-99E6A9046142}"/>
              </a:ext>
            </a:extLst>
          </p:cNvPr>
          <p:cNvSpPr/>
          <p:nvPr/>
        </p:nvSpPr>
        <p:spPr bwMode="auto">
          <a:xfrm flipH="1">
            <a:off x="1024687" y="4897563"/>
            <a:ext cx="2112311" cy="1723163"/>
          </a:xfrm>
          <a:prstGeom prst="accentCallout2">
            <a:avLst>
              <a:gd name="adj1" fmla="val 18750"/>
              <a:gd name="adj2" fmla="val -8333"/>
              <a:gd name="adj3" fmla="val 18750"/>
              <a:gd name="adj4" fmla="val -16667"/>
              <a:gd name="adj5" fmla="val -128154"/>
              <a:gd name="adj6" fmla="val -28732"/>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6" tIns="143444" rIns="179306" bIns="143444" numCol="1" spcCol="0" rtlCol="0" fromWordArt="0" anchor="t" anchorCtr="0" forceAA="0" compatLnSpc="1">
            <a:prstTxWarp prst="textNoShape">
              <a:avLst/>
            </a:prstTxWarp>
            <a:noAutofit/>
          </a:bodyPr>
          <a:lstStyle/>
          <a:p>
            <a:pPr marL="168109" indent="-168109" defTabSz="914300" fontAlgn="base">
              <a:lnSpc>
                <a:spcPct val="90000"/>
              </a:lnSpc>
              <a:spcBef>
                <a:spcPct val="0"/>
              </a:spcBef>
              <a:spcAft>
                <a:spcPct val="0"/>
              </a:spcAft>
              <a:buFont typeface="Arial" panose="020B0604020202020204" pitchFamily="34" charset="0"/>
              <a:buChar char="•"/>
            </a:pPr>
            <a:r>
              <a:rPr lang="en-US" sz="1100" b="1">
                <a:solidFill>
                  <a:prstClr val="black"/>
                </a:solidFill>
                <a:latin typeface="Segoe" panose="020B0502040504020203" pitchFamily="34" charset="0"/>
                <a:ea typeface="Segoe UI" pitchFamily="34" charset="0"/>
                <a:cs typeface="Segoe UI" panose="020B0502040204020203" pitchFamily="34" charset="0"/>
              </a:rPr>
              <a:t>Azure Blueprints</a:t>
            </a:r>
          </a:p>
          <a:p>
            <a:pPr marL="168109" indent="-168109" defTabSz="914300" fontAlgn="base">
              <a:lnSpc>
                <a:spcPct val="90000"/>
              </a:lnSpc>
              <a:spcBef>
                <a:spcPct val="0"/>
              </a:spcBef>
              <a:spcAft>
                <a:spcPct val="0"/>
              </a:spcAft>
              <a:buFont typeface="Arial" panose="020B0604020202020204" pitchFamily="34" charset="0"/>
              <a:buChar char="•"/>
            </a:pPr>
            <a:r>
              <a:rPr lang="en-US" sz="1100" b="1">
                <a:solidFill>
                  <a:prstClr val="black"/>
                </a:solidFill>
                <a:latin typeface="Segoe" panose="020B0502040504020203" pitchFamily="34" charset="0"/>
                <a:ea typeface="Segoe UI" pitchFamily="34" charset="0"/>
                <a:cs typeface="Segoe UI" panose="020B0502040204020203" pitchFamily="34" charset="0"/>
              </a:rPr>
              <a:t>Azure Policy</a:t>
            </a:r>
          </a:p>
          <a:p>
            <a:pPr marL="168109" indent="-168109" defTabSz="914300" fontAlgn="base">
              <a:lnSpc>
                <a:spcPct val="90000"/>
              </a:lnSpc>
              <a:spcBef>
                <a:spcPct val="0"/>
              </a:spcBef>
              <a:spcAft>
                <a:spcPct val="0"/>
              </a:spcAft>
              <a:buFont typeface="Arial" panose="020B0604020202020204" pitchFamily="34" charset="0"/>
              <a:buChar char="•"/>
            </a:pPr>
            <a:r>
              <a:rPr lang="en-US" sz="1100" b="1" i="1">
                <a:solidFill>
                  <a:prstClr val="black"/>
                </a:solidFill>
                <a:latin typeface="Segoe" panose="020B0502040504020203" pitchFamily="34" charset="0"/>
                <a:ea typeface="Segoe UI" pitchFamily="34" charset="0"/>
                <a:cs typeface="Segoe UI" panose="020B0502040204020203" pitchFamily="34" charset="0"/>
              </a:rPr>
              <a:t>Azure Security Center</a:t>
            </a:r>
          </a:p>
          <a:p>
            <a:pPr marL="168109" indent="-168109" defTabSz="914300" fontAlgn="base">
              <a:lnSpc>
                <a:spcPct val="90000"/>
              </a:lnSpc>
              <a:spcBef>
                <a:spcPct val="0"/>
              </a:spcBef>
              <a:spcAft>
                <a:spcPct val="0"/>
              </a:spcAft>
              <a:buFont typeface="Arial" panose="020B0604020202020204" pitchFamily="34" charset="0"/>
              <a:buChar char="•"/>
            </a:pPr>
            <a:r>
              <a:rPr lang="en-US" sz="1100" b="1" i="1">
                <a:solidFill>
                  <a:prstClr val="black"/>
                </a:solidFill>
                <a:latin typeface="Segoe" panose="020B0502040504020203" pitchFamily="34" charset="0"/>
                <a:ea typeface="Segoe UI" pitchFamily="34" charset="0"/>
                <a:cs typeface="Segoe UI" panose="020B0502040204020203" pitchFamily="34" charset="0"/>
              </a:rPr>
              <a:t>Azure Sentinel</a:t>
            </a:r>
          </a:p>
          <a:p>
            <a:pPr marL="168109" indent="-168109" defTabSz="914300" fontAlgn="base">
              <a:lnSpc>
                <a:spcPct val="90000"/>
              </a:lnSpc>
              <a:spcBef>
                <a:spcPct val="0"/>
              </a:spcBef>
              <a:spcAft>
                <a:spcPct val="0"/>
              </a:spcAft>
              <a:buFont typeface="Arial" panose="020B0604020202020204" pitchFamily="34" charset="0"/>
              <a:buChar char="•"/>
            </a:pPr>
            <a:r>
              <a:rPr lang="en-US" sz="1100">
                <a:solidFill>
                  <a:prstClr val="black"/>
                </a:solidFill>
                <a:latin typeface="Segoe" panose="020B0502040504020203" pitchFamily="34" charset="0"/>
                <a:ea typeface="Segoe UI" pitchFamily="34" charset="0"/>
                <a:cs typeface="Segoe UI" panose="020B0502040204020203" pitchFamily="34" charset="0"/>
              </a:rPr>
              <a:t>Subscription Design</a:t>
            </a:r>
          </a:p>
          <a:p>
            <a:pPr marL="168109" indent="-168109" defTabSz="914300" fontAlgn="base">
              <a:lnSpc>
                <a:spcPct val="90000"/>
              </a:lnSpc>
              <a:spcBef>
                <a:spcPct val="0"/>
              </a:spcBef>
              <a:spcAft>
                <a:spcPct val="0"/>
              </a:spcAft>
              <a:buFont typeface="Arial" panose="020B0604020202020204" pitchFamily="34" charset="0"/>
              <a:buChar char="•"/>
            </a:pPr>
            <a:r>
              <a:rPr lang="en-US" sz="1100">
                <a:solidFill>
                  <a:prstClr val="black"/>
                </a:solidFill>
                <a:latin typeface="Segoe" panose="020B0502040504020203" pitchFamily="34" charset="0"/>
                <a:ea typeface="Segoe UI" pitchFamily="34" charset="0"/>
                <a:cs typeface="Segoe UI" panose="020B0502040204020203" pitchFamily="34" charset="0"/>
              </a:rPr>
              <a:t>Encryption</a:t>
            </a:r>
          </a:p>
          <a:p>
            <a:pPr marL="168109" indent="-168109" defTabSz="914300" fontAlgn="base">
              <a:lnSpc>
                <a:spcPct val="90000"/>
              </a:lnSpc>
              <a:spcBef>
                <a:spcPct val="0"/>
              </a:spcBef>
              <a:spcAft>
                <a:spcPct val="0"/>
              </a:spcAft>
              <a:buFont typeface="Arial" panose="020B0604020202020204" pitchFamily="34" charset="0"/>
              <a:buChar char="•"/>
            </a:pPr>
            <a:r>
              <a:rPr lang="en-US" sz="1100">
                <a:solidFill>
                  <a:prstClr val="black"/>
                </a:solidFill>
                <a:latin typeface="Segoe" panose="020B0502040504020203" pitchFamily="34" charset="0"/>
                <a:ea typeface="Segoe UI" pitchFamily="34" charset="0"/>
                <a:cs typeface="Segoe UI" panose="020B0502040204020203" pitchFamily="34" charset="0"/>
              </a:rPr>
              <a:t>Hybrid Identity</a:t>
            </a:r>
          </a:p>
          <a:p>
            <a:pPr marL="168109" indent="-168109" defTabSz="914300" fontAlgn="base">
              <a:lnSpc>
                <a:spcPct val="90000"/>
              </a:lnSpc>
              <a:spcBef>
                <a:spcPct val="0"/>
              </a:spcBef>
              <a:spcAft>
                <a:spcPct val="0"/>
              </a:spcAft>
              <a:buFont typeface="Arial" panose="020B0604020202020204" pitchFamily="34" charset="0"/>
              <a:buChar char="•"/>
            </a:pPr>
            <a:r>
              <a:rPr lang="en-US" sz="1100">
                <a:solidFill>
                  <a:prstClr val="black"/>
                </a:solidFill>
                <a:latin typeface="Segoe" panose="020B0502040504020203" pitchFamily="34" charset="0"/>
                <a:ea typeface="Segoe UI" pitchFamily="34" charset="0"/>
                <a:cs typeface="Segoe UI" panose="020B0502040204020203" pitchFamily="34" charset="0"/>
              </a:rPr>
              <a:t>Azure Networking</a:t>
            </a:r>
          </a:p>
          <a:p>
            <a:pPr marL="168109" indent="-168109" defTabSz="914300" fontAlgn="base">
              <a:lnSpc>
                <a:spcPct val="90000"/>
              </a:lnSpc>
              <a:spcBef>
                <a:spcPct val="0"/>
              </a:spcBef>
              <a:spcAft>
                <a:spcPct val="0"/>
              </a:spcAft>
              <a:buFont typeface="Arial" panose="020B0604020202020204" pitchFamily="34" charset="0"/>
              <a:buChar char="•"/>
            </a:pPr>
            <a:r>
              <a:rPr lang="en-US" sz="1100">
                <a:solidFill>
                  <a:prstClr val="black"/>
                </a:solidFill>
                <a:latin typeface="Segoe" panose="020B0502040504020203" pitchFamily="34" charset="0"/>
                <a:ea typeface="Segoe UI" pitchFamily="34" charset="0"/>
                <a:cs typeface="Segoe UI" panose="020B0502040204020203" pitchFamily="34" charset="0"/>
              </a:rPr>
              <a:t>Azure Automation</a:t>
            </a:r>
          </a:p>
        </p:txBody>
      </p:sp>
      <p:sp>
        <p:nvSpPr>
          <p:cNvPr id="20" name="Callout: Bent Line with Accent Bar 19">
            <a:extLst>
              <a:ext uri="{FF2B5EF4-FFF2-40B4-BE49-F238E27FC236}">
                <a16:creationId xmlns:a16="http://schemas.microsoft.com/office/drawing/2014/main" id="{EDBD5A54-5802-46B3-B553-8863615CA15E}"/>
              </a:ext>
            </a:extLst>
          </p:cNvPr>
          <p:cNvSpPr/>
          <p:nvPr/>
        </p:nvSpPr>
        <p:spPr bwMode="auto">
          <a:xfrm>
            <a:off x="5139706" y="5145317"/>
            <a:ext cx="1912590" cy="1553313"/>
          </a:xfrm>
          <a:prstGeom prst="accentCallout2">
            <a:avLst>
              <a:gd name="adj1" fmla="val 18750"/>
              <a:gd name="adj2" fmla="val -8333"/>
              <a:gd name="adj3" fmla="val 18750"/>
              <a:gd name="adj4" fmla="val -16667"/>
              <a:gd name="adj5" fmla="val -94066"/>
              <a:gd name="adj6" fmla="val 292"/>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6" tIns="143444" rIns="179306" bIns="143444" numCol="1" spcCol="0" rtlCol="0" fromWordArt="0" anchor="t" anchorCtr="0" forceAA="0" compatLnSpc="1">
            <a:prstTxWarp prst="textNoShape">
              <a:avLst/>
            </a:prstTxWarp>
            <a:noAutofit/>
          </a:bodyPr>
          <a:lstStyle/>
          <a:p>
            <a:pPr marL="168109" indent="-168109" defTabSz="914300" fontAlgn="base">
              <a:lnSpc>
                <a:spcPct val="90000"/>
              </a:lnSpc>
              <a:spcBef>
                <a:spcPct val="0"/>
              </a:spcBef>
              <a:spcAft>
                <a:spcPct val="0"/>
              </a:spcAft>
              <a:buFont typeface="Arial" panose="020B0604020202020204" pitchFamily="34" charset="0"/>
              <a:buChar char="•"/>
            </a:pPr>
            <a:r>
              <a:rPr lang="en-US" sz="1100" b="1">
                <a:solidFill>
                  <a:prstClr val="black"/>
                </a:solidFill>
                <a:latin typeface="Segoe" panose="020B0502040504020203" pitchFamily="34" charset="0"/>
                <a:ea typeface="Segoe UI" pitchFamily="34" charset="0"/>
                <a:cs typeface="Segoe UI" panose="020B0502040204020203" pitchFamily="34" charset="0"/>
              </a:rPr>
              <a:t>Azure Blueprints</a:t>
            </a:r>
          </a:p>
          <a:p>
            <a:pPr marL="168109" indent="-168109" defTabSz="914300" fontAlgn="base">
              <a:lnSpc>
                <a:spcPct val="90000"/>
              </a:lnSpc>
              <a:spcBef>
                <a:spcPct val="0"/>
              </a:spcBef>
              <a:spcAft>
                <a:spcPct val="0"/>
              </a:spcAft>
              <a:buFont typeface="Arial" panose="020B0604020202020204" pitchFamily="34" charset="0"/>
              <a:buChar char="•"/>
            </a:pPr>
            <a:r>
              <a:rPr lang="en-US" sz="1100" b="1">
                <a:solidFill>
                  <a:prstClr val="black"/>
                </a:solidFill>
                <a:latin typeface="Segoe" panose="020B0502040504020203" pitchFamily="34" charset="0"/>
                <a:ea typeface="Segoe UI" pitchFamily="34" charset="0"/>
                <a:cs typeface="Segoe UI" panose="020B0502040204020203" pitchFamily="34" charset="0"/>
              </a:rPr>
              <a:t>Azure Policy</a:t>
            </a:r>
          </a:p>
          <a:p>
            <a:pPr marL="168109" indent="-168109" defTabSz="914300" fontAlgn="base">
              <a:lnSpc>
                <a:spcPct val="90000"/>
              </a:lnSpc>
              <a:spcBef>
                <a:spcPct val="0"/>
              </a:spcBef>
              <a:spcAft>
                <a:spcPct val="0"/>
              </a:spcAft>
              <a:buFont typeface="Arial" panose="020B0604020202020204" pitchFamily="34" charset="0"/>
              <a:buChar char="•"/>
            </a:pPr>
            <a:r>
              <a:rPr lang="en-US" sz="1100" b="1" i="1">
                <a:solidFill>
                  <a:prstClr val="black"/>
                </a:solidFill>
                <a:latin typeface="Segoe" panose="020B0502040504020203" pitchFamily="34" charset="0"/>
                <a:ea typeface="Segoe UI" pitchFamily="34" charset="0"/>
                <a:cs typeface="Segoe UI" panose="020B0502040204020203" pitchFamily="34" charset="0"/>
              </a:rPr>
              <a:t>Azure Monitor</a:t>
            </a:r>
          </a:p>
          <a:p>
            <a:pPr marL="168109" indent="-168109" defTabSz="914300" fontAlgn="base">
              <a:lnSpc>
                <a:spcPct val="90000"/>
              </a:lnSpc>
              <a:spcBef>
                <a:spcPct val="0"/>
              </a:spcBef>
              <a:spcAft>
                <a:spcPct val="0"/>
              </a:spcAft>
              <a:buFont typeface="Arial" panose="020B0604020202020204" pitchFamily="34" charset="0"/>
              <a:buChar char="•"/>
            </a:pPr>
            <a:r>
              <a:rPr lang="en-US" sz="1100" b="1" i="1">
                <a:solidFill>
                  <a:prstClr val="black"/>
                </a:solidFill>
                <a:latin typeface="Segoe" panose="020B0502040504020203" pitchFamily="34" charset="0"/>
                <a:ea typeface="Segoe UI" pitchFamily="34" charset="0"/>
                <a:cs typeface="Segoe UI" panose="020B0502040204020203" pitchFamily="34" charset="0"/>
              </a:rPr>
              <a:t>Azure Advisor</a:t>
            </a:r>
            <a:endParaRPr lang="en-US" sz="1100">
              <a:solidFill>
                <a:prstClr val="black"/>
              </a:solidFill>
              <a:latin typeface="Segoe" panose="020B0502040504020203" pitchFamily="34" charset="0"/>
              <a:ea typeface="Segoe UI" pitchFamily="34" charset="0"/>
              <a:cs typeface="Segoe UI" panose="020B0502040204020203" pitchFamily="34" charset="0"/>
            </a:endParaRPr>
          </a:p>
          <a:p>
            <a:pPr marL="168109" indent="-168109" defTabSz="914300" fontAlgn="base">
              <a:lnSpc>
                <a:spcPct val="90000"/>
              </a:lnSpc>
              <a:spcBef>
                <a:spcPct val="0"/>
              </a:spcBef>
              <a:spcAft>
                <a:spcPct val="0"/>
              </a:spcAft>
              <a:buFont typeface="Arial" panose="020B0604020202020204" pitchFamily="34" charset="0"/>
              <a:buChar char="•"/>
            </a:pPr>
            <a:r>
              <a:rPr lang="en-US" sz="1100">
                <a:solidFill>
                  <a:prstClr val="black"/>
                </a:solidFill>
                <a:latin typeface="Segoe" panose="020B0502040504020203" pitchFamily="34" charset="0"/>
                <a:ea typeface="Segoe UI" pitchFamily="34" charset="0"/>
                <a:cs typeface="Segoe UI" panose="020B0502040204020203" pitchFamily="34" charset="0"/>
              </a:rPr>
              <a:t>Resource Manager Templates</a:t>
            </a:r>
          </a:p>
          <a:p>
            <a:pPr marL="168109" indent="-168109" defTabSz="914300" fontAlgn="base">
              <a:lnSpc>
                <a:spcPct val="90000"/>
              </a:lnSpc>
              <a:spcBef>
                <a:spcPct val="0"/>
              </a:spcBef>
              <a:spcAft>
                <a:spcPct val="0"/>
              </a:spcAft>
              <a:buFont typeface="Arial" panose="020B0604020202020204" pitchFamily="34" charset="0"/>
              <a:buChar char="•"/>
            </a:pPr>
            <a:r>
              <a:rPr lang="en-US" sz="1100">
                <a:solidFill>
                  <a:prstClr val="black"/>
                </a:solidFill>
                <a:latin typeface="Segoe" panose="020B0502040504020203" pitchFamily="34" charset="0"/>
                <a:ea typeface="Segoe UI" pitchFamily="34" charset="0"/>
                <a:cs typeface="Segoe UI" panose="020B0502040204020203" pitchFamily="34" charset="0"/>
              </a:rPr>
              <a:t>Resource Graph</a:t>
            </a:r>
          </a:p>
          <a:p>
            <a:pPr marL="168109" indent="-168109" defTabSz="914300" fontAlgn="base">
              <a:lnSpc>
                <a:spcPct val="90000"/>
              </a:lnSpc>
              <a:spcBef>
                <a:spcPct val="0"/>
              </a:spcBef>
              <a:spcAft>
                <a:spcPct val="0"/>
              </a:spcAft>
              <a:buFont typeface="Arial" panose="020B0604020202020204" pitchFamily="34" charset="0"/>
              <a:buChar char="•"/>
            </a:pPr>
            <a:r>
              <a:rPr lang="en-US" sz="1100">
                <a:solidFill>
                  <a:prstClr val="black"/>
                </a:solidFill>
                <a:latin typeface="Segoe" panose="020B0502040504020203" pitchFamily="34" charset="0"/>
                <a:ea typeface="Segoe UI" pitchFamily="34" charset="0"/>
                <a:cs typeface="Segoe UI" panose="020B0502040204020203" pitchFamily="34" charset="0"/>
              </a:rPr>
              <a:t>Management Groups</a:t>
            </a:r>
          </a:p>
        </p:txBody>
      </p:sp>
      <p:sp>
        <p:nvSpPr>
          <p:cNvPr id="21" name="Callout: Bent Line with Accent Bar 20">
            <a:extLst>
              <a:ext uri="{FF2B5EF4-FFF2-40B4-BE49-F238E27FC236}">
                <a16:creationId xmlns:a16="http://schemas.microsoft.com/office/drawing/2014/main" id="{A57283E3-5F3F-4FFB-BD5B-CEF0D26EA324}"/>
              </a:ext>
            </a:extLst>
          </p:cNvPr>
          <p:cNvSpPr/>
          <p:nvPr/>
        </p:nvSpPr>
        <p:spPr bwMode="auto">
          <a:xfrm>
            <a:off x="7847535" y="5249221"/>
            <a:ext cx="1912590" cy="1319178"/>
          </a:xfrm>
          <a:prstGeom prst="accentCallout2">
            <a:avLst>
              <a:gd name="adj1" fmla="val 18750"/>
              <a:gd name="adj2" fmla="val -8333"/>
              <a:gd name="adj3" fmla="val 18750"/>
              <a:gd name="adj4" fmla="val -16667"/>
              <a:gd name="adj5" fmla="val -76963"/>
              <a:gd name="adj6" fmla="val -8324"/>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6" tIns="143444" rIns="179306" bIns="143444" numCol="1" spcCol="0" rtlCol="0" fromWordArt="0" anchor="t" anchorCtr="0" forceAA="0" compatLnSpc="1">
            <a:prstTxWarp prst="textNoShape">
              <a:avLst/>
            </a:prstTxWarp>
            <a:noAutofit/>
          </a:bodyPr>
          <a:lstStyle/>
          <a:p>
            <a:pPr marL="168109" indent="-168109" defTabSz="914300" fontAlgn="base">
              <a:lnSpc>
                <a:spcPct val="90000"/>
              </a:lnSpc>
              <a:spcBef>
                <a:spcPct val="0"/>
              </a:spcBef>
              <a:spcAft>
                <a:spcPct val="0"/>
              </a:spcAft>
              <a:buFont typeface="Arial" panose="020B0604020202020204" pitchFamily="34" charset="0"/>
              <a:buChar char="•"/>
            </a:pPr>
            <a:r>
              <a:rPr lang="en-US" sz="1100" b="1">
                <a:solidFill>
                  <a:prstClr val="black"/>
                </a:solidFill>
                <a:latin typeface="Segoe" panose="020B0502040504020203" pitchFamily="34" charset="0"/>
                <a:ea typeface="Segoe UI" panose="020B0502040204020203" pitchFamily="34" charset="0"/>
                <a:cs typeface="Segoe UI" panose="020B0502040204020203" pitchFamily="34" charset="0"/>
              </a:rPr>
              <a:t>Azure Blueprints</a:t>
            </a:r>
          </a:p>
          <a:p>
            <a:pPr marL="168109" indent="-168109" defTabSz="914300" fontAlgn="base">
              <a:lnSpc>
                <a:spcPct val="90000"/>
              </a:lnSpc>
              <a:spcBef>
                <a:spcPct val="0"/>
              </a:spcBef>
              <a:spcAft>
                <a:spcPct val="0"/>
              </a:spcAft>
              <a:buFont typeface="Arial" panose="020B0604020202020204" pitchFamily="34" charset="0"/>
              <a:buChar char="•"/>
            </a:pPr>
            <a:r>
              <a:rPr lang="en-US" sz="1100" b="1" i="1">
                <a:solidFill>
                  <a:prstClr val="black"/>
                </a:solidFill>
                <a:latin typeface="Segoe" panose="020B0502040504020203" pitchFamily="34" charset="0"/>
                <a:ea typeface="Segoe UI" panose="020B0502040204020203" pitchFamily="34" charset="0"/>
                <a:cs typeface="Segoe UI" panose="020B0502040204020203" pitchFamily="34" charset="0"/>
              </a:rPr>
              <a:t>RBAC</a:t>
            </a:r>
          </a:p>
          <a:p>
            <a:pPr marL="168109" indent="-168109" defTabSz="914300" fontAlgn="base">
              <a:lnSpc>
                <a:spcPct val="90000"/>
              </a:lnSpc>
              <a:spcBef>
                <a:spcPct val="0"/>
              </a:spcBef>
              <a:spcAft>
                <a:spcPct val="0"/>
              </a:spcAft>
              <a:buFont typeface="Arial" panose="020B0604020202020204" pitchFamily="34" charset="0"/>
              <a:buChar char="•"/>
            </a:pPr>
            <a:r>
              <a:rPr lang="en-US" sz="1100">
                <a:solidFill>
                  <a:prstClr val="black"/>
                </a:solidFill>
                <a:latin typeface="Segoe" panose="020B0502040504020203" pitchFamily="34" charset="0"/>
                <a:ea typeface="Segoe UI" pitchFamily="34" charset="0"/>
                <a:cs typeface="Segoe UI" panose="020B0502040204020203" pitchFamily="34" charset="0"/>
              </a:rPr>
              <a:t>Azure AD</a:t>
            </a:r>
          </a:p>
          <a:p>
            <a:pPr marL="168109" indent="-168109" defTabSz="914300" fontAlgn="base">
              <a:lnSpc>
                <a:spcPct val="90000"/>
              </a:lnSpc>
              <a:spcBef>
                <a:spcPct val="0"/>
              </a:spcBef>
              <a:spcAft>
                <a:spcPct val="0"/>
              </a:spcAft>
              <a:buFont typeface="Arial" panose="020B0604020202020204" pitchFamily="34" charset="0"/>
              <a:buChar char="•"/>
            </a:pPr>
            <a:r>
              <a:rPr lang="en-US" sz="1100">
                <a:solidFill>
                  <a:prstClr val="black"/>
                </a:solidFill>
                <a:latin typeface="Segoe" panose="020B0502040504020203" pitchFamily="34" charset="0"/>
                <a:ea typeface="Segoe UI" pitchFamily="34" charset="0"/>
                <a:cs typeface="Segoe UI" panose="020B0502040204020203" pitchFamily="34" charset="0"/>
              </a:rPr>
              <a:t>Azure AD B2B</a:t>
            </a:r>
          </a:p>
          <a:p>
            <a:pPr marL="168109" indent="-168109" defTabSz="914300" fontAlgn="base">
              <a:lnSpc>
                <a:spcPct val="90000"/>
              </a:lnSpc>
              <a:spcBef>
                <a:spcPct val="0"/>
              </a:spcBef>
              <a:spcAft>
                <a:spcPct val="0"/>
              </a:spcAft>
              <a:buFont typeface="Arial" panose="020B0604020202020204" pitchFamily="34" charset="0"/>
              <a:buChar char="•"/>
            </a:pPr>
            <a:r>
              <a:rPr lang="en-US" sz="1100">
                <a:solidFill>
                  <a:prstClr val="black"/>
                </a:solidFill>
                <a:latin typeface="Segoe" panose="020B0502040504020203" pitchFamily="34" charset="0"/>
                <a:ea typeface="Segoe UI" pitchFamily="34" charset="0"/>
                <a:cs typeface="Segoe UI" panose="020B0502040204020203" pitchFamily="34" charset="0"/>
              </a:rPr>
              <a:t>Azure AD B2C</a:t>
            </a:r>
          </a:p>
          <a:p>
            <a:pPr marL="168109" indent="-168109" defTabSz="914300" fontAlgn="base">
              <a:lnSpc>
                <a:spcPct val="90000"/>
              </a:lnSpc>
              <a:spcBef>
                <a:spcPct val="0"/>
              </a:spcBef>
              <a:spcAft>
                <a:spcPct val="0"/>
              </a:spcAft>
              <a:buFont typeface="Arial" panose="020B0604020202020204" pitchFamily="34" charset="0"/>
              <a:buChar char="•"/>
            </a:pPr>
            <a:r>
              <a:rPr lang="en-US" sz="1100">
                <a:solidFill>
                  <a:prstClr val="black"/>
                </a:solidFill>
                <a:latin typeface="Segoe" panose="020B0502040504020203" pitchFamily="34" charset="0"/>
                <a:ea typeface="Segoe UI" pitchFamily="34" charset="0"/>
                <a:cs typeface="Segoe UI" panose="020B0502040204020203" pitchFamily="34" charset="0"/>
              </a:rPr>
              <a:t>Directory Federation</a:t>
            </a:r>
          </a:p>
          <a:p>
            <a:pPr marL="168109" indent="-168109" defTabSz="914300" fontAlgn="base">
              <a:lnSpc>
                <a:spcPct val="90000"/>
              </a:lnSpc>
              <a:spcBef>
                <a:spcPct val="0"/>
              </a:spcBef>
              <a:spcAft>
                <a:spcPct val="0"/>
              </a:spcAft>
              <a:buFont typeface="Arial" panose="020B0604020202020204" pitchFamily="34" charset="0"/>
              <a:buChar char="•"/>
            </a:pPr>
            <a:r>
              <a:rPr lang="en-US" sz="1100">
                <a:solidFill>
                  <a:prstClr val="black"/>
                </a:solidFill>
                <a:latin typeface="Segoe" panose="020B0502040504020203" pitchFamily="34" charset="0"/>
                <a:ea typeface="Segoe UI" pitchFamily="34" charset="0"/>
                <a:cs typeface="Segoe UI" panose="020B0502040204020203" pitchFamily="34" charset="0"/>
              </a:rPr>
              <a:t>Directory Replication</a:t>
            </a:r>
          </a:p>
          <a:p>
            <a:pPr marL="168109" indent="-168109" defTabSz="914300" fontAlgn="base">
              <a:lnSpc>
                <a:spcPct val="90000"/>
              </a:lnSpc>
              <a:spcBef>
                <a:spcPct val="0"/>
              </a:spcBef>
              <a:spcAft>
                <a:spcPct val="0"/>
              </a:spcAft>
              <a:buFont typeface="Arial" panose="020B0604020202020204" pitchFamily="34" charset="0"/>
              <a:buChar char="•"/>
            </a:pPr>
            <a:endParaRPr lang="en-US" sz="1100">
              <a:solidFill>
                <a:prstClr val="black"/>
              </a:solidFill>
              <a:latin typeface="Segoe" panose="020B0502040504020203" pitchFamily="34" charset="0"/>
              <a:ea typeface="Segoe UI" pitchFamily="34" charset="0"/>
              <a:cs typeface="Segoe UI" panose="020B0502040204020203" pitchFamily="34" charset="0"/>
            </a:endParaRPr>
          </a:p>
        </p:txBody>
      </p:sp>
      <p:sp>
        <p:nvSpPr>
          <p:cNvPr id="23" name="Callout: Bent Line with Accent Bar 22">
            <a:extLst>
              <a:ext uri="{FF2B5EF4-FFF2-40B4-BE49-F238E27FC236}">
                <a16:creationId xmlns:a16="http://schemas.microsoft.com/office/drawing/2014/main" id="{3F9AD885-8AC1-4E32-AFD0-CB989AF275AA}"/>
              </a:ext>
            </a:extLst>
          </p:cNvPr>
          <p:cNvSpPr/>
          <p:nvPr/>
        </p:nvSpPr>
        <p:spPr bwMode="auto">
          <a:xfrm>
            <a:off x="10140408" y="2640925"/>
            <a:ext cx="1912590" cy="2130119"/>
          </a:xfrm>
          <a:prstGeom prst="accentCallout2">
            <a:avLst>
              <a:gd name="adj1" fmla="val 18750"/>
              <a:gd name="adj2" fmla="val -8333"/>
              <a:gd name="adj3" fmla="val 18750"/>
              <a:gd name="adj4" fmla="val -16667"/>
              <a:gd name="adj5" fmla="val 38048"/>
              <a:gd name="adj6" fmla="val -30312"/>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6" tIns="143444" rIns="179306" bIns="143444" numCol="1" spcCol="0" rtlCol="0" fromWordArt="0" anchor="t" anchorCtr="0" forceAA="0" compatLnSpc="1">
            <a:prstTxWarp prst="textNoShape">
              <a:avLst/>
            </a:prstTxWarp>
            <a:noAutofit/>
          </a:bodyPr>
          <a:lstStyle/>
          <a:p>
            <a:pPr marL="168109" indent="-168109" defTabSz="914300" fontAlgn="base">
              <a:lnSpc>
                <a:spcPct val="90000"/>
              </a:lnSpc>
              <a:spcBef>
                <a:spcPct val="0"/>
              </a:spcBef>
              <a:spcAft>
                <a:spcPct val="0"/>
              </a:spcAft>
              <a:buFont typeface="Arial" panose="020B0604020202020204" pitchFamily="34" charset="0"/>
              <a:buChar char="•"/>
            </a:pPr>
            <a:r>
              <a:rPr lang="en-US" sz="1100" b="1">
                <a:solidFill>
                  <a:prstClr val="black"/>
                </a:solidFill>
                <a:latin typeface="Segoe" panose="020B0502040504020203" pitchFamily="34" charset="0"/>
                <a:ea typeface="Segoe UI" pitchFamily="34" charset="0"/>
                <a:cs typeface="Segoe UI" panose="020B0502040204020203" pitchFamily="34" charset="0"/>
              </a:rPr>
              <a:t>Azure Blueprint</a:t>
            </a:r>
          </a:p>
          <a:p>
            <a:pPr marL="168109" indent="-168109" defTabSz="914300" fontAlgn="base">
              <a:lnSpc>
                <a:spcPct val="90000"/>
              </a:lnSpc>
              <a:spcBef>
                <a:spcPct val="0"/>
              </a:spcBef>
              <a:spcAft>
                <a:spcPct val="0"/>
              </a:spcAft>
              <a:buFont typeface="Arial" panose="020B0604020202020204" pitchFamily="34" charset="0"/>
              <a:buChar char="•"/>
            </a:pPr>
            <a:r>
              <a:rPr lang="en-US" sz="1100" b="1">
                <a:solidFill>
                  <a:prstClr val="black"/>
                </a:solidFill>
                <a:latin typeface="Segoe" panose="020B0502040504020203" pitchFamily="34" charset="0"/>
                <a:ea typeface="Segoe UI" pitchFamily="34" charset="0"/>
                <a:cs typeface="Segoe UI" panose="020B0502040204020203" pitchFamily="34" charset="0"/>
              </a:rPr>
              <a:t>Azure Policy</a:t>
            </a:r>
          </a:p>
          <a:p>
            <a:pPr marL="168109" indent="-168109" defTabSz="914300" fontAlgn="base">
              <a:lnSpc>
                <a:spcPct val="90000"/>
              </a:lnSpc>
              <a:spcBef>
                <a:spcPct val="0"/>
              </a:spcBef>
              <a:spcAft>
                <a:spcPct val="0"/>
              </a:spcAft>
              <a:buFont typeface="Arial" panose="020B0604020202020204" pitchFamily="34" charset="0"/>
              <a:buChar char="•"/>
            </a:pPr>
            <a:r>
              <a:rPr lang="en-US" sz="1100" b="1">
                <a:solidFill>
                  <a:prstClr val="black"/>
                </a:solidFill>
                <a:latin typeface="Segoe" panose="020B0502040504020203" pitchFamily="34" charset="0"/>
                <a:ea typeface="Segoe UI" pitchFamily="34" charset="0"/>
                <a:cs typeface="Segoe UI" panose="020B0502040204020203" pitchFamily="34" charset="0"/>
              </a:rPr>
              <a:t>Resource Grouping &amp; Tagging</a:t>
            </a:r>
          </a:p>
          <a:p>
            <a:pPr marL="168109" indent="-168109" defTabSz="914300" fontAlgn="base">
              <a:lnSpc>
                <a:spcPct val="90000"/>
              </a:lnSpc>
              <a:spcBef>
                <a:spcPct val="0"/>
              </a:spcBef>
              <a:spcAft>
                <a:spcPct val="0"/>
              </a:spcAft>
              <a:buFont typeface="Arial" panose="020B0604020202020204" pitchFamily="34" charset="0"/>
              <a:buChar char="•"/>
            </a:pPr>
            <a:r>
              <a:rPr lang="en-US" sz="1100" b="1">
                <a:solidFill>
                  <a:prstClr val="black"/>
                </a:solidFill>
                <a:latin typeface="Segoe" panose="020B0502040504020203" pitchFamily="34" charset="0"/>
                <a:ea typeface="Segoe UI" pitchFamily="34" charset="0"/>
                <a:cs typeface="Segoe UI" panose="020B0502040204020203" pitchFamily="34" charset="0"/>
              </a:rPr>
              <a:t>Resource Manager Templates</a:t>
            </a:r>
          </a:p>
          <a:p>
            <a:pPr marL="168109" indent="-168109" defTabSz="914300" fontAlgn="base">
              <a:lnSpc>
                <a:spcPct val="90000"/>
              </a:lnSpc>
              <a:spcBef>
                <a:spcPct val="0"/>
              </a:spcBef>
              <a:spcAft>
                <a:spcPct val="0"/>
              </a:spcAft>
              <a:buFont typeface="Arial" panose="020B0604020202020204" pitchFamily="34" charset="0"/>
              <a:buChar char="•"/>
            </a:pPr>
            <a:r>
              <a:rPr lang="en-US" sz="1100" b="1" i="1">
                <a:solidFill>
                  <a:prstClr val="black"/>
                </a:solidFill>
                <a:latin typeface="Segoe" panose="020B0502040504020203" pitchFamily="34" charset="0"/>
                <a:ea typeface="Segoe UI" panose="020B0502040204020203" pitchFamily="34" charset="0"/>
                <a:cs typeface="Segoe UI" panose="020B0502040204020203" pitchFamily="34" charset="0"/>
              </a:rPr>
              <a:t>Azure Advisor</a:t>
            </a:r>
          </a:p>
          <a:p>
            <a:pPr marL="168109" indent="-168109" defTabSz="914300" fontAlgn="base">
              <a:lnSpc>
                <a:spcPct val="90000"/>
              </a:lnSpc>
              <a:spcBef>
                <a:spcPct val="0"/>
              </a:spcBef>
              <a:spcAft>
                <a:spcPct val="0"/>
              </a:spcAft>
              <a:buFont typeface="Arial" panose="020B0604020202020204" pitchFamily="34" charset="0"/>
              <a:buChar char="•"/>
            </a:pPr>
            <a:r>
              <a:rPr lang="en-US" sz="1100">
                <a:solidFill>
                  <a:prstClr val="black"/>
                </a:solidFill>
                <a:latin typeface="Segoe" panose="020B0502040504020203" pitchFamily="34" charset="0"/>
                <a:ea typeface="Segoe UI" pitchFamily="34" charset="0"/>
                <a:cs typeface="Segoe UI" panose="020B0502040204020203" pitchFamily="34" charset="0"/>
              </a:rPr>
              <a:t>Azure DevOps</a:t>
            </a:r>
          </a:p>
          <a:p>
            <a:pPr marL="168109" indent="-168109" defTabSz="914300" fontAlgn="base">
              <a:lnSpc>
                <a:spcPct val="90000"/>
              </a:lnSpc>
              <a:spcBef>
                <a:spcPct val="0"/>
              </a:spcBef>
              <a:spcAft>
                <a:spcPct val="0"/>
              </a:spcAft>
              <a:buFont typeface="Arial" panose="020B0604020202020204" pitchFamily="34" charset="0"/>
              <a:buChar char="•"/>
            </a:pPr>
            <a:r>
              <a:rPr lang="en-US" sz="1100">
                <a:solidFill>
                  <a:prstClr val="black"/>
                </a:solidFill>
                <a:latin typeface="Segoe" panose="020B0502040504020203" pitchFamily="34" charset="0"/>
                <a:ea typeface="Segoe UI" pitchFamily="34" charset="0"/>
                <a:cs typeface="Segoe UI" panose="020B0502040204020203" pitchFamily="34" charset="0"/>
              </a:rPr>
              <a:t>Azure Site Recovery</a:t>
            </a:r>
          </a:p>
          <a:p>
            <a:pPr marL="168109" indent="-168109" defTabSz="914300" fontAlgn="base">
              <a:lnSpc>
                <a:spcPct val="90000"/>
              </a:lnSpc>
              <a:spcBef>
                <a:spcPct val="0"/>
              </a:spcBef>
              <a:spcAft>
                <a:spcPct val="0"/>
              </a:spcAft>
              <a:buFont typeface="Arial" panose="020B0604020202020204" pitchFamily="34" charset="0"/>
              <a:buChar char="•"/>
            </a:pPr>
            <a:r>
              <a:rPr lang="en-US" sz="1100">
                <a:solidFill>
                  <a:prstClr val="black"/>
                </a:solidFill>
                <a:latin typeface="Segoe" panose="020B0502040504020203" pitchFamily="34" charset="0"/>
                <a:ea typeface="Segoe UI" pitchFamily="34" charset="0"/>
                <a:cs typeface="Segoe UI" panose="020B0502040204020203" pitchFamily="34" charset="0"/>
              </a:rPr>
              <a:t>Azure Backup</a:t>
            </a:r>
          </a:p>
          <a:p>
            <a:pPr marL="168109" indent="-168109" defTabSz="914300" fontAlgn="base">
              <a:lnSpc>
                <a:spcPct val="90000"/>
              </a:lnSpc>
              <a:spcBef>
                <a:spcPct val="0"/>
              </a:spcBef>
              <a:spcAft>
                <a:spcPct val="0"/>
              </a:spcAft>
              <a:buFont typeface="Arial" panose="020B0604020202020204" pitchFamily="34" charset="0"/>
              <a:buChar char="•"/>
            </a:pPr>
            <a:r>
              <a:rPr lang="en-US" sz="1100">
                <a:solidFill>
                  <a:prstClr val="black"/>
                </a:solidFill>
                <a:latin typeface="Segoe" panose="020B0502040504020203" pitchFamily="34" charset="0"/>
                <a:ea typeface="Segoe UI" pitchFamily="34" charset="0"/>
                <a:cs typeface="Segoe UI" panose="020B0502040204020203" pitchFamily="34" charset="0"/>
              </a:rPr>
              <a:t>Azure Automation</a:t>
            </a:r>
          </a:p>
        </p:txBody>
      </p:sp>
      <p:sp>
        <p:nvSpPr>
          <p:cNvPr id="9" name="Callout: Bent Line with Accent Bar 8">
            <a:extLst>
              <a:ext uri="{FF2B5EF4-FFF2-40B4-BE49-F238E27FC236}">
                <a16:creationId xmlns:a16="http://schemas.microsoft.com/office/drawing/2014/main" id="{43150378-A2AA-458C-94E5-3DC584019170}"/>
              </a:ext>
            </a:extLst>
          </p:cNvPr>
          <p:cNvSpPr/>
          <p:nvPr/>
        </p:nvSpPr>
        <p:spPr bwMode="auto">
          <a:xfrm>
            <a:off x="10140408" y="1092166"/>
            <a:ext cx="1912590" cy="1356109"/>
          </a:xfrm>
          <a:prstGeom prst="accentCallout2">
            <a:avLst>
              <a:gd name="adj1" fmla="val 18750"/>
              <a:gd name="adj2" fmla="val -8333"/>
              <a:gd name="adj3" fmla="val 18750"/>
              <a:gd name="adj4" fmla="val -16667"/>
              <a:gd name="adj5" fmla="val 51840"/>
              <a:gd name="adj6" fmla="val -42989"/>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6" tIns="143444" rIns="179306" bIns="143444" numCol="1" spcCol="0" rtlCol="0" fromWordArt="0" anchor="t" anchorCtr="0" forceAA="0" compatLnSpc="1">
            <a:prstTxWarp prst="textNoShape">
              <a:avLst/>
            </a:prstTxWarp>
            <a:noAutofit/>
          </a:bodyPr>
          <a:lstStyle/>
          <a:p>
            <a:pPr defTabSz="914300" fontAlgn="base">
              <a:lnSpc>
                <a:spcPct val="90000"/>
              </a:lnSpc>
              <a:spcBef>
                <a:spcPct val="0"/>
              </a:spcBef>
              <a:spcAft>
                <a:spcPct val="0"/>
              </a:spcAft>
            </a:pPr>
            <a:r>
              <a:rPr lang="en-US" sz="1100" b="1">
                <a:solidFill>
                  <a:prstClr val="black"/>
                </a:solidFill>
                <a:latin typeface="Segoe" panose="020B0502040504020203" pitchFamily="34" charset="0"/>
                <a:ea typeface="Segoe UI" panose="020B0502040204020203" pitchFamily="34" charset="0"/>
                <a:cs typeface="Segoe UI" panose="020B0502040204020203" pitchFamily="34" charset="0"/>
              </a:rPr>
              <a:t>Azure Monitor </a:t>
            </a:r>
          </a:p>
        </p:txBody>
      </p:sp>
    </p:spTree>
    <p:extLst>
      <p:ext uri="{BB962C8B-B14F-4D97-AF65-F5344CB8AC3E}">
        <p14:creationId xmlns:p14="http://schemas.microsoft.com/office/powerpoint/2010/main" val="2369721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fade">
                                      <p:cBhvr>
                                        <p:cTn id="11" dur="500"/>
                                        <p:tgtEl>
                                          <p:spTgt spid="21"/>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500"/>
                                        <p:tgtEl>
                                          <p:spTgt spid="20"/>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500"/>
                                        <p:tgtEl>
                                          <p:spTgt spid="17"/>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7" grpId="0" animBg="1"/>
      <p:bldP spid="20" grpId="0" animBg="1"/>
      <p:bldP spid="21" grpId="0" animBg="1"/>
      <p:bldP spid="23" grpId="0" animBg="1"/>
      <p:bldP spid="9"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3_WHITE TEMPLATE">
  <a:themeElements>
    <a:clrScheme name="2016 - Template BLUE, light back">
      <a:dk1>
        <a:srgbClr val="353535"/>
      </a:dk1>
      <a:lt1>
        <a:srgbClr val="FFFFFF"/>
      </a:lt1>
      <a:dk2>
        <a:srgbClr val="0078D7"/>
      </a:dk2>
      <a:lt2>
        <a:srgbClr val="EAEAEA"/>
      </a:lt2>
      <a:accent1>
        <a:srgbClr val="0078D7"/>
      </a:accent1>
      <a:accent2>
        <a:srgbClr val="002050"/>
      </a:accent2>
      <a:accent3>
        <a:srgbClr val="00BCF2"/>
      </a:accent3>
      <a:accent4>
        <a:srgbClr val="B4009E"/>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01.potx" id="{85FDBBA0-EF23-4239-B210-6D16F248693D}" vid="{CD38365E-7401-4665-AF36-7000951ED6D4}"/>
    </a:ext>
  </a:extLst>
</a:theme>
</file>

<file path=ppt/theme/theme3.xml><?xml version="1.0" encoding="utf-8"?>
<a:theme xmlns:a="http://schemas.openxmlformats.org/drawingml/2006/main" name="9-51052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Template.potx" id="{BD16E044-32EE-499D-926A-412748656A2A}" vid="{84C2CAB7-A3B3-4228-922A-473CBB91664E}"/>
    </a:ext>
  </a:extLst>
</a:theme>
</file>

<file path=ppt/theme/theme4.xml><?xml version="1.0" encoding="utf-8"?>
<a:theme xmlns:a="http://schemas.openxmlformats.org/drawingml/2006/main" name="CloudOS">
  <a:themeElements>
    <a:clrScheme name="C+E 2016">
      <a:dk1>
        <a:srgbClr val="505050"/>
      </a:dk1>
      <a:lt1>
        <a:srgbClr val="FFFFFF"/>
      </a:lt1>
      <a:dk2>
        <a:srgbClr val="0072C6"/>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81192D97-C069-469D-919F-BDBFA53A12D0}"/>
    </a:ext>
  </a:extLst>
</a:theme>
</file>

<file path=ppt/theme/theme5.xml><?xml version="1.0" encoding="utf-8"?>
<a:theme xmlns:a="http://schemas.openxmlformats.org/drawingml/2006/main" name="5-50203_Microsoft_Ignite_Template">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potx" id="{C7000453-3526-4386-9DA2-46B29A4A4A92}" vid="{534B2013-2CEB-4777-BD7E-60DC2D4FD2E8}"/>
    </a:ext>
  </a:extLst>
</a:theme>
</file>

<file path=ppt/theme/theme6.xml><?xml version="1.0" encoding="utf-8"?>
<a:theme xmlns:a="http://schemas.openxmlformats.org/drawingml/2006/main" name="1_LIGHT GRAY TEMPLATE">
  <a:themeElements>
    <a:clrScheme name="Custom 2">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D2D2D2"/>
      </a:accent6>
      <a:hlink>
        <a:srgbClr val="1A1A1A"/>
      </a:hlink>
      <a:folHlink>
        <a:srgbClr val="1A1A1A"/>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ESSM_FY19_Customer_Deck_Template.potx" id="{191013D2-EBBC-45A1-81C2-6606E00D9750}" vid="{E9D838B4-C023-40BC-B596-25C6F03BDA44}"/>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9f9f0ed7-b6e7-4e0d-9b4d-b4e73fb1e1ba"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F4EB56A014601647A8A96FC1FEAD7A4D" ma:contentTypeVersion="12" ma:contentTypeDescription="Create a new document." ma:contentTypeScope="" ma:versionID="039d7d63a445aa03b8bd7f7ada1479db">
  <xsd:schema xmlns:xsd="http://www.w3.org/2001/XMLSchema" xmlns:xs="http://www.w3.org/2001/XMLSchema" xmlns:p="http://schemas.microsoft.com/office/2006/metadata/properties" xmlns:ns2="9f9f0ed7-b6e7-4e0d-9b4d-b4e73fb1e1ba" xmlns:ns3="5d0a0686-a3c6-401e-8596-31c6446e2673" targetNamespace="http://schemas.microsoft.com/office/2006/metadata/properties" ma:root="true" ma:fieldsID="582baf147af40f8fdb4c1d5a9911735e" ns2:_="" ns3:_="">
    <xsd:import namespace="9f9f0ed7-b6e7-4e0d-9b4d-b4e73fb1e1ba"/>
    <xsd:import namespace="5d0a0686-a3c6-401e-8596-31c6446e2673"/>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Tags" minOccurs="0"/>
                <xsd:element ref="ns2:MediaServiceAutoKeyPoints" minOccurs="0"/>
                <xsd:element ref="ns2:MediaServiceKeyPoints" minOccurs="0"/>
                <xsd:element ref="ns2:MediaServiceDateTaken" minOccurs="0"/>
                <xsd:element ref="ns2:MediaServiceGenerationTime" minOccurs="0"/>
                <xsd:element ref="ns2:MediaServiceEventHashCode" minOccurs="0"/>
                <xsd:element ref="ns2:MediaServiceLocation"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f9f0ed7-b6e7-4e0d-9b4d-b4e73fb1e1b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2" nillable="true" ma:displayName="Tags" ma:internalName="MediaServiceAutoTags" ma:readOnly="true">
      <xsd:simpleType>
        <xsd:restriction base="dms:Text"/>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fals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Location" ma:index="18" nillable="true" ma:displayName="Location" ma:internalName="MediaServiceLocation" ma:readOnly="true">
      <xsd:simpleType>
        <xsd:restriction base="dms:Text"/>
      </xsd:simpleType>
    </xsd:element>
    <xsd:element name="MediaServiceOCR" ma:index="19"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5d0a0686-a3c6-401e-8596-31c6446e2673"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0317627-719A-441B-BFB6-58386AD7555D}">
  <ds:schemaRefs>
    <ds:schemaRef ds:uri="http://schemas.microsoft.com/sharepoint/v3/contenttype/forms"/>
  </ds:schemaRefs>
</ds:datastoreItem>
</file>

<file path=customXml/itemProps2.xml><?xml version="1.0" encoding="utf-8"?>
<ds:datastoreItem xmlns:ds="http://schemas.openxmlformats.org/officeDocument/2006/customXml" ds:itemID="{6B092DBE-B9D8-4548-9340-3D3D771BDA1C}">
  <ds:schemaRefs>
    <ds:schemaRef ds:uri="0d923eac-bfb4-4245-8744-7b25224dfe7c"/>
    <ds:schemaRef ds:uri="http://schemas.microsoft.com/office/2006/documentManagement/types"/>
    <ds:schemaRef ds:uri="http://schemas.microsoft.com/office/2006/metadata/properties"/>
    <ds:schemaRef ds:uri="http://purl.org/dc/terms/"/>
    <ds:schemaRef ds:uri="http://purl.org/dc/elements/1.1/"/>
    <ds:schemaRef ds:uri="http://purl.org/dc/dcmitype/"/>
    <ds:schemaRef ds:uri="http://schemas.microsoft.com/office/infopath/2007/PartnerControls"/>
    <ds:schemaRef ds:uri="http://schemas.openxmlformats.org/package/2006/metadata/core-properties"/>
    <ds:schemaRef ds:uri="ad3ee108-5501-452e-a9d7-d1cad88f9598"/>
    <ds:schemaRef ds:uri="http://www.w3.org/XML/1998/namespace"/>
    <ds:schemaRef ds:uri="9f9f0ed7-b6e7-4e0d-9b4d-b4e73fb1e1ba"/>
  </ds:schemaRefs>
</ds:datastoreItem>
</file>

<file path=customXml/itemProps3.xml><?xml version="1.0" encoding="utf-8"?>
<ds:datastoreItem xmlns:ds="http://schemas.openxmlformats.org/officeDocument/2006/customXml" ds:itemID="{CAB745D4-8485-49E8-B5E9-EF3C5D7F328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f9f0ed7-b6e7-4e0d-9b4d-b4e73fb1e1ba"/>
    <ds:schemaRef ds:uri="5d0a0686-a3c6-401e-8596-31c6446e267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0</TotalTime>
  <Words>4226</Words>
  <Application>Microsoft Office PowerPoint</Application>
  <PresentationFormat>Widescreen</PresentationFormat>
  <Paragraphs>528</Paragraphs>
  <Slides>46</Slides>
  <Notes>25</Notes>
  <HiddenSlides>2</HiddenSlides>
  <MMClips>0</MMClips>
  <ScaleCrop>false</ScaleCrop>
  <HeadingPairs>
    <vt:vector size="8" baseType="variant">
      <vt:variant>
        <vt:lpstr>Fonts Used</vt:lpstr>
      </vt:variant>
      <vt:variant>
        <vt:i4>18</vt:i4>
      </vt:variant>
      <vt:variant>
        <vt:lpstr>Theme</vt:lpstr>
      </vt:variant>
      <vt:variant>
        <vt:i4>6</vt:i4>
      </vt:variant>
      <vt:variant>
        <vt:lpstr>Embedded OLE Servers</vt:lpstr>
      </vt:variant>
      <vt:variant>
        <vt:i4>1</vt:i4>
      </vt:variant>
      <vt:variant>
        <vt:lpstr>Slide Titles</vt:lpstr>
      </vt:variant>
      <vt:variant>
        <vt:i4>46</vt:i4>
      </vt:variant>
    </vt:vector>
  </HeadingPairs>
  <TitlesOfParts>
    <vt:vector size="71" baseType="lpstr">
      <vt:lpstr>Arial</vt:lpstr>
      <vt:lpstr>Calibri</vt:lpstr>
      <vt:lpstr>Calibri Light</vt:lpstr>
      <vt:lpstr>Consolas</vt:lpstr>
      <vt:lpstr>Gotham Bold</vt:lpstr>
      <vt:lpstr>Helvetica Neue</vt:lpstr>
      <vt:lpstr>Open Sans Light</vt:lpstr>
      <vt:lpstr>Segoe</vt:lpstr>
      <vt:lpstr>Segoe Light</vt:lpstr>
      <vt:lpstr>Segoe Pro Cond</vt:lpstr>
      <vt:lpstr>Segoe Semibold</vt:lpstr>
      <vt:lpstr>Segoe UI</vt:lpstr>
      <vt:lpstr>Segoe UI Light</vt:lpstr>
      <vt:lpstr>Segoe UI Semibold</vt:lpstr>
      <vt:lpstr>Segoe UI Semibold (Headings)</vt:lpstr>
      <vt:lpstr>Segoe UI Semilight</vt:lpstr>
      <vt:lpstr>Symbol</vt:lpstr>
      <vt:lpstr>Wingdings</vt:lpstr>
      <vt:lpstr>Office Theme</vt:lpstr>
      <vt:lpstr>3_WHITE TEMPLATE</vt:lpstr>
      <vt:lpstr>9-51052_Microsoft_Ready_Template_Light</vt:lpstr>
      <vt:lpstr>CloudOS</vt:lpstr>
      <vt:lpstr>5-50203_Microsoft_Ignite_Template</vt:lpstr>
      <vt:lpstr>1_LIGHT GRAY TEMPLATE</vt:lpstr>
      <vt:lpstr>think-cell Slide</vt:lpstr>
      <vt:lpstr>PowerPoint Presentation</vt:lpstr>
      <vt:lpstr>PowerPoint Presentation</vt:lpstr>
      <vt:lpstr>Cloud Adoption Framework  Governance Workshop</vt:lpstr>
      <vt:lpstr>Agenda</vt:lpstr>
      <vt:lpstr>Governing Cloud Adoption</vt:lpstr>
      <vt:lpstr>Microsoft Cloud Adoption Framework for Azure</vt:lpstr>
      <vt:lpstr>Objective of this model: Create balance</vt:lpstr>
      <vt:lpstr>PowerPoint Presentation</vt:lpstr>
      <vt:lpstr>PowerPoint Presentation</vt:lpstr>
      <vt:lpstr>PowerPoint Presentation</vt:lpstr>
      <vt:lpstr>Before we begin…</vt:lpstr>
      <vt:lpstr>Identifying business risks and compliance needs</vt:lpstr>
      <vt:lpstr>PowerPoint Presentation</vt:lpstr>
      <vt:lpstr>Azure Policy Sample showcase</vt:lpstr>
      <vt:lpstr>Based on the outcome of the benchmark results, lets drill into the disciplines for which to build the minimal viable product (MVP)</vt:lpstr>
      <vt:lpstr>PowerPoint Presentation</vt:lpstr>
      <vt:lpstr>Traditional approach</vt:lpstr>
      <vt:lpstr>Cloud-native governance</vt:lpstr>
      <vt:lpstr>Built-in modern governance </vt:lpstr>
      <vt:lpstr>Cost Management</vt:lpstr>
      <vt:lpstr>How are you thinking about Cost Management</vt:lpstr>
      <vt:lpstr>PowerPoint Presentation</vt:lpstr>
      <vt:lpstr>Design Evolution A few options to consider</vt:lpstr>
      <vt:lpstr>Security Baseline</vt:lpstr>
      <vt:lpstr>How are you thinking about Security Baseline</vt:lpstr>
      <vt:lpstr>Governance Design Evolution A few options to consider</vt:lpstr>
      <vt:lpstr>Identity Baseline</vt:lpstr>
      <vt:lpstr>How are you thinking about Identity Baseline</vt:lpstr>
      <vt:lpstr>Resource Consistency</vt:lpstr>
      <vt:lpstr>How are you thinking about Resource Consistency</vt:lpstr>
      <vt:lpstr>PowerPoint Presentation</vt:lpstr>
      <vt:lpstr>PowerPoint Presentation</vt:lpstr>
      <vt:lpstr>PowerPoint Presentation</vt:lpstr>
      <vt:lpstr>PowerPoint Presentation</vt:lpstr>
      <vt:lpstr>Governance MVP A few options to consider</vt:lpstr>
      <vt:lpstr>Deployment Acceleration</vt:lpstr>
      <vt:lpstr>How are you thinking about Deployment Acceleration</vt:lpstr>
      <vt:lpstr>PowerPoint Presentation</vt:lpstr>
      <vt:lpstr>PowerPoint Presentation</vt:lpstr>
      <vt:lpstr>Next Steps</vt:lpstr>
      <vt:lpstr>Thank You</vt:lpstr>
      <vt:lpstr>Appendix</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Cloud Adoption Framework - Governance </dc:title>
  <dc:creator/>
  <cp:lastModifiedBy>Niels Ophey</cp:lastModifiedBy>
  <cp:revision>2</cp:revision>
  <dcterms:created xsi:type="dcterms:W3CDTF">2019-09-20T06:04:25Z</dcterms:created>
  <dcterms:modified xsi:type="dcterms:W3CDTF">2019-11-17T21:52:40Z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v-krbake@microsoft.com</vt:lpwstr>
  </property>
  <property fmtid="{D5CDD505-2E9C-101B-9397-08002B2CF9AE}" pid="5" name="MSIP_Label_f42aa342-8706-4288-bd11-ebb85995028c_SetDate">
    <vt:lpwstr>2019-09-20T06:06:01.5908092Z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e944c84f-eab0-459d-bd81-e78da8b0774e</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ContentTypeId">
    <vt:lpwstr>0x010100F4EB56A014601647A8A96FC1FEAD7A4D</vt:lpwstr>
  </property>
</Properties>
</file>